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notesSlides/notesSlide3.xml" ContentType="application/vnd.openxmlformats-officedocument.presentationml.notesSlide+xml"/>
  <Override PartName="/ppt/ink/ink10.xml" ContentType="application/inkml+xml"/>
  <Override PartName="/ppt/notesSlides/notesSlide4.xml" ContentType="application/vnd.openxmlformats-officedocument.presentationml.notesSlide+xml"/>
  <Override PartName="/ppt/ink/ink11.xml" ContentType="application/inkml+xml"/>
  <Override PartName="/ppt/notesSlides/notesSlide5.xml" ContentType="application/vnd.openxmlformats-officedocument.presentationml.notesSlide+xml"/>
  <Override PartName="/ppt/ink/ink12.xml" ContentType="application/inkml+xml"/>
  <Override PartName="/ppt/ink/ink13.xml" ContentType="application/inkml+xml"/>
  <Override PartName="/ppt/ink/ink14.xml" ContentType="application/inkml+xml"/>
  <Override PartName="/ppt/notesSlides/notesSlide6.xml" ContentType="application/vnd.openxmlformats-officedocument.presentationml.notesSlide+xml"/>
  <Override PartName="/ppt/ink/ink15.xml" ContentType="application/inkml+xml"/>
  <Override PartName="/ppt/notesSlides/notesSlide7.xml" ContentType="application/vnd.openxmlformats-officedocument.presentationml.notesSlide+xml"/>
  <Override PartName="/ppt/ink/ink16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3" r:id="rId1"/>
  </p:sldMasterIdLst>
  <p:notesMasterIdLst>
    <p:notesMasterId r:id="rId20"/>
  </p:notesMasterIdLst>
  <p:sldIdLst>
    <p:sldId id="376" r:id="rId2"/>
    <p:sldId id="377" r:id="rId3"/>
    <p:sldId id="378" r:id="rId4"/>
    <p:sldId id="379" r:id="rId5"/>
    <p:sldId id="380" r:id="rId6"/>
    <p:sldId id="381" r:id="rId7"/>
    <p:sldId id="428" r:id="rId8"/>
    <p:sldId id="382" r:id="rId9"/>
    <p:sldId id="383" r:id="rId10"/>
    <p:sldId id="384" r:id="rId11"/>
    <p:sldId id="385" r:id="rId12"/>
    <p:sldId id="386" r:id="rId13"/>
    <p:sldId id="387" r:id="rId14"/>
    <p:sldId id="388" r:id="rId15"/>
    <p:sldId id="389" r:id="rId16"/>
    <p:sldId id="390" r:id="rId17"/>
    <p:sldId id="429" r:id="rId18"/>
    <p:sldId id="375" r:id="rId1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1562" autoAdjust="0"/>
  </p:normalViewPr>
  <p:slideViewPr>
    <p:cSldViewPr snapToGrid="0">
      <p:cViewPr varScale="1">
        <p:scale>
          <a:sx n="64" d="100"/>
          <a:sy n="64" d="100"/>
        </p:scale>
        <p:origin x="150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5600" cy="756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wmf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10-04T02:43:59.37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12602 899 248 0,'0'0'83'0,"0"0"-64"16,0 0-10-16,0 0 75 15,0 0-57-15,0 0-1 16,0 0 22-16,-44 15-19 16,44-15 13-16,0 0-28 15,0 0-2-15,0 0-10 16,0 0-2-16,0 7 0 16,0 12-12-16,0 10 13 0,0 12-1 15,0 10 18 1,0 8-9-16,0 5 10 15,0 4-19-15,0-5 0 0,0-2 14 16,0-1-12-16,0-7-2 16,0-5 0-16,0-8 8 15,0-7 1-15,0-11-9 16,0-9 0-16,0-9-4 16,0-4 8-16,0 0-4 15,1-7 25-15,1-25 0 16,0-11 3-16,-1-18-28 15,-1-7-3-15,0-4-6 16,-1-3 8-16,-9 0 0 16,0 5-5-16,1 6 5 15,4 8-20-15,5 11 21 0,0 9 0 16,4 10 5-16,15 3-5 16,9 2-13-16,10 1 7 15,11 1-9-15,3 7 1 16,6 2 14-16,0 4-18 15,1 6 14-15,-3 0-1 16,-5 5-19-16,-6 15 19 16,-5 5 3-16,-12 6-19 15,-4 6 21-15,-10 6-7 16,-9 3-2-16,-5-2 9 0,0-4-8 16,-10-2 7-1,-11-4 2-15,-4-6 19 0,-2-1-14 16,0-3-3-16,-4-3 29 15,-2 1-28-15,-4-2 9 16,-1 0-13-16,4-4 15 16,3-4-8-16,5-3-7 15,4-5-24-15,4-2 16 16,3-2-50-16,1 0-54 16,4 0-62-16</inkml:trace>
  <inkml:trace contextRef="#ctx0" brushRef="#br0" timeOffset="541.1471">13689 808 346 0,'0'0'0'15,"0"0"-1"-15,-83 40 1 16,55-21 46-16,3 3-33 0,7 0 18 15,6 4-20-15,6-1-8 16,4 1 6-16,2-2-9 16,0-5 0-16,18-2-11 15,8-1 20-15,7-4-9 16,7 2 4-16,2-3-1 16,1 3 4-16,-2 0-7 15,-5 5 0-15,-9 1 12 16,-6 4-12-16,-7 5 0 15,-10 2-1-15,-4 3 1 16,-6 0 20-16,-19 1-8 16,-10-3 2-16,-9 2 44 15,-4 0-15-15,-4-2-22 0,5-2 7 16,6-4-24-16,9-7 19 16,10-5-23-16,10-6-15 15,8-8-11-15,4 0-86 16,6-3-25-16,23-23-235 15</inkml:trace>
  <inkml:trace contextRef="#ctx0" brushRef="#br0" timeOffset="1442.0889">14657 839 277 0,'0'0'19'0,"0"0"11"16,0 0 4-16,0 0-20 16,0 0 28-16,0 0-22 0,-11 34 12 15,5-1 9 1,0 13 8-16,-1 11-28 0,1 7 14 15,-3 11-25-15,0 1 23 16,-2 2-28-16,1-2 8 16,-2-3 2-16,3-7-8 15,2-7 10-15,4-12-17 16,3-11 0-16,0-18 3 16,0-7-3-16,0-9 0 15,0-2 13-15,0-2 17 16,0-23 11-16,6-20-41 15,7-18 1-15,-3-8-9 16,-3-8 5-16,-3 1 3 0,-1-2-7 16,-3 0-5-1,0 3 7-15,0 9-12 0,2 5 7 16,2 10-11-16,3 10 17 16,2 7 3-16,2 9 2 15,4 5-1-15,0 7 0 16,4 5-7-16,2 6 7 15,-2 2-8-15,7 2 4 16,-1 5 1-16,2 12-2 16,-1 9 10-16,3 6-4 15,-6 4-1-15,2 10 0 16,-4 1 3-16,-9 6 6 16,-4 0-9-16,-8 0 0 15,0-3 8-15,0-1-5 0,-13-2-3 16,-3-3-30-16,-2-3 7 15,-5-4-110-15,2-8-3 16,-6-10-159-16</inkml:trace>
  <inkml:trace contextRef="#ctx0" brushRef="#br0" timeOffset="1590.7306">14694 1344 323 0,'0'0'135'16,"0"0"-135"-16,0 0-5 16,0 0 4-16,104-17-32 0,-60-2-118 15</inkml:trace>
  <inkml:trace contextRef="#ctx0" brushRef="#br0" timeOffset="2555.718">15610 880 446 0,'0'0'55'0,"0"0"-55"16,0 0-2-16,0 0 2 15,0 0 16-15,13 95 18 16,-7-55 5-16,0 4-16 16,-5 0 21-16,-1 6-28 15,0-4-10-15,-7-1 41 16,-6-3-46-16,-2-5 3 15,1-1 11-15,2-7-14 16,2-6-2-16,4-8 1 0,1-7 0 16,5-3 4-1,0-5-4-15,0 0-8 0,0 0 1 16,0-18 14 0,3-12-5-16,7-9-2 0,-2-7 4 15,-3-1 3-15,-5-2-4 16,0-1-3-16,0 4 2 15,0 1 8-15,0 4-10 16,-2 8 0-16,1 5 18 16,1 4-25-16,0 4 7 15,0 0 0-15,1 3 7 16,10-3-7-16,5 2 2 0,0 1-10 16,5 0 21-1,3 1-29-15,-1 3 16 0,2 2 0 16,0 3 3-16,1 2 0 15,-4 2-6-15,-1 1 2 16,0 3 1-16,0 0-23 16,-5 5 21-16,1 8-6 15,-2 7 7-15,-2 2-6 16,-1 0 7-16,-1 3-1 16,2-2 4-16,-3-3 9 15,2 0-12-15,-3-6 0 16,0-3 0-16,-1-1 0 15,2-1 0-15,-3-1-3 16,-1 2 15-16,2 3-18 16,-1 2 6-16,-2 4 0 0,-1 1 9 15,-1 1-6-15,-3-1 3 16,0-3-6-16,0-1 3 16,0-1-1-16,0-1-2 15,0 2 0-15,-6 2 9 16,-3-1-7-16,-4 1 4 15,-1 4-6-15,-3-4 2 16,0 2 12-16,-5-3-14 16,-2-1 3-16,0-1 23 15,-3-1-20-15,1-1 0 16,-2 1-6-16,0-2 11 16,3 1-12-16,-1 0 1 15,4-3 0-15,4-3-9 16,2-1-30-16,5-2-31 0,5-1-39 15,4-3-38-15,2 0-56 16</inkml:trace>
  <inkml:trace contextRef="#ctx0" brushRef="#br0" timeOffset="2670.3468">15723 1408 285 0,'0'0'135'0,"0"0"-135"16,0 0-18-16,0 0-56 15,0 0-148-15</inkml:trace>
  <inkml:trace contextRef="#ctx0" brushRef="#br0" timeOffset="5692.3707">14072 271 22 0,'0'0'53'0,"0"0"25"0,0 0 0 16,0 0-7-16,0 0-17 16,0 0-22-16,0-18 17 15,0 18-40-15,0-1 4 16,0 1 22-16,0 0-34 15,0 0 19-15,0 0-20 16,0 0 0-16,0 0 5 16,0 0-5-16,0 0 0 15,0 0 0-15,0 0 6 16,0 0-3-16,0 0-3 0,0 0 0 16,0 4-1-1,0 8 4-15,0 5 1 0,0-2 17 16,0 4-21-16,0 0 7 15,0 0-7-15,3 2 2 16,0 2 23-16,-2-2-20 16,1 2-5-16,-1 0 7 15,-1 2 8-15,0 1 4 16,0-1-12-16,0-4-4 16,0-2 11-16,0-4-14 15,2-2 0-15,-1 3 4 16,4-1 2-16,-1 2 13 15,-1 0-19-15,0-1 7 16,2-1-6-16,-1 1 1 16,1 1-2-16,0 0 10 0,0-2-5 15,-3 3-4-15,2 1-1 16,-1-1 1-16,2 2 14 16,-1-1-15-16,-1 4 0 15,1 0-2-15,-2 1 5 16,-1-1 1-16,-1 2-4 15,0 0 2-15,0-1-3 16,0-2 1-16,0-2 0 16,0-1 4-16,0-2 1 15,0-2-4-15,0 1-1 16,0-2 2-16,3 0-7 16,2 0 6-16,-1 0-1 15,-1 1 8-15,0 0-7 16,0-1-1-16,-1-2 0 0,2 2 6 15,-1 0-8-15,-1-1 2 16,-2 1 0-16,0 3 3 16,0-5 9-16,0 1-20 15,0-2 8-15,0-1 0 16,0-2 13-16,0 2-13 16,0-3 0-16,0 0-11 15,0-1 16-15,0 0-5 16,2 2 0-16,0 1 13 15,0 2-12-15,-1 2-1 16,-1 1 0-16,0 3-6 16,0-2 6-16,0 4 0 15,0 1 0-15,0 1 9 0,0 1-4 16,0-4-5-16,-1 1 0 16,-1-7 2-16,0-1-2 15,1-1 0-15,1-1 0 16,0 2 6-16,-1-5-15 15,1 4 9-15,-2 0 0 16,2 1 4-16,-1 3-4 16,-1-3 0-16,-2 2-3 15,1-1 3-15,-2 2 10 16,-1 0-10-16,1 1 0 16,1-2 5-16,0-1-5 15,0-1 0-15,2-1-3 0,1-2 14 16,-1-1-11-16,2 0 0 15,-1-1 0-15,1-2 3 16,0 3-3-16,-3-2 0 16,3 0 0-16,0 2 6 15,-2-1-10-15,2 3 4 16,0 1 0-16,-3-1 0 16,3 2 2-16,0 2-2 15,0 1 0-15,0 1 4 16,0 0-7-16,0 0 3 15,0-1-5-15,0-2 5 16,0-3 4-16,0-1-3 16,0-3-2-16,0 0 4 0,0 1-5 15,0-1 2-15,0 0 0 16,0 0 0-16,0 0 0 16,0 0-4-16,0-1 1 15,0 1 6-15,0-2-5 16,0 2 2-16,0 1 0 15,0 0-6-15,0-1 9 16,0 0-3-16,0-1 0 16,0 3 11-16,0 0-10 15,0-2-1-15,0 1-4 16,0-1 4-16,1 2 0 16,1 0-3-16,-2 2 0 15,2-1 6-15,-2 0 5 16,3 1-8-16,-3 0 0 0,0 1-9 15,0-3 8-15,0 1 1 16,0-1 0-16,0 0 2 16,0 3-6-16,0-4 4 15,0 0 0-15,0-1-12 16,0 0 8-16,0-2-11 16,0 0 5-16,0-2-27 15,0-1 27-15,0 0-31 16,0 0 2-16,1 0 0 15,-1 0-29-15,0 0-4 16,0 0-92-16,0-4-137 16</inkml:trace>
  <inkml:trace contextRef="#ctx0" brushRef="#br0" timeOffset="6945.0178">12553 1662 64 0,'0'0'30'15,"0"0"5"-15,0 0 47 16,0 0-18-16,0 0-18 16,0 0 9-16,0 0-15 15,2 0 0-15,7-6-17 16,6-6-1-16,1-5 39 16,7-4-38-16,2-4 0 15,2-1 8-15,3 1-10 16,2-3 0-16,1 2-21 15,2-2 0-15,-5-1 16 16,5-2-16-16,-2-2 0 16,-1-3 11-16,0 1-7 0,-3 1-6 15,-7 5 2-15,-6 5 0 16,-5 9-9-16,-4 5 11 16,-4 8-2-16,0 0 0 15,0 2-31-15,-2 0-4 16,1 0-23-16,-2 0-30 15,3 0 49-15,0 7-55 16,-2 3-14-16,2-1-113 16</inkml:trace>
  <inkml:trace contextRef="#ctx0" brushRef="#br0" timeOffset="9975.0475">14044 465 84 0,'0'0'57'0,"0"0"-4"15,0 0 10-15,0 0 13 16,0 0-63-16,0 0-3 15,0 0-2-15,-7-34-2 16,15 27-5-16,1 1-1 16,1 1 0-16,-4 2 8 15,-1-1-8-15,-5 4 0 16,0-1 5-16,0 1-4 0,0 0 14 16,0 0-15-1,0 0 0-15,0 0 17 0,0 0-17 16,0 0 0-16,0 0-2 15,0 0 8-15,0 0-20 16,0 0 14-16,0 0 0 16,-15 1-9-16,-10 2 1 15,-10 0 8-15,-14 1 2 16,-8 2 0-16,-3-1-2 16,6-5 42-16,7 0 9 15,8 0 37-15,8 0-59 16,6 0-27-16,-1 0 20 15,6 0-21-15,-3-3 54 16,4 1-46-16,-2-2-7 16,3 3 29-16,2 1-31 0,-1 0 0 15,5 0 7-15,3 0-6 16,-1 0 7-16,3 0-8 16,-1-1 0-16,2 1 3 15,0-1-3-15,0-1 0 16,3 2 3-16,0 0-3 15,3-1 0-15,0 1-10 16,0 0-39-16,0 0 2 16,0 0-69-16,0-3-1 15,0-4-85-15,2-3 18 16</inkml:trace>
  <inkml:trace contextRef="#ctx0" brushRef="#br0" timeOffset="10413.5734">13527 188 194 0,'0'0'68'0,"0"0"-55"16,0 0 26-16,0 0 26 15,0 0-27-15,0 0-20 16,2-6 17-16,-14 6-35 0,-10 1 0 16,-7 13 38-1,-2 3-37-15,-3 7 19 0,2 3 5 16,1-1-19 0,5 2 35-16,3-5-41 0,5 4 1 15,3-5 6-15,4 0-7 16,4-2 0-16,0 0 0 15,4 0 0-15,1-3 0 16,2 0 0-16,0 2 0 16,0-3-6-16,0-1 2 15,3-2 4-15,7-1-5 16,2 1 10-16,2-2-18 0,3-4 9 16,8 1-5-1,6-3-1-15,11-5-24 0,8 0-36 16,1 0-221-16</inkml:trace>
  <inkml:trace contextRef="#ctx0" brushRef="#br0" timeOffset="12370.7824">14232 2101 42 0,'0'0'171'0,"0"0"-142"0,0 0 15 16,0 0 33-16,0 0-20 15,0 0-18-15,0 0-4 16,0 1-21-16,0-1 24 15,0 0-38-15,1 2 0 16,12 0 7-16,4 1-4 16,6 0 4-16,4 1 10 15,2 1-16-15,2 0 15 16,2-5-11-16,1 2-3 16,2-2 12-16,1 0-14 15,-4 0 0-15,-3 0 0 16,-6 0 0-16,-2-5 5 15,-2-2-5-15,-10 4 0 16,-2 1-3-16,-4 0 3 0,-4-3-26 16,0-3 0-16,-4 1-88 15,-10-4 51-15,-7 3-32 16,3 1-8-16,-4 1-23 16</inkml:trace>
  <inkml:trace contextRef="#ctx0" brushRef="#br0" timeOffset="12729.0047">14469 2036 45 0,'0'0'116'0,"0"0"-72"0,0 0 38 15,0 0-23 1,0 0-14-16,0 0 3 0,7-14-41 16,11 9-5-16,5 0 23 15,6 0-18-15,1 4 11 16,2 1-3-16,2 0-9 15,-3 0 4-15,-1 0-4 16,-5 0-6-16,-4 8 0 16,-3 3 14-16,-7-2-21 15,-1 3 7-15,-7 5 0 16,-2 0 2-16,-1 1 6 16,0 2 20-16,0 0-12 15,-10 1-5-15,-1-1 27 16,1-3-33-16,-5 0 7 15,2 0-10-15,-5-1-2 16,-2 1 0-16,-1-3-11 0,-1 2 21 16,4-1-20-16,0-2-39 15,5-2-48-15,-3-7-48 16</inkml:trace>
  <inkml:trace contextRef="#ctx0" brushRef="#br0" timeOffset="20806.417">15459 1987 13 0,'0'0'25'0,"0"0"36"16,0 0-19-16,0 0-17 16,0 0 57-16,0 0-24 15,0 0 2-15,0-24-35 16,0 22 34-16,0 2-4 16,0 0-32-16,0 0 50 15,0 0-19-15,0 0-10 16,0 0 42-16,0-2-67 15,0 2 2-15,0 0-6 0,0 0-13 16,1 0 16-16,-1 0-18 16,0 0 0-16,0 0-16 15,0 0 15-15,0 0-15 16,0 7 9-16,0 14-1 16,0 6 8-16,0 5 0 15,0 7 0-15,-4 2-8 16,-5-3 17-16,2 3-9 15,-2-2 0-15,4-3 9 16,-1-2-12-16,2-4 3 16,1-5 0-16,0-7 5 15,3-3-5-15,0-8 0 16,0-3-2-16,0-1 5 0,0-3-3 16,0 0 0-1,0 0 0-15,0 0 25 0,0 0-20 16,0-17-5-16,0-9 0 15,0-6-9-15,0-4 7 16,0-5-11-16,0 4-1 16,0-3 1-16,0 5 3 15,0 1 2-15,6 3-9 16,2 3 2-16,2 3 11 16,2-3-24-16,2 5 3 15,3-1 9-15,2 2 5 16,0 3 1-16,0 6 5 15,0 4 5-15,-4 4-2 16,1 3 0-16,-1 2 0 0,3 0-15 16,1 17 16-16,1 4-7 15,-1 8 7-15,-1 4 1 16,0 3-1-16,-3-1-7 16,-5-1 8-16,-2-2 1 15,-5-3-1-15,-1-2 0 16,-2-2-8-16,0-2 9 15,-4-1-5-15,-9-1-19 16,-3-1 23-16,-3-2-4 16,-3-1 4-16,-2-2 0 15,1-2 0-15,3-3 3 16,2-1 14-16,2-4-17 16,2-2 0-16,4-2 17 15,0 1-17-15,5-2-11 16,1 0 3-16,2 0-16 0,2 0-24 15,0-2-72-15,0-10-58 16</inkml:trace>
  <inkml:trace contextRef="#ctx0" brushRef="#br0" timeOffset="22024.0496">16242 2232 88 0,'0'0'74'0,"0"0"-14"16,0 0 11-16,-51 73-11 16,32-50-3-16,-1 0-12 15,0-1 11-15,-1-3-54 16,4-5 20-16,3-3 11 16,7-7-26-16,4-2-2 15,2-2-3-15,1 0 3 16,-2 0 32-16,-2-6-37 15,1-12-45-15,-4-1 43 0,7-1-30 16,0 3 25-16,0 2-10 16,10 0-18-16,2 2 25 15,0 1-4-15,0 1 14 16,1 3-2-16,4-2 8 16,-3 2-4-16,4-2-2 15,1-1 6-15,1-2 23 16,1-2-29-16,-3-2 0 15,3-2 8-15,-3-2-8 16,-5-3-9-16,-4-1 9 16,-3 1-14-16,-6-5-2 15,0 3 16-15,-2-2 0 16,-9 9-3-16,5 2 9 0,-2 6 1 16,3 8-7-1,4-2 0-15,-3 5-17 0,3 0 7 16,-5 0-9-16,-5 8 19 15,-4 6 0-15,-3 11 39 16,-1 0-13-16,0 3-20 16,4 0 33-16,4-1-38 15,0 3-1-15,7-1 0 16,1-3-11-16,3-1 4 16,0-3 0-16,2-4-12 15,14-3-23-15,10-12-94 16</inkml:trace>
  <inkml:trace contextRef="#ctx0" brushRef="#br0" timeOffset="22502.3602">16742 2007 237 0,'0'0'76'0,"0"0"-74"15,0 0 11-15,0 0 19 16,0 0 8-16,-81-2-38 16,63 14 6-16,-1 5 27 15,-2 6-26-15,2 4 7 16,-2 2 5-16,2 0-21 16,8-2 33-16,3-5-30 15,4 0 4-15,2-3 21 16,2 0-24-16,0 1 0 15,0-3 9-15,8 0-9 0,9-1 18 16,4-5-22 0,8-4 0-16,2-1 9 0,7-5 2 15,3-1-11 1,4 0 0-16,2 0-44 0,0 0-38 16,-8-8-185-16</inkml:trace>
  <inkml:trace contextRef="#ctx0" brushRef="#br0" timeOffset="23475.7852">14179 2793 292 0,'0'0'110'15,"0"0"-99"-15,0 0-11 16,0 0-9-16,0 0 9 15,0 0 4-15,76-14 68 0,-37 1-51 16,3-4 7 0,0 0-15-16,-2-3-10 0,-1 2 8 15,-5 4-11-15,-8-1-3 16,-9 5-8-16,-7 6 8 16,-7-1-7-16,-3 2 7 15,0-5-23-15,-1 0 8 16,-12-2-11-16,-1 0 24 15,0 4-7-15,4 2 13 16,6 2-1-16,2 0 12 16,2 2-5-16,0 0-7 15,0 0-9-15,13 0 9 16,9 12-5-16,3 7 10 16,2 3 2-16,-4 7-2 15,-1 2 2-15,-6-2 0 0,-5-1-1 16,-5-3 0-16,-6-3-12 15,0 3 2-15,-3-1 4 16,-13-3 7-16,-3 1-7 16,2-3-1-16,4-2-18 15,7-5-68-15,5-3-106 16</inkml:trace>
  <inkml:trace contextRef="#ctx0" brushRef="#br0" timeOffset="24385.4964">15528 2738 260 0,'0'0'35'0,"0"0"15"16,0 0-6-16,0 0-33 15,0 0 12-15,0 0-7 16,-33-33 34-16,15 33 3 15,-2 9-25-15,-3 15-5 16,-1 1-13-16,4 8-5 16,5 1 1-16,5-2-5 15,4-2-1-15,6-3 1 16,0-5-1-16,4-5-2 0,13-7-5 16,4-3 4-1,2-7-16-15,0 0 13 0,1 0-1 16,-4-7-4-16,-3-5 1 15,0 0 4-15,-7-3-8 16,0 3 14-16,-4 0 15 16,0-1-14-16,2 2 0 15,4-1-2-15,2-1-4 16,5 3-12-16,0 2-19 16,3 2 13-16,-2 4 10 15,-2 2 18-15,0 0-10 16,-6 6 4-16,-1 11-11 15,-9 1 12-15,-2 5 8 16,0 0-1-16,0 1 25 0,-12 0-11 16,-3 0-16-16,-1-1 21 15,2-5-13-15,7-6-2 16,0-2-11-16,7 0-39 16,0-3-20-16,5-5-127 15</inkml:trace>
  <inkml:trace contextRef="#ctx0" brushRef="#br0" timeOffset="26528.8858">15739 3106 391 0,'0'0'55'0,"0"0"-55"16,0 0-13-16,0 0 13 16,0 0 17-16,0 0-11 15,90-13-6-15,-66 0 2 16,-5 0 19-16,-2-4-19 16,-5 1 5-16,-4-1 18 15,-4-3-25-15,-4 0-5 16,0-1 2-16,0 2 6 15,-5-1 2-15,-5 0-5 16,1 1-14-16,5 0 11 16,4 2-14-16,0 0 3 15,7 2-5-15,10 4 2 16,3 1 8-16,2 3 6 0,0 6 1 16,-3 1-3-1,-5 0 5-15,-3 0-18 0,-3 8 11 16,-5 3 7-16,-3 7 25 15,0-1-15-15,0 4-3 16,0 1 35-16,0 0-28 16,0 3 25-16,-2-4-5 15,2-2-24-15,0 1 38 16,0-4-41-16,0-3 6 16,2-4 3-16,8-4-11 15,3-3-7-15,6-2 4 16,7 0 3-16,1-2 8 15,1-8-13-15,-1 1 0 16,0-5 8-16,-2 0-8 0,-1-2 0 16,-4-1 8-16,-1-5-4 15,-3-2-3-15,-7-3-1 16,-3 4-24-16,-3-2 16 16,-3 8-27-16,0 9 26 15,0 2 8-15,0 6-14 16,0 0 12-16,0 0-13 15,0 10 16-15,-6 7-3 16,-1 6 9-16,2 1-6 16,2 0 6-16,0-1-1 15,3-3 4-15,0-4-9 16,0 1 0-16,9-2 16 16,6 0-16-16,4-1 9 15,0-3-6-15,0-1 19 16,6-5-28-16,-1-3 6 0,0-2 0 15,1 0 10-15,2-2-10 16,-1-10 0-16,3-3-5 16,-2-3 3-16,0-2-9 15,-2-2 5-15,-3-2-19 16,-2-3 22-16,-5 2-18 16,-9-2 16-16,-3 2-4 15,-3 8-16-15,0 5 19 16,0 4 2-16,-3 5-3 15,-3 3 3-15,-3 0-7 0,2 0 11 16,-2 13-1 0,-3 7 11-16,0 4-6 0,0 3 5 15,-2 2 1 1,2-1 30-16,1 1-33 0,4-4 13 16,5-5-6-16,2-3-13 15,0-4 0-15,0-5-1 16,12-3 0-16,8-3 0 15,9-2 8-15,5 0-5 16,3-6 6-16,4-2 3 16,-9 0-11-16,0-1-1 15,-6 1 0-15,-6 3-8 16,-5 1 8-16,-6 1-12 16,-4 1 7-16,-2 2 5 15,-3 0-5-15,0 0 1 16,0 0-17-16,0 0 18 0,-8 0-22 15,-10 9 25-15,-8 8 14 16,1 3-12-16,3 5-4 16,2 2-1-16,6 1 3 15,5 0 7-15,7-3-7 16,2-4-2-16,0-6-3 16,11-5 2-16,5-5 1 15,-1-3 2-15,4-2 0 16,1 0 16-16,1-14-12 15,1-8-3-15,0-4 2 16,-4-6 6-16,-2-7-7 0,-3-2-2 16,-4-4-8-16,-2-1 2 15,-4-2-19-15,-3-1 3 16,0 2 20-16,0 8 4 16,0 7 4-16,0 9-6 15,0 6 0-15,0 5-4 16,0 5 8-16,0 4-4 15,0 3 0-15,0 0-13 16,0 7 12-16,0 17-6 16,-2 7 7-16,-1 6 21 15,3-3-8-15,0-2-3 16,0-5 10-16,0-6-15 16,8-2 3-16,4-7-4 0,4-1-2 15,2-6 6 1,6-5-1-16,4 0 0 0,2 0 2 15,0 0-6-15,-3-8 1 16,-8 5-4-16,-5 0 0 16,-10 1 2-16,-2 2-2 15,-2 0-12-15,0 0 3 16,0 0-32-16,-3 0 36 16,-6 8 4-16,-3 4 2 15,6-3 10-15,0 0-8 16,4 0-3-16,-1-2 12 15,3 1-10-15,0 1 13 0,0-1-15 16,0 0 0-16,5 0 11 16,9 1-7-16,0-1-4 15,3-1 5-15,1-2 4 16,-1-3-10-16,0-2 1 16,2 0 0-16,-1 0 9 15,-1 0-9-15,2-9 0 16,-8-1 0-16,2-3 5 15,-3-2 7-15,-4 2-11 16,0-1 1-16,-3 3 6 16,-1 2-8-16,-2 2 0 15,0 4-3-15,0 3 10 16,0 0-14-16,0 0 7 16,0 0-8-16,0 0-11 15,0 14 23-15,0 7-4 0,-5 5 0 16,-4 2 8-16,-3-1-7 15,2 0-1-15,1-2 0 16,-3-4 9-16,6-4-9 16,2-5-5-16,1-7 4 15,3-3-35-15,0-2 19 16,0 0-29-16,7-11-19 16,14-12 57-16,1-9-71 15,-2-1-28-15,0 1-78 16,-2 3 32-16</inkml:trace>
  <inkml:trace contextRef="#ctx0" brushRef="#br0" timeOffset="26643.5616">17517 2963 214 0,'0'0'0'15,"0"0"-21"-15</inkml:trace>
  <inkml:trace contextRef="#ctx0" brushRef="#br0" timeOffset="27547.9127">14382 3451 25 0,'0'0'117'0,"0"0"-23"15,0 0 10-15,0 0-17 16,0 0-34-16,0 0 16 16,-4 0-69-16,4 0 12 15,6 0 1-15,11 0-12 16,9 0 14-16,2 0 13 16,3 0-19-16,-1-5 6 15,-3-2-15-15,-4 1 0 16,-7-2 11-16,-7 0-11 15,-4 1 0-15,-5 0-4 16,0-2-8-16,-7-1-4 0,-13 0-32 16,-3 0-10-16,-6 4 58 15,1 3-2-15,3 3 2 16,4 0 0-16,9 0 0 16,6 0 0-16,3 0 0 15,3 0-37-15,0 0 36 16,12 5-25-16,14-1 26 15,3 2 19-15,4-1-18 16,0 1 16-16,-5 7-8 16,-3 1-4-16,-6 3 22 15,-1 3-27-15,-9-1 0 16,-6 2-2-16,-3-3 12 16,0 2-10-16,-14-1 11 15,-5-2-9-15,-5-1 26 16,3 1-28-16,3-5-35 0,8-4-44 15,8-8-163-15</inkml:trace>
  <inkml:trace contextRef="#ctx0" brushRef="#br0" timeOffset="28292.1744">15184 3487 387 0,'0'0'76'15,"0"0"-51"-15,0 0-22 16,0 0-6-16,0 0 6 16,0 0-3-16,13 35 22 15,-4-6 23-15,-1 5-3 16,-2-1-27-16,0 4-7 16,-2-4 50-16,0-3-55 15,-1-3-1-15,-2-10 18 16,-1-5-19-16,1-6 1 15,3-6-1-15,-3 0-1 16,1 0 29-16,1 0-29 0,0-1 0 16,0-18 24-16,6-7-24 15,2-9-15-15,4-2 4 16,3 6-23-16,0 6 31 16,3 11-7-16,0 3 10 15,-3 7-8-15,3 4 6 16,-5 0-3-16,-1 0 3 15,-3 11-2-15,-1 6-17 16,-4 3 19-16,-7 1-8 16,0 1 10-16,0 0 0 15,-12-2 24-15,-6 0-14 16,0-4-6-16,3-3 21 16,5-5-25-16,1-1-2 15,6-5 0-15,3-2-62 0,0 0-29 16,0-2-47-16,6-15-203 15</inkml:trace>
  <inkml:trace contextRef="#ctx0" brushRef="#br0" timeOffset="28687.8106">15708 3690 448 0,'0'0'5'0,"0"0"-5"16,0 0 12-16,0 0-11 16,-97 0 18-16,81 3 31 15,4 5-43-15,3 1 40 16,0 5-47-16,3 3 6 16,1 4 2-16,4 2-1 15,1-1-3-15,0-2-4 16,0-4 2-16,11-4-5 15,0-4 3-15,1-2 0 16,-1-5 3-16,2-1 4 16,1 0-7-16,0 0 19 15,1-11-18-15,-1-2 20 16,-2-2-21-16,-5 1-16 16,-3-1 9-16,-2 4-7 15,-2 0-7-15,0 5 11 0,0 3-6 16,0 0 11-16,0 2-21 15,0 1-30-15,-2 0-18 16,-8 0-140-16</inkml:trace>
  <inkml:trace contextRef="#ctx0" brushRef="#br0" timeOffset="29645.243">15264 3746 72 0,'0'0'78'0,"0"0"-60"16,0 0 0-16,0 0 27 16,0 0-37-16,-39 74-5 15,42-74 42-15,16 0 8 16,5 0-2-16,3-13-27 0,1-3-10 16,-1-1-14-1,-1-1-8-15,-4 0 8 0,-7 1-4 16,-2-2 10-16,-5 1-12 15,-8 2 6-15,0 3-27 16,0 4 12-16,-6 5 10 16,-8 4 3-16,1 0-15 15,-2 7 34-15,3 6-15 16,6 1-2-16,4-2 2 16,2 1-12-16,2-1 10 15,13-5-9-15,9-5 8 16,6-2 2-16,3 0 6 15,2-9-2-15,-5-4-2 16,-4 4 7-16,-12 2-10 0,-6 5 0 16,-7 2-6-16,-1 0 13 15,0 0-14-15,-1 0-7 16,-14 11 14-16,0 6 4 16,0 0-4-16,8 3-51 15,4-1-38-15</inkml:trace>
  <inkml:trace contextRef="#ctx0" brushRef="#br0" timeOffset="32236.7749">15753 3531 261 0,'0'0'33'16,"0"0"42"-16,0 0-59 16,0 0 25-16,0 0-25 15,0 0-11-15,-43-4 14 16,17 17-5-16,0 4 21 16,-4 6 19-16,1 6-37 15,4 3-6-15,-4 8 34 0,5 9-38 16,4 4 16-16,5-2-22 15,8-10 8-15,7-7-17 16,0-18 8-16,12-8-3 16,11-7 2-16,7-1 2 15,6-6 7-15,5-17-8 16,4-10 5-16,-4-7 14 16,-4-8-15-16,-7 1-4 15,-5-2 0-15,-6 3 8 16,-8 5-9-16,-5 3 1 15,-6 1 0-15,0 6-8 16,0 3 8-16,-3 6 0 0,-3 2 8 16,0 8-7-16,0 4 3 15,2 3-4-15,-1 5 8 16,4 0-24-16,-2 0 11 16,1 0-2-16,1 6 3 15,-1 11-9-15,2 10 11 16,-1 8-12-16,1 9 14 15,0 0 22-15,0-3-18 16,4-6-4-16,11-5 14 16,1-8-11-16,5-5-6 15,-3-5 3-15,5-5 0 16,0-5-6-16,3-2 8 16,2 0-2-16,1 0 12 0,5-5-2 15,-5-4-9 1,1 0-1-16,-4-2-2 0,-2-2-14 15,-4 2 16-15,-6 0-18 16,-1 1 13-16,-8 0 10 16,-1 1-13-16,-4-3-4 15,0 1 12-15,0 2-2 16,0 1 1-16,0 3 1 16,0 4-3-16,0 1 6 15,0 0-7-15,-1 4-12 16,-4 15 6-16,2 8-4 15,-3 7 14-15,-1 3 0 0,4-3 35 16,2 0-35 0,1-7 24-16,0-8-24 0,6-10 0 15,7-6-1 1,3-3 1-16,4 0 0 0,3-7 4 16,4-11 1-16,0-5-5 15,-1-3-9-15,1-3 9 16,-2 0 6-16,-3 1-6 15,-5 3-13-15,-4 6 5 16,-7 7 16-16,-1 7-6 16,-5 2-2-16,0 3 2 15,0 0-12-15,0 0 0 16,0 0-4-16,0 11 13 16,0 8 0-16,-5 7 1 15,-6 5 12-15,-5 5-8 0,-1 3 23 16,-2-2-27-16,2-4 0 15,2-3 11-15,5-8-2 16,2-4-14-16,2-7 5 16,0-4 0-16,3-4 5 15,0-3-5-15,3 0-4 16,0 0-1-16,0 0-11 16,0 0 12-16,0-3 4 15,0-4-9-15,6-4-7 16,10-3 16-16,4-3 0 15,3 0 9-15,3 0-9 16,0-1 0-16,0-3-2 0,-1-2 4 16,-1-2 8-16,-2 3-10 15,-2 3 0-15,1 2 1 16,-2 0 4-16,1 4-5 16,-1 0 0-16,0 3 0 15,-1 3-1-15,2 5 1 16,-5 0 0-16,-2 2-8 15,-1 0 8-15,-5 0-8 16,1 11 6-16,-7 4 2 16,-1 9 10-16,0 0-10 15,-3 1 1-15,-7 1 6 16,2-4-4-16,4-7 8 16,1-3-11-16,1-8 0 15,2-4 0-15,0 0 0 16,0 0-25-16,0 0 4 0,11-8 21 15,8-6-8-15,6 0 4 16,1-3-15-16,3 2 14 16,-1 2 5-16,2 0-10 15,1 1 8-15,-1-1-37 16,-3 0 12-16,-4 2 10 16,-5 1-13-16,-7 3 25 15,-10 2-4-15,-1 3-4 16,-3 2 8-16,-20 0-3 15,-4 3 3-15,-3 11 5 16,2 2 4-16,6 1 29 16,5-2-32-16,9 1 20 0,3-2-11 15,5-2-6-15,0 0-5 16,6-4 1-16,10-1 0 16,4-7 10-16,4 0-9 15,-1 0-1-15,-1-7 22 16,-6-3-21-16,-4 0-1 15,-2 0 0-15,-5-2 0 16,-5 0-4-16,0-2 4 16,0 0-22-16,-15 4 21 15,0 3-32-15,-1 6-4 16,4 1 15-16,2 0 22 16,2 7 5-16,4 7-5 15,2 3-8-15,2 0 1 0,0-1 14 16,0-4-7-16,0-2 0 15,2-4 3-15,5-1-9 16,3-5 6-16,3 0 0 16,-1 0 17-16,5 0-17 15,-1-11 12-15,4-2-12 16,4-2 10-16,0 0-1 16,6 1-6-16,-4 4-3 15,-3 2 23-15,-2 6-15 16,0 2 7-16,-6 0-15 15,-2 0 6-15,-2 5-2 16,-5 12-3-16,-3 3-1 0,-3 1 24 16,0 1-4-16,0-2 8 15,-5-8-17-15,-1-1-4 16,1-8 9-16,3-3-16 16,1 0 0-16,1 0 20 15,0 0-20-15,0-3 6 16,0-9-6-16,3-4-40 15,11-1 37-15,5 1-1 16,4 1 4-16,-1 2-3 16,2 4 9-16,-2 0-6 15,-5 4 0-15,-1-1 2 16,-2 4 11-16,-3 2-12 16,0 0 2-16,-3 0 1 15,0 0-3-15,0 0-1 16,-1 0 0-16,1-3 14 0,-1 0-17 15,-2 1 3-15,-2-2 0 16,-1 0 14-16,-2 3-14 16,2 1 0-16,-2 0 0 15,0 0 8-15,0 0-19 16,0 5 8-16,0 15 3 16,3 5 9-16,3 2-5 15,3 3 5-15,6-4-7 16,3-9 10-16,3-3-14 15,5-9 2-15,8-5 0 0,6 0 16 16,-2-5-16-16,0-13-5 16,-5-2-2-1,-8-3-67-15,-6 0 2 0,-7-1-66 16,-7 4-191-16</inkml:trace>
  <inkml:trace contextRef="#ctx0" brushRef="#br0" timeOffset="32365.6518">17810 3755 178 0,'0'0'111'16,"0"0"-15"-16,0 0 13 16,0 0 3-16,0 0-52 15,0 0-34-15,7-5-26 16,-5 4-105-16,-2-3-157 16</inkml:trace>
  <inkml:trace contextRef="#ctx0" brushRef="#br0" timeOffset="33578.62">14625 4347 323 0,'0'0'103'15,"0"0"-63"-15,0 0-40 16,0 0-7-16,0 0 7 16,0 0 9-16,12 12 26 15,8-10 43-15,6-2-46 16,4 0-17-16,0 0 12 0,0 0-11 15,-6-6 1-15,-5-2-17 16,-7 3 4-16,-6-1-6 16,-3-2 2-16,-3-1-15 15,0-2-5-15,-9-1-11 16,-13 0 2-16,-7 3-8 16,-2 5-6-16,-3 3 40 15,4 1 4-15,5 0-1 16,11 0 22-16,6 0-18 15,7 0-4-15,1 0-34 16,0 1 31-16,12 5 2 16,9 2 2-16,6 0 24 15,-2 2-3-15,2 3-15 16,-3 1 17-16,-3-2-10 16,-6 6-11-16,-4-1 24 15,-3 0-22-15,-6 0-5 16,-2-1 5-16,0 0-5 0,0 2 7 15,-8 1-7-15,-13 4-33 16,-3 0 4-16,-5 1-88 16,0-7-307-16</inkml:trace>
  <inkml:trace contextRef="#ctx0" brushRef="#br0" timeOffset="37375.8906">15295 4249 388 0,'0'0'18'15,"0"0"34"-15,0 0-27 16,0 0-20-16,0 0 23 16,0 0-19-16,0 0 1 15,-15-15-10-15,15 15-3 16,0 0-7-16,0 16 10 16,0 8 0-16,0 7 18 15,-3 6 0-15,-2 0-9 16,0 5-2-16,0-4-1 15,1 0 22-15,1-4-28 16,1-5 6-16,2-5 9 16,0-9-15-16,0-5 0 15,0-6-4-15,0-4 25 0,0 0-21 16,0 0 9-16,0 0-4 16,0 0 53-16,0-6-34 15,0-9-17-15,0-7-7 16,7 0-1-16,1-6-20 15,4 0 0-15,2 0-4 16,2 3 22-16,3 3-26 16,-1 8 10-16,-2 2 7 15,0 7 8-15,-5 3-8 16,3 2 12-16,-4 0-1 16,0 5-8-16,-3 11 9 15,0 4-5-15,-4 4 0 16,-3 2 2-16,0-1-4 15,-1-1 7-15,-13-2-2 16,-4-1 2-16,-7 1 0 0,0-4 0 16,-3-2 2-16,8-7-2 15,7-4 24-15,8-4-24 16,5-1-43-16,0-7-7 16,5-14-264-16</inkml:trace>
  <inkml:trace contextRef="#ctx0" brushRef="#br0" timeOffset="38373.9988">15750 4456 309 0,'0'0'79'16,"0"0"-58"-16,0 0-17 15,0 0 6-15,0 0-10 16,0 0 45-16,-63 5-1 16,47 4-27-16,-1 4 12 15,4 4-12-15,-2 4-13 16,5 0 24-16,2 0-26 16,1 0-3-16,5-4 1 15,2-5 0-15,0-4-13 16,0-4 13-16,2-4-5 0,8 0-8 15,-2 0 26-15,2-4-6 16,3-10 4-16,-1-4-4 16,-2-4-14-16,-5 1-5 15,-2 0 1-15,-3 5-1 16,0 2-2-16,0 5-9 16,0 6 22-16,-3 1-29 15,0 2 30-15,1 0-18 16,-1 0 18-16,0 6 5 15,-2 4 3-15,5 2-15 16,0-4 7-16,0-1 0 16,0 2-8-16,0-4 5 15,8-1 3-15,5 0-10 0,3-2 5 16,6-2 5 0,4 0 3-16,5-2 8 0,1-9-5 15,-1-3-6-15,5-1-5 16,-2-3-10-16,1-2-3 15,-2 0-1-15,-3 0 19 16,-5 0-13-16,-7 4 0 16,-8 3 3-16,-2 7 5 15,-8 0-14-15,0 5 2 16,-4 1 2-16,-11 0-54 16,-6 2 60-16,0 11 9 15,1 1 14-15,0 5 13 16,5-1-1-16,2 1-26 15,5 1 12-15,4 1-5 0,4-4-2 16,0 0 6-16,0-1-11 16,7-5 6-16,7-4-3 15,-2-2-3-15,8-5 0 16,-1 0 16-16,4 0-16 16,3-12 41-16,-4-5-41 15,6-4 0-15,-6-5 37 16,0-2-37-16,-3-1 5 15,-1-3-7-15,-3 2 13 16,-2 1-21-16,-1 1 10 16,-6 8 0-16,-1 9 13 15,-5 8-2-15,0 1-11 16,0 2 0-16,0 0-2 0,0 0-3 16,0 9-9-1,0 14 14-15,0 3 2 0,-9 6 7 16,0-1-4-16,0 3 22 15,-3-3 0-15,5-2-20 16,-2-3-3-16,1-6-4 16,2-5 16-16,0-3-16 15,3-4-20-15,1-4-26 16,2-2-33-16,0-2-96 16,0-9-74-16</inkml:trace>
  <inkml:trace contextRef="#ctx0" brushRef="#br0" timeOffset="38741.1102">16288 4267 64 0,'0'0'23'0,"0"0"18"16,0 0 10-16,0 0 11 15,-46 83 31-15,30-63-42 16,-4 2-21-16,4-2 22 16,-2 0-41-16,3-3 0 15,3-5-2-15,5-3-6 0,1-4-1 16,3 0-2 0,1-4 0-16,2 1-14 0,0-2 7 15,0 0 7-15,0 1-9 16,0-1 15-16,0 0-19 15,0 2 8-15,0-2 5 16,9 0 22-16,2 0-22 16,5 0 0-16,5 0 23 15,1 0-23-15,4 0-19 16,-2 0-58-16,-6 0-152 16</inkml:trace>
  <inkml:trace contextRef="#ctx0" brushRef="#br0" timeOffset="39257.3507">16254 4604 472 0,'0'0'95'0,"0"0"-95"16,0 0-23-16,0 0 20 0,0 0 6 16,0 0-2-1,88-37 24-15,-57 20-6 0,2-5 17 16,0-2-30-16,-3-2-2 15,-4 2 25-15,-3 1-29 16,-10 1-4-16,-2 2 1 16,-4 1-11-16,-5 2 10 15,-2 2-18-15,0 2-2 16,0 4 19-16,0 6-7 16,-2 1-17-16,-3 2 14 15,2 0-8-15,-5 2 23 16,-4 15-6-16,-3 8 19 15,3 4 2-15,0 1-10 0,3-2-5 16,5-3 18-16,4-5-18 16,0-3 6-16,0-6-6 15,0-5 5-15,4-3-30 16,8-3 19-16,2 0-74 16,1-6 16-16,-2-14-166 15</inkml:trace>
  <inkml:trace contextRef="#ctx0" brushRef="#br0" timeOffset="39400.5682">16463 4339 371 0,'0'0'0'15,"0"0"-107"-15,0 0-34 16</inkml:trace>
  <inkml:trace contextRef="#ctx0" brushRef="#br0" timeOffset="40632.2888">16573 4531 128 0,'0'0'71'0,"0"0"-57"15,0 0-10 1,0 0 9-16,0 0 12 0,0 0 3 16,56 11 8-16,-24-15 16 15,2-8-52-15,4 0 3 16,-9 1-13-16,-7 0 10 16,-10-1-4-16,-7-1-4 15,-5-1-10-15,0-3 16 16,0-2-9-16,-1-3-1 15,-3-5-23-15,4 1-39 16,0 5 4-16,4 3 15 16,10 8 55-16,-2 5-1 15,4 2 13-15,-3 3-12 16,-2 0 2-16,1 0-2 16,-4 14 0-16,-3 0 30 15,-4 3-19-15,2-1 58 0,0-1-34 16,4-2 0-16,0-3 15 15,3 0-44-15,4-4 15 16,4 1-11-16,4-5-9 16,3-2 28-16,2 0-25 15,3 0-4-15,-1-2 12 16,-3-7-7-16,-3 2-1 16,-8 0-4-16,-4 1 3 15,-6 3 5-15,-5 1-8 16,0 0-19-16,0 1 17 15,-5 1-28-15,-10 0 30 0,-1 0 5 16,0 1 18-16,2 9 37 16,3 3-60-16,4 1 2 15,4 0 8-15,3-2-10 16,0 0 0-16,2-4-1 16,13-1 1-16,1-5 0 15,3-2 0-15,0 0 5 16,0 0 13-16,-4-2-17 15,-6-9 8-15,-2 0-9 16,-5-3 4-16,-2 1-17 16,0-1 3-16,0 2-8 15,-9 1 13-15,-2 4-16 16,2 3-9-16,0 4 22 16,2 0 8-16,2 0 12 0,-1 4-12 15,5 3 0-15,1-1-10 16,0 1 7-16,0-3 0 15,12 1 3-15,4-4 0 16,7-1 6-16,-2 0-6 16,5 0 1-16,-3 0-9 15,-2-4 10-15,1-2-2 16,-4 1 6-16,0-4 3 16,0 2-13-16,0-3 4 15,-4 2 0-15,-2 1 1 16,-2 3 6-16,-6-1-7 15,-2 4 12-15,0 1-9 0,-2 0 1 16,0 0-4-16,0 0-10 16,-4 0 1-16,-10 0 14 15,-3 7-5-15,-1 9 5 16,-2 2 10-16,0 1 6 16,3 3-14-16,1-2-1 15,7-1 44-15,3-6-47 16,6-4-3-16,0 2 6 15,0-2 6-15,9-3-5 16,8 0 1-16,7-4-8 16,-1-2 37-16,7 0-33 15,-3 0 28-15,-4 0-29 16,-3-8 12-16,-5 3-5 0,-3-3-10 16,-2 3 0-1,-2-3 12-15,-1-1-2 0,0 1-6 16,-2-2-4-16,1-1-10 15,-2 1-4-15,2 0-13 16,0 2 7-16,-1 4 2 16,-1-1 18-16,-2 2-6 15,-1 0-16-15,-1 0 13 16,2 0-5-16,-2 1-30 16,0-3-57-16,0-1-148 15</inkml:trace>
  <inkml:trace contextRef="#ctx0" brushRef="#br0" timeOffset="41314.9064">17528 4496 324 0,'0'0'41'15,"0"0"-41"-15,0 0 9 16,24-75 2-16,-11 49-9 16,1-1 8-16,-1 1 19 15,-1 3-28-15,-2 5 9 16,-5 6-10-16,-1 7 0 15,-2 3 28-15,-2 2-28 16,0 0-17-16,0 0 17 16,0 3-12-16,0 15 8 15,-9 4 8-15,-4 6 0 16,2 0 54-16,2-1-50 0,2-1 10 16,0-2-1-1,5-2-10-15,-3-2-4 0,2-3-3 16,2-3 1-16,1-4-12 15,0-3-56-15,0-2-45 16,0-5-174-16</inkml:trace>
  <inkml:trace contextRef="#ctx0" brushRef="#br0" timeOffset="41847.6171">17792 4210 299 0,'0'0'24'16,"0"0"-24"-16,-9 76 1 15,-2-46 26-15,-1-4-12 16,-2-1 22-16,2-3 10 16,-3-2-37-16,3-4 12 15,0 0-22-15,3-7 5 16,4-1 1-16,2-5-6 15,3-1-11-15,0-2-18 16,0 0 23-16,0 0-1 16,0-2 7-16,0-6-5 15,0 0 5-15,0 2 0 0,2 1 0 16,6 5 2-16,1 0 1 16,4-2 9-16,5 2 8 15,4 0-9-15,0 0 47 16,4 0-58-16,-1 0 14 15,-2 0 7-15,1 0-21 16,2-3 12-16,-2-5-12 16,-4-2 5-16,0-3-11 15,-2 1 6-15,-6-1-28 16,-3 1 28-16,-3 6-30 16,-6 3 22-16,0 3-25 15,0 0 11-15,0 0 18 16,-12 14-5-16,0 6 9 15,1 3 38-15,3 2-38 16,6-3 7-16,2-3-7 0,4-2 0 16,19-5-10-16,10-5-65 15,6-7-175-15</inkml:trace>
  <inkml:trace contextRef="#ctx0" brushRef="#br0" timeOffset="42572.5138">18426 4291 84 0,'0'0'86'16,"0"0"-72"-16,0 0 24 16,0 0 28-16,0 0-1 15,0 0-34-15,46-36-31 16,-46 55 8-16,-3 9 63 16,-14 6-28-16,0 3-5 15,-3-2-12-15,1-2 12 0,1-8-31 16,2-3 2-16,2-4-4 15,1-4-10-15,2-5-45 16,4-4-57-16,2-5-87 16</inkml:trace>
  <inkml:trace contextRef="#ctx0" brushRef="#br0" timeOffset="42794.2754">18266 4374 100 0,'0'0'122'16,"0"0"-106"-16,0 0 8 15,90 12 46-15,-57-6-27 16,0 5 18-16,3 0-25 16,-1 2-27-16,-2 1 4 0,-2 1-13 15,-1 0-9-15,-4 1-63 16,-4 1-113-16,-6-6-11 15</inkml:trace>
  <inkml:trace contextRef="#ctx0" brushRef="#br0" timeOffset="45499.5892">18842 4492 287 0,'0'0'60'15,"0"0"16"-15,0 0-19 16,0 0-36-16,0 0 57 16,0 0-44-16,-5 0-4 15,5-4 22-15,0-6-33 16,0-2 19-16,4-5-38 15,5-3 4-15,5-2-5 16,3-2 1-16,4 0-1 16,-1 3-4-16,-3 4 10 15,-1 5-14-15,-1 4 9 0,2 3 0 16,-4 2-21-16,5 3 15 16,-1 0-6-16,2 0 6 15,-2 6 6-15,-1 1-11 16,-2 5-11-16,-3 0 22 15,-2 3-2-15,-6 3 2 16,-3 0-16-16,0 6 13 16,0-2 3-16,-9 0 13 15,-3-1-13-15,2-5 4 16,4-5 5-16,3-5-4 16,1-3-5-16,2-2 0 15,0-1 4-15,0 0-6 16,2 0 2-16,14-12 0 15,4-5-12-15,2 0 7 0,-3 2 5 16,-1 3-2-16,1 2 2 16,1 3 0-16,-1 2-2 15,-1 2 2-15,-3 3-12 16,1 0 12-16,-2 0 0 16,2 0 4-16,3 0-4 15,4 2 0-15,2-2-2 16,7 0 2-16,2-2 1 15,0-9 7-15,1-1-8 16,-5-3 0-16,-7 3 10 16,-7-1-11-16,-8 2 1 15,-6-1-4-15,-2 2-14 16,0 0 6-16,0 3-6 16,0 0 10-16,-3 4-1 15,0 2-12-15,1 1 6 0,-2 0 5 16,-2 0-5-16,-6 6 15 15,1 9 0-15,-5 2 13 16,-2 5-11-16,-1 0 10 16,1 0-12-16,4 0 6 15,5-5 1-15,5-4-7 16,4-5-15-16,0-3 15 16,4-1-13-16,10-4 13 15,7 0 13-15,0 0-12 16,1-7 9-16,-3-2-10 0,-5-2 0 15,-2 0-11-15,-8-2 12 16,-2 0-4-16,-2 0-18 16,0 0-22-16,0 4 35 15,-9 0-21-15,-2 6 11 16,4 3 5-16,-1 0 9 16,1 0-3-16,4 5 7 15,2 6-1-15,1 0 1 16,0 1 2-16,10-1-2 15,8-3 7-15,4-5 3 16,3-3-4-16,2 0 16 16,2-3-21-16,-4-14 31 15,4-3-28-15,-3-2 4 0,3-6 7 16,-1-2-13-16,-3 0 0 16,-2 4-2-16,-10 1 1 15,-4 7 6-15,-2 4-2 16,-5 6 22-16,-2 4-6 15,0 4-21-15,0 0-5 16,0 0-8-16,-10 14 13 16,-4 6 21-16,4 4-21 15,-2-1-23-15,4-1 3 16,5-4-49-16,2-3-34 16,1-6-81-16</inkml:trace>
  <inkml:trace contextRef="#ctx0" brushRef="#br0" timeOffset="45603.4325">19786 4246 274 0,'0'0'52'0,"0"0"-47"15,0 0-5-15,0 0-182 16</inkml:trace>
  <inkml:trace contextRef="#ctx0" brushRef="#br0" timeOffset="46157.3873">20089 4353 522 0,'0'0'18'0,"0"0"-18"0,0 0-15 15,0 0 15-15,0 0-6 16,0 0 21-16,19-1-15 15,-1-9 0-15,3-2 7 16,-2 0 10-16,-6-1-17 16,3 0 0-16,-7 0 3 15,-4-3-3-15,0 2-3 16,-3 0-10-16,-2 5 13 16,0 4-16-16,0 2 14 15,0 3-9-15,0 0 7 16,0 0 4-16,-3 12 0 0,1 2-4 15,2 0 17 1,0 0-22-16,0-1 9 0,3-2 0 16,12-2 0-16,-1-3 0 15,2-4 0-15,2-2-1 16,0 0 3-16,2 0 1 16,0 0-3-16,-1-10 0 15,-4 3 9-15,-4 3-9 16,-2 3 22-16,-3 1-22 15,-3 0-7-15,1 1 6 16,-3 10-11-16,-1 4 12 16,0-1 20-16,0-4-16 15,0 1 7-15,0-5-11 0,6-2 10 16,4-3-27 0,4-1 20-16,6 0-3 0,2 0 0 15,3-9-23-15,-2-4-96 16,-11 1-180-16</inkml:trace>
  <inkml:trace contextRef="#ctx0" brushRef="#br0" timeOffset="46287.1206">20368 4188 463 0,'0'0'0'0,"0"0"-181"15</inkml:trace>
  <inkml:trace contextRef="#ctx0" brushRef="#br0" timeOffset="48189.8785">20838 4268 360 0,'0'0'0'0,"0"0"-29"16,0 0 26-16,67-80-94 16,-52 62 74-16,-8 5 23 15,-2 5 60-15,-5 2 31 16,0 6-56-16,0 0 1 15,0 3-36-15,0 17 10 16,-8 10-10-16,-5 9 41 16,-1 1-31-16,7 1 40 15,5-11-50-15,2-5 0 16,0-8 7-16,8-7 3 16,2-3-10-16,5-7 14 0,-1 0-13 15,5 0 50-15,-1-13-38 16,1-5-11-16,-1-3 0 15,-1 0 8-15,-4 5-11 16,-6 3 1-16,-1 9 0 16,-4 1 0-16,-2 3-4 15,0 0-26-15,0 5 22 16,0 16 0-16,-2 6 8 16,-5 2 6-16,-3-2 2 15,1-5 7-15,1-6-15 16,2-6 0-16,3-5 0 15,0-2 1-15,2-3-1 0,1 0 14 16,0 0-13-16,0 0 27 16,0-8-28-16,5-11-66 15,15-1 49-15,7-2-32 16,1 4 35-16,4 3 7 16,-3 2 14-16,0 3-6 15,-1 2 3-15,-1-1-4 16,0 1 19-16,-1-1-7 15,0-2-6-15,1 0-5 16,-2-3 6-16,-2 0 3 16,-4 0-7-16,-10 6-3 15,-3 2 27-15,-5 3-12 16,-1 3-5-16,0 0-10 0,0 0-21 16,-12 14 17-1,-7 11-4-15,0 1 8 0,4 1 9 16,7-5-4-16,5-4-4 15,3-3-1-15,0 0 0 16,0-6 11-16,3-3-11 16,9 1-12-16,3-7 7 15,0 0 10-15,1 0 9 16,-1 0-14-16,-1-7 4 16,-4-3-9-16,-2-5 4 15,-5 2-10-15,-3-1 0 16,0 1-3-16,-2 3-13 0,-11 3 4 15,0 2-25-15,0 2 36 16,4 3 5-16,1 0 0 16,2 0-14-16,4 0 21 15,1 0-5-15,1 8 1 16,0-1 0-16,0 0 3 16,1 1-4-16,10-4-2 15,3 0 7-15,6-4 6 16,1 0 7-16,1 0 12 15,3 0-16-15,-1-7 12 16,-5-2-15-16,-2-2 2 16,-2 3 36-16,-3-1-42 15,-5 3 8-15,-2 1 14 0,-5 2-23 16,1 3 43-16,-1 0-44 16,0 0 14-16,0 0-24 15,0 0 10-15,0 15-13 16,0 7 13-16,0 5 14 15,0-2 12-15,0 1-26 16,6-7 2-16,2-4 10 16,-1-6-12-16,-1-4 0 15,-1-3 9-15,-3-2-7 16,3 0 15-16,2 0-8 16,1 0-6-16,1-2 15 15,0-6-13-15,3-1-5 16,-5-1 9-16,1 0-4 15,-2 3 1-15,0 0-6 0,-5 4 0 16,-1 1 8-16,0 2-7 16,0 0-2-16,0 0-5 15,0 0 0-15,0 0-4 16,0 0-1-16,0 0 11 16,2 2-10-16,4 8 13 15,3-3-3-15,2 3 4 16,2-3 1-16,1-4-10 15,1 0 4-15,0-3 1 16,-4 0 10-16,-1 0-10 16,0-3 0-16,1-7 17 15,3-5-15-15,2-2-3 16,-3-2 1-16,2 2 0 16,-4 0-6-16,-1 3 6 0,-3 5-7 15,-1 2 4-15,-2 3-11 16,0 2 12-16,-2 1-25 15,-2 1-4-15,0 0 27 16,0 0-41-16,0 3 26 16,0 10 17-16,0 2 2 15,0 2 9-15,0 0-2 16,0 2-6-16,0-5 34 16,1 0-31-16,9 0 1 15,1-6 12-15,1-2-10 16,6-2 2-16,2-2-9 15,7-1-12-15,6-1 2 0,0 0-109 16,0 0-131-16</inkml:trace>
  <inkml:trace contextRef="#ctx0" brushRef="#br0" timeOffset="49681.6923">22426 4183 343 0,'0'0'49'16,"0"0"-20"-16,0 0 17 16,0 0-19-16,0 0-16 15,0 0-22-15,0 0-3 16,-6-23 14-16,-13 34 5 16,-1 6 9-16,3 2 9 15,5 4-14-15,7 2-1 16,5-3-9-16,0 0 1 15,17-2 0-15,7 2-4 16,4-4 6-16,0 1-2 16,-1 0 2-16,-10-2 6 15,-1 3-3-15,-10-3-5 16,-6 3 0-16,0-2-5 0,-19 0 5 16,-4-4 0-1,1-4-4-15,4-3 9 0,7-4 17 16,8-3-16-16,3 0-5 15,0 0-1-15,0-13-13 16,17-9-50-16,8-6 36 16,7 1 27-16,0 5-15 15,1 4 15-15,-1 1 0 16,-3 4 10-16,4 0-9 16,-4 1 5-16,0-2-6 15,1 2 0-15,-3 0 5 16,-2-1-5-16,-6 4-5 0,-6-1-11 15,-7 6 4-15,-6 2-2 16,0 2 7-16,-6 0 8 16,-11 0-1-16,-2 8 0 15,1 7 3-15,2 4 8 16,8 1-9-16,-1-1 3 16,8-1-3-16,1-2 11 15,0-2-21-15,14-3 8 16,4-4 0-16,8-5 0 15,4-2 7-15,2 0 6 16,3-8-6-16,-2-8 0 16,1 0-7-16,-10 1 0 15,-7 2 0-15,-6 2 3 16,-6 3 6-16,-5 5-9 16,0 2 0-16,0 1 7 0,0 0-9 15,-16 8 2-15,-4 10 0 16,0 6 13-16,-2 2 2 15,3 2-3-15,2-3-7 16,4 0 5-16,0-8 11 16,5-1-21-16,2-6 0 15,3-4-3-15,-1-4-6 16,4-2 1-16,0 0 7 16,0 0-42-16,0 0 40 15,14-10-9-15,7-6-31 16,3 0 37-16,4-2-5 0,1-1 4 15,-4 1 7-15,5-1 0 16,-3 1-8-16,-4 1 8 16,2 3 0-16,-3 0 8 15,-3 0-7-15,-2-1 1 16,-1-1 6-16,-4-1 3 16,3-1 16-16,-3 0-12 15,0-4-8-15,3 2 8 16,-3-2-13-16,1 3-2 15,-6 7 0-15,0 4 14 16,-4 5-10-16,-2 3-4 16,2 0-17-16,1 0 14 15,-1 8-19-15,2 7 16 16,-1 4 6-16,2 0 0 16,2-2 22-16,3 0-19 15,2-4-3-15,1-2 6 0,5-5-6 16,3-3-14-16,3-3 5 15,2 0-8-15,-4 0 15 16,-6-6-15-16,-7 3 17 16,-5 1 12-16,-5 2-7 15,0 0 17-15,0 0 7 16,0 0-27-16,0 0 18 16,0 0-18-16,4 0-1 15,7 0 0-15,14 0 6 16,20 0 2-16,20-9-9 15,21-6-11-15,10-3-81 0,-1 1-281 16</inkml:trace>
  <inkml:trace contextRef="#ctx0" brushRef="#br0" timeOffset="52759.0754">17416 1763 23 0,'0'0'63'15,"0"0"0"-15,0 0 0 16,0 0-50-16,0 0 5 16,0 0 28-16,0-7 3 15,0 7-12-15,0 0-29 16,0 0-3-16,0 0 29 16,0 0-22-16,0 0 41 15,6 0-41-15,12 0-8 16,4 2 5-16,5 5-9 15,-1 1 4-15,-1 2 0 16,-3 1-4-16,-5 3 0 16,-4-1-4-16,-6 1 9 15,-5 1-12-15,-2 2-24 16,0 2 31-16,0 1 24 0,-8 1-24 16,1 0 0-1,2 1 0-15,-2-4 9 0,4 0-12 16,1 1 9-16,0-2-6 15,2 3 16-15,-2 2-16 16,1 0-1-16,-1 4-8 16,-1-3 16-16,3 1-7 15,-1-5 2-15,1-2 15 16,0-2-33-16,0-1 16 16,0 2 0-16,0 0 0 15,0-2 3-15,0 3-3 16,0 2-7-16,3-1 7 0,4 2-5 15,1 0 10-15,2 2-5 16,1-2 3-16,0 2 4 16,0-3-14-16,2 0 5 15,-1-2 2-15,-1 0-20 16,-4-3 17-16,1 0 2 16,-3 0-7-16,-3 3 8 15,-2 2-6-15,0 2 6 16,-3 1 0-16,-12 0-3 15,5 2 3-15,-2-1 0 16,3 2 4-16,4-1-4 16,1-1-7-16,4 1 7 15,0 0 0-15,3 2 0 0,9-5 0 16,1 0 3-16,4-5-21 16,0-2 27-16,1-1-9 15,2-3 0-15,-2 3 4 16,0 3-10-16,-1-2 6 15,-1 1 0-15,-4 1 0 16,-2-1 5-16,-1 0-7 16,-2-3 2-16,-1 2 0 15,-1-1-1-15,-2 2 1 16,1-1 0-16,-1 0 6 16,3 1-6-16,-2 2 0 15,4-1-1-15,0 4 7 16,-1-3-10-16,3 0 4 15,-2-1 0-15,-2 0-2 0,0-1 2 16,1 3 0-16,-2-1 0 16,-1 0 6-16,0 3-10 15,-2 2 4-15,1-4 0 16,-3-2 0-16,2-3 2 16,1-1-2-16,1-1 0 15,0-2 3-15,1 0-8 16,-1 1 5-16,3 0 0 15,3 2-6-15,-1 5 11 16,3-3-5-16,1 1 0 16,-1 1 4-16,-2-3-4 15,1 1 0-15,-1 2 0 16,-1-3-1-16,-1 0 4 0,-2-1-3 16,-3-3 0-1,0 1 1-15,-2-5 9 0,1 0-10 16,-1 0 0-16,1-1 1 15,-1 0 8-15,2 2-9 16,-1-1 0-16,2 1 0 16,-1 2 4-16,2 2-4 15,-1 4 0-15,1-1 0 16,-1 4 0-16,0 2 0 16,1 0-1-16,-4 0 5 15,-1 1-8-15,0 2 4 16,0-3 0-16,-3 4 11 0,-10 0-2 15,-2 2-7-15,-4 1 9 16,-4-1-9-16,5-1 18 16,1-4-17-16,1 2-3 15,2-4 0-15,2 1-24 16,-3 3-4-16,0-1-14 16,-2 3-56-16,-3-1-47 15</inkml:trace>
  <inkml:trace contextRef="#ctx0" brushRef="#br0" timeOffset="65834.0378">15230 1796 79 0,'0'0'58'0,"0"0"-3"16,0 0 13-16,0 0-41 15,0 0 6-15,0 0-30 16,0 0 0-16,-4 0 11 15,4 0-14-15,0 0-7 16,-3 0-3-16,-1 0-51 16,-1 0-26-16,-3 0-16 0</inkml:trace>
  <inkml:trace contextRef="#ctx0" brushRef="#br0" timeOffset="67402.1289">15230 1796 29 0,'-1'42'1'0,"-3"-42"13"16,-1 0 36-16,-1 0-43 0,2-3 2 15,1 3 11-15,-1 0 25 16,2 0-10-16,-1-2-35 16,-2 0 4-16,1 1 2 15,-5 1 3-15,2 0-9 16,-4 0 0-16,1 0 18 16,-5 0-29-16,0 0 11 15,0 0 0-15,4 3 21 16,1-1-21-16,3 1 0 15,4 1-7-15,-4 2 13 16,2 3-11-16,-1 1 5 16,-5 0 0-16,3 1 5 15,3-1 3-15,-4 4-8 0,2 1 4 16,-2-5 1-16,2 4 3 16,-1-2-8-16,-3-2 0 15,4 1 19-15,-1-3-19 16,1 2 0-16,4 2 24 15,-2-3-23-15,1 2 7 16,1 1-8-16,1 1 0 16,-1 1-5-16,1 2 5 15,1 1 0-15,0 0 3 16,-2 3-3-16,2 1 0 16,-2 0-1-16,-2-2 1 15,2-1 1-15,0-3-1 0,-2-1 0 16,0-2 13-16,0 1-13 15,-1-1-1-15,-1 1-2 16,2 2 3-16,1 1 7 16,-1 3-7-16,0-3 0 15,1 4-4-15,3 2 13 16,-2 2-9-16,0 1 0 16,0 3 0-16,-3 1 0 15,1 3 0-15,0-3 0 16,-1-3 4-16,3-1-1 15,0-4-5-15,0 2 2 16,1-2 0-16,0-3-11 16,2-1 11-16,0 0-1 0,0-1 1 15,0 3 0-15,-1-2 8 16,-2 3-8-16,0 2 0 16,-3 2 3-16,3-2-3 15,0 3 0-15,-1-3-4 16,1 2 8-16,0-4-10 15,3 2 3-15,0-1 3 16,0-1 4-16,0-2-4 16,-2 0 0-16,1 1 0 15,-2-2 6-15,1 0-6 16,1-2 0-16,-3 2 11 16,1-5-13-16,3 2 2 0,-1 3 0 15,1 0 6 1,0-1-6-16,0 4 0 0,0-1-3 15,0 1 3-15,0-2-3 16,0 0 3-16,4 2 0 16,-3-3 4-16,2 0-2 15,-3-3 0-15,0-2-2 16,0-2 2-16,0 3-12 16,0-1 12-16,0-1-2 15,0 4 9-15,0-1-8 16,0 1-1-16,0-2 0 15,0 3 9-15,0 1-17 16,0 1 8-16,0 2 0 16,0 2 0-16,0 0 9 15,0 0-18-15,0-1 9 0,0-4 0 16,-3-1 9-16,3-7-9 16,-1 2 0-16,-2 0 1 15,3-1 4-15,0 2-10 16,0 5 0-16,0-3 5 15,0 3-3-15,0-1 3 16,0-2 0-16,3 1 1 16,1-2-1-16,-1 2-1 15,-3-1-1-15,4 3 4 16,-2 2 5-16,-1-1-7 0,2-1 0 16,-1-2 10-1,-1-1-5-15,2-3-1 0,0 0-4 16,-2-2 6-16,3-4-6 15,-3 1 0-15,3-3-12 16,-2-2 12-16,-1 0 1 16,1-1 4-16,1 3-5 15,0 0 1-15,0-3-6 16,2 3 5-16,1 1 0 16,1 1 3-16,0 0 1 15,-1-2-4-15,0 2 0 16,-1-4 4-16,1 3-8 15,-2-1 4-15,-1-2 0 16,0 2 0-16,0-1 0 16,0-1 0-16,0 2-7 0,2-3 20 15,-4 4-14-15,3-1 1 16,1 1-13-16,0 0 6 16,4 3-18-16,2 0-18 15,6 2-59-15,1-1-30 16</inkml:trace>
  <inkml:trace contextRef="#ctx0" brushRef="#br0" timeOffset="81191.316">17553 2254 11 0,'0'0'12'16,"0"0"35"-16,0 0-33 16,0 0-11-16,0 0 11 15,0 0-9-15,0 0 1 0,0-47 8 16,0 47 1-16,0 0-6 15,0-2-9-15,0 2 0 16,0 0 18-16,0 0-8 16,0 0 3-16,0 0 28 15,0 0-37-15,0 0 9 16,0 0-4-16,0 0-5 16,0 0-4-16,0 0-1 15,0 0 1-15,0 0 6 16,0 0 3-16,0 0 2 15,0 0-10-15,8 0 4 16,4 0 21-16,4 0-15 0,5 0-9 16,1 0 5-16,5 0-4 15,2 5 0-15,-1 0-3 16,2 2 4-16,2 1-4 16,3 0 0-16,3 0 0 15,0 1-3-15,-4-3 8 16,-3 1-5-16,-2-2 0 15,-3-2 2-15,1-2 7 16,-3-1-6-16,0 0 1 16,-1 0 14-16,-3 0 1 15,-2 0-16-15,0 0-3 16,-3 0 21-16,-1-1-18 16,-5 1-3-16,-5-2 0 15,-2 2 2-15,-2 0-2 16,0 0-3-16,0 0-20 0,0 0-62 15,0 0 30-15,0 0-52 16,-9 0 14-16</inkml:trace>
  <inkml:trace contextRef="#ctx0" brushRef="#br0" timeOffset="81601.8503">18051 2092 79 0,'0'0'105'15,"0"0"-96"-15,0 0 1 16,0 0-15-16,0 0 14 16,0 0-6-16,32 10 9 15,-11-1 5-15,1 1 13 16,-3 0-14-16,1 4-5 16,-2-2 0-16,-3 3-11 15,-3 2-2-15,-2 2 1 16,-8 0-2-16,-2 1 1 15,0 2 1-15,-1 0 1 0,-16 1 27 16,-6-3-18-16,-1 2 3 16,-6-1-12-16,-5 11 5 15,-6 7-14-15,-7 6-130 16</inkml:trace>
  <inkml:trace contextRef="#ctx0" brushRef="#br0" timeOffset="91644.4465">10315 8585 70 0,'0'0'125'15,"0"0"-75"-15,0 0-22 16,0 0-14-16,0 0 14 16,0 0 7-16,0 0-35 15,0 0 19-15,0-25-1 16,0 25-8-16,0 0 8 16,0 0-17-16,0 0 7 0,0 0-11 15,0 0 3 1,0 0 0-16,0 0-6 0,0 0 13 15,0 1-15-15,0 8 1 16,0 3 7-16,0 4-4 16,1 4 4-16,3-1 0 15,2 3-1-15,-1-2 14 16,1 0-11-16,0-1-2 16,1-2 0-16,1-3 7 15,-2-2-7-15,-3-1 0 16,0-3-2-16,-2-3 9 15,2-3 1-15,-1-2-8 16,-1 0 0-16,1 0 18 0,-1 0 20 16,3 0-10-1,1 0 18-15,4-2-46 0,3-8 28 16,6-2-28 0,5-2 0-16,3-3 1 0,0-2 5 15,6-1-7-15,2 0 1 16,2-4 0-16,5 2 1 15,0-1-1-15,-2 3-5 16,2-2 4-16,-3 0-18 16,-1 3 16-16,-1 2-6 15,-6 5-24-15,-2 1 29 16,-6 3-30-16,-7 5-14 16,-2 1 25-16,-3 2-66 15,-4 0-27-15,-3 0-8 0</inkml:trace>
  <inkml:trace contextRef="#ctx0" brushRef="#br0" timeOffset="93353.849">10486 9631 99 0,'0'0'31'15,"0"0"3"-15,0 0 6 16,0 0-21-16,0 0 6 15,0 0-15-15,0 0-7 16,0 0 29-16,0 0-31 16,0 0-1-16,0 0 2 15,0 0 0-15,0 0-4 16,0 0-14-16,0 1 3 16,0 4 13-16,-3 4-6 15,3 5 6-15,-2 5 10 0,2 3-6 16,0 3 16-16,0-2-9 15,0 0-10-15,0 1 13 16,0-3-10 0,5-3 5-16,3-1-7 0,1-3-1 15,-1-2-1-15,2-1-1 16,2-5-10-16,1-1 6 16,5-5 10-16,1 0-5 15,6 0 5-15,1-3-4 16,2-8-2-16,2-3-1 15,-2-2 0-15,0 2-3 16,-2-1-24-16,-1 3 16 16,-1-2-9-16,-2 2-22 0,-3 5 20 15,-5-1-40-15,-6 3-18 16</inkml:trace>
  <inkml:trace contextRef="#ctx0" brushRef="#br0" timeOffset="94755.4726">10486 9585 63 0,'0'0'56'0,"0"0"-20"15,0 0 1-15,0 0-29 16,0 0 8-16,0 0 26 0,0-2-33 16,0 2 6-1,0 0 5-15,0 0-16 0,0 0-8 16,0 0-3-16,0 5 7 16,0 9 1-16,0 3 3 15,0 5-4-15,0 5 30 16,3 1-21-16,3 0 29 15,0-2-33-15,1-4 0 16,2 0 11-16,-1-5-16 16,0-4 0-16,0-2 1 15,-2-5 8-15,0-3-18 16,0 0 8-16,1-1 1 0,1 0 11 16,3-2-9-1,2 0-2-15,0 0 30 0,4-7-24 16,1-9 30-16,2-2-36 15,1-6 12-15,2 1-12 16,2-5 0-16,0-1-1 16,4-3-11-16,-2-1-33 15,-2 4 44-15,-4 4-58 16,-3 3 2-16,-6 7-33 16,-6 4 41-16,-6 3-68 15</inkml:trace>
  <inkml:trace contextRef="#ctx0" brushRef="#br0" timeOffset="95463.6834">10585 9624 32 0,'0'0'32'16,"0"0"3"-16,0 0 8 15,0 0-34-15,0 0-9 16,0 0 24-16,-16-6-17 0,16 5 3 16,0 1 16-1,0 0-20-15,0 0-6 0,0 0-4 16,0 5 4 0,0 9 5-16,-1 6 0 0,-3-2 28 15,1 4-14-15,0 0-12 16,0 0 38-16,1-2-21 15,2 2-19-15,0-3 10 16,0-1-5-16,0-2-8 16,3-7-2-16,7 1-11 15,1-5 11-15,3-3 4 16,3-2-3-16,4 0 29 0,3 0-21 16,3-12 4-1,0-1-13-15,0 1 1 0,-4-2 2 16,-2 1-3-16,-3 1-20 15,-1 1 19-15,-7 3-39 16,-4 4-15-16,-4 2-41 16,-2 2 18-16,0 0 8 15</inkml:trace>
  <inkml:trace contextRef="#ctx0" brushRef="#br0" timeOffset="96010.2151">10444 9716 23 0,'0'0'14'16,"0"0"-13"-16,0 0 15 15,0 0 18-15,0 0-33 16,0 0 9-16,7-6 14 0,-2 6-19 15,0 0 6-15,1 5 13 16,2 6-13-16,-2 3 57 16,2 3-56-16,0 2 1 15,0 4 32-15,-1 3-25 16,1 1-10-16,0-1-5 16,1-1-5-16,0-6 12 15,1-5-12-15,2-3 0 16,0-5 0-16,4-3 1 15,7-3-1-15,10 0 19 16,7-17-17-16,8-8 0 0,1-3-2 16,-3-3-37-1,-3 0 19-15,-5 4-9 0,-9 4 18 16,-3 4-20 0,-10 4 7-16,-4 3-45 0,-9 5-107 15</inkml:trace>
  <inkml:trace contextRef="#ctx0" brushRef="#br0" timeOffset="96579.9777">10458 9765 68 0,'0'0'50'16,"0"0"-5"-16,0 0-35 16,0 0 20-16,0 0-13 0,0 0 29 15,-2-54-17-15,2 53-24 16,0 1 4-16,0 0-9 16,0 0-16-16,2 0 9 15,7 11-10-15,1 6 17 16,-1 5 7-16,0 0-7 15,-1 2 28-15,0 2-8 16,0-3-14-16,1-3 21 16,0-3-24-16,1-6 0 15,-1-3-3-15,4-4 11 16,3-2-1-16,4-2-9 16,7 0 3-16,3-15 31 15,9-6-27-15,0-4-7 16,1-1-2-16,-3-3 9 0,-1 2-22 15,-6 2 10-15,-2 4-23 16,-9 3-9-16,-7 7-40 16,-11 2-65-16</inkml:trace>
  <inkml:trace contextRef="#ctx0" brushRef="#br0" timeOffset="97171.7504">10558 9631 3 0,'0'0'41'0,"0"0"-41"15,0 0-6-15,0 0-2 16,0 0 8-16,0 0 29 16,1 56 36-16,-1-20 8 15,0 1-32-15,0 3-3 16,0-4-20-16,2-1 7 15,3-6-6-15,0-5-19 16,3-6-1-16,-1-4-9 16,5-8 11-16,4-4-1 0,7-2 4 15,6 0 15-15,7-14 20 16,3-8-38-16,3-1-1 16,-2-1 0-16,-2-1-20 15,-4 4 9-15,-1 1-35 16,-5 5-39-16,-4 1-41 15,-8 5 23-15</inkml:trace>
  <inkml:trace contextRef="#ctx0" brushRef="#br0" timeOffset="98630.5612">11438 9786 105 0,'0'0'21'0,"0"0"-3"0,0 0-1 16,0 0-16-16,0 0 35 16,0 0-10-1,79-26 0-15,-63 23 7 0,5-1-17 16,0 4-13-16,-1-1 32 16,2 1-26-16,-5 0-8 15,-1 0 14-15,-3 0-8 16,-4 0 7-16,0-3-14 15,-4-3 2-15,0-1 16 16,-2-3-15-16,-3-5 0 16,0-2-3-16,0-3-41 15,0 0 15-15,-8 5-11 16,-2 0-7-16,0 6 38 16,4 1 0-16,-1 2 6 15,0 0 2-15,0 1 2 0,2 2 8 16,2 0-3-16,0 0-6 15,3 0 33-15,0 3-13 16,0-2-8-16,0-1-5 16,0 0-9-16,11 0 13 15,1 1-14-15,6 2 0 16,3 0-2-16,0 16 10 16,1 4-8-16,-4 8 11 15,-3 2-10-15,-3 0 12 16,-5 0-13-16,-5-3 0 15,-2-1 25-15,0 1-25 16,-9-7 7-16,-6 0-5 16,-2-1-2-16,-1-2 15 0,1-3-15 15,-1 2-9 1,1-6 8-16,1-1-62 0,-2-3-45 16,1-6-137-16</inkml:trace>
  <inkml:trace contextRef="#ctx0" brushRef="#br0" timeOffset="100883.4468">9439 10614 136 0,'0'0'65'16,"0"0"-8"-16,0 0 13 0,0 0-33 16,0 0-20-1,0 0 21-15,0-35 7 0,0 31-40 16,0 1 0-16,0 1 6 15,0 2-10-15,2-2-1 16,3 2-11-16,-2 0-2 16,3 0-8-16,-1 7 6 15,-1 5 9-15,1 5-1 16,-1 3 14-16,-1 1-4 16,-1 2-3-16,2-4 6 15,1-3-4-15,2-4 1 16,2-4-3-16,0-4 0 15,3-4 5-15,7 0-5 16,5 0 7-16,4-9 7 16,2-8-6-16,0-2-4 0,-3 2-8 15,-3 3 3-15,0 1-13 16,-5 4-18-16,-2 6-22 16,-1 3-40-16,-4 0-70 15</inkml:trace>
  <inkml:trace contextRef="#ctx0" brushRef="#br0" timeOffset="102100.7125">12838 11847 97 0,'0'0'25'15,"0"0"-3"-15,0 0-22 16,0 0-6-16,0 0 6 16,0 0 7-16,0 25 32 15,0-3 5-15,-3 5-18 16,2 2 9-16,1 1-18 15,0 0-16-15,0 1 17 0,0-4 3 16,0-1-18 0,0 0 26-16,1-3-28 0,7-4 12 15,-2-4-13-15,0-2 0 16,-1-5 3 0,0 0 2-16,0-5 3 0,5-3 1 15,1 0 9-15,6 0 30 16,3-8-25-16,7-6-18 15,1-3 9-15,2-3-14 16,1-4-4-16,2 3-17 16,0 1-34-16,1-1 5 15,0 1-102-15,-1 1-46 16</inkml:trace>
  <inkml:trace contextRef="#ctx0" brushRef="#br0" timeOffset="106414.7006">12362 8196 5 0,'0'0'38'0,"0"0"-25"15,0 0-2-15,0 0 7 16,0 0-10-16,0 0 6 16,0 0-3-16,0 0-11 15,0 0 10-15,0 0-10 16,0 0 0-16,0 0 1 15,0 0 0-15,3 0 3 16,0 0-3-16,0 0 1 16,0 0 33-16,0 0-34 0,2 0 5 15,2 0 25-15,1 0-22 16,-1 0-9-16,1 0 4 16,3 0 8-16,2 0-17 15,0 0 8-15,3 3-3 16,1 5 0-16,-1 1 0 15,2 3-5-15,0 3-1 16,0 4 9-16,0 4-10 16,0 0 9-16,-1 4-2 15,-1 2 0-15,-3-1 0 16,-3 2 0-16,-5-1 4 16,-1 3 5-16,0 3-9 15,-3 3 0-15,1-2 0 16,-2-2 12-16,0-1-10 0,0-4 7 15,0-1-9-15,2-1 4 16,1-2 10-16,2-4-14 16,4-2 2-16,-3-2-7 15,5 0 4-15,2-1 1 16,0 4 0-16,2 2 12 16,3 0-13-16,0 3 5 15,-2 0-4-15,1-2 14 16,-1 3-14-16,-1-2 3 15,-2 0-7-15,1-1 10 16,-1-2-9-16,-4-2 3 16,2 1 0-16,-1 0 16 15,-1 1-3-15,3 1-13 0,0 1 2 16,-1 0-2 0,0-1 11-16,2 2-11 0,1-2 0 15,2-1-1-15,0-1 1 16,1 2 0-16,1 0 1 15,-1-1 6-15,-1 0-8 16,0-1 1-16,1 2 0 16,-2 0 4-16,-1 2-2 15,0 0-2-15,-1 5 0 16,-1-2 5-16,0 2-12 16,0 3 7-16,0-2 0 15,1 0 2-15,-2 1-1 16,0-1-1-16,0-1 0 0,-1 0 8 15,0-1-4-15,3 2-4 16,-2-1 0-16,-2 2 0 16,-1-2 0-16,-2 3-3 15,-1-3 3-15,-4 0 0 16,-1-3 23-16,0 1-23 16,0 2 0-16,0 3 15 15,-7 2-10-15,-9 4 1 16,2-1-6-16,-2 0 0 15,4 0 2-15,1-2-2 16,4 2 0-16,4-3 5 16,2-2-5-16,1-3 0 0,0-5-4 15,0-3 4 1,0 0-4-16,4-3 4 0,2-2 0 16,0 1 3-16,-2-3 0 15,2 1-2-15,-3 0-1 16,2-3 3-16,-1 1-6 15,0 0 3-15,1-1 0 16,0 2 3-16,-1 1-3 16,1-1 0-16,1 3-2 15,-1 2 8-15,1-2-4 16,0 2-2-16,1-2 0 16,-4 0-5-16,4 1 7 15,-3 0-2-15,2 0 7 16,-3 1-3-16,2 1 8 0,-4 1-12 15,1 4-4-15,-2 1-6 16,0 6 11-16,0 0-1 16,0 4 4-16,0-3-3 15,2 1 6-15,0 2-7 16,4-4 0-16,-3-1-6 16,-1-4 6-16,-1-5 0 15,-1 0 0-15,0-1 0 16,0-1-5-16,0 1 5 15,0 0-4-15,0 3 4 16,0 2 0-16,-3-1-4 16,1 0 4-16,2-2 0 15,-1-1 7-15,1-1-7 0,0 2 6 16,-3-3-16-16,3 1 14 16,-1-1-4-16,-1 0 0 15,0 4 1-15,0-2-1 16,2-1 0-16,-2 1 0 15,2 2-9-15,0-1 17 16,0 1-8-16,-1 0 0 16,-1 2 5-16,-1-2-16 15,0-3 15-15,0 0-4 16,-1-1 9-16,-2-3-9 16,2-1 0-16,2-2 0 15,1 1 3-15,-3 1 0 16,1 0-3-16,0-1 0 0,-1 1 10 15,-2 1-6-15,-1 0-4 16,1-1 12-16,0-1-9 16,-4 1 12-16,-1 2-13 15,-3 1 4-15,-2-1-2 16,1 0-1-16,-4 2-4 16,-1 0 1-16,-1 1 0 15,-3 1 5-15,1-2-3 16,-4 2-2-16,3-1 13 15,-3-4-8-15,2 1 11 16,-1-4 9-16,3 0-21 16,-1 1 30-16,1-1-31 0,2-2-1 15,-4 1 13-15,0 3-15 16,-2-1-4-16,-3 2 4 16,0-1-50-16,3-4 5 15,2-8-6-15,4-4-22 16,7-6 2-16,9-24-141 15</inkml:trace>
  <inkml:trace contextRef="#ctx0" brushRef="#br0" timeOffset="107539.4748">13618 9799 218 0,'0'0'33'16,"0"0"4"-16,0 0-31 15,0 0-6-15,0 0 18 16,0 0 3-16,0 0 36 15,38 2-45-15,-16-2-1 16,4 0 23-16,8-12-33 16,2-5 18-16,5-6-4 15,0-3-15-15,-3-3 13 16,-2 0-13-16,-6 1 0 16,-6 5 10-16,-3 2-10 15,-11 2 0-15,-4 4 0 16,-6 2-23-16,0 2 11 0,-6 2-38 15,-10 3 19-15,-8 4 20 16,2 2-17-16,-1 0 20 16,8 0 5-16,5 0 6 15,5 0-11-15,5 0 8 16,0 0 0-16,0 0-4 16,2 0-22-16,16 0 26 15,5 0 11-15,6 0-7 16,-1 7 14-16,0 3-16 15,-3 2-1-15,-3 5 33 16,-3 0-23-16,-2 7 7 0,-4 7 13 16,-9 4-30-16,-4 3 26 15,0-2-20 1,-6-4 0-16,-11-3 22 16,3-5-29-16,4-7 0 0,7-5-3 15,3-5-43-15,12-4-25 16,16-3-20-16,8 0-117 15</inkml:trace>
  <inkml:trace contextRef="#ctx0" brushRef="#br0" timeOffset="109114.5596">14443 9058 28 0,'0'0'76'15,"0"0"-4"-15,0 0-19 16,0 0-33-16,0 0-15 16,0 0 52-16,6 27-22 0,0 12 16 15,-4 8 34-15,2 10-38 16,2 8-18-16,0-5 12 16,4 1-38-16,1-11 34 15,3-8-37-15,3-6 3 16,1-11-4-16,0-7 1 15,3-8 0-15,4-7-11 16,5-3 22-16,1-5 11 16,4-15-16-16,-5-7 2 15,-5-4 3-15,-7-2-5 16,-8-1-6-16,-5 2 9 16,-5-1-6-16,0 3 16 15,0 7-19-15,-5 4 0 16,-4 10-4-16,5 4 4 0,1 5-6 15,3 0 0-15,0 0 6 16,0 10 0-16,0 12-24 16,0 5 24-16,1 2 2 15,16-3-1-15,-1-6-1 16,3-8 0-16,1-3-3 16,-1-5 2-16,5-4 1 15,-1 0 0-15,1-16 5 16,1-8-2-16,-1-7-3 15,-2-4 0-15,-7-4 3 16,-3 3-3-16,-6 4 0 16,-5 4 0-16,-1 3-3 15,0 9 3-15,0 4-8 0,0 5 8 16,-1 3 0-16,-2 1-3 16,3 3-1-16,0 0-22 15,0 0 17-15,0 0-12 16,0 12-10-16,0 12 27 15,1 7 4-15,7 11 24 16,1 8-20-16,1 4 14 16,1-1 7-16,-2 0-24 15,-2-5 5-15,-4-6-4 16,-3-2 6-16,0-2-7 0,-2-5-1 16,-11-4-4-1,1-8-5-15,2-10-4 0,4-5 6 16,6-6 2-16,0 0-3 15,0-9 4-15,0-16-32 16,0-11-46-16,0-3 50 16,15-2 13-16,0 3 16 15,5 2-2-15,4-1 10 16,3-1-10-16,0-1-1 16,2 0 6-16,0-2 11 15,0 3-8-15,-1 3-3 16,2 2 0-16,-3 4 2 15,-4 4-8-15,-2 3 3 16,-9 6 3-16,-7 8 11 16,-1 6-11-16,-4 0-6 0,0 2 5 15,0 0 1 1,0 8-8-16,-10 14 5 0,-4 3 3 16,1 6 21-16,2 1-17 15,3 0 9-15,2 1 15 16,4-4-24-16,2-2 0 15,0-4-4-15,2-4 0 16,11-7 4-16,1-4 1 16,2-7-5-16,-1-1 16 15,9 0-15-15,2-10 34 16,4-11-35-16,0-1 0 16,-3-4 10-16,-4-1-10 15,-4-1 0-15,-2 2 1 16,-6 2 7-16,-3 5-16 0,-5 2-6 15,-3 4 14-15,0 5-6 16,0 5 6-16,0 2-1 16,0 1-7-16,0 0 12 15,0 0-11-15,0 15 6 16,0 7 1-16,1 4-9 16,11-4 9-16,1-2 0 15,8-7 0-15,6-7 1 16,3-6-17-16,3 0 16 15,0-12 0-15,-1-7-13 16,0-3 13-16,-5-3-7 0,-5 4 1 16,-9 4 6-1,-3 7 19-15,-7 5-19 0,-3 5-19 16,0 0 16-16,0 11-23 16,-5 19 26-16,-9 12 4 15,0 11 12-15,-1 5 9 16,0 0-25-16,3-2 0 15,3-9 4-15,2-8-4 16,3-9-14-16,4-9 5 16,0-8-18-16,11-7 14 15,18-6-30-15,13-2-21 16,14-20-31-16,7-11-140 0</inkml:trace>
  <inkml:trace contextRef="#ctx0" brushRef="#br0" timeOffset="109835.1961">16784 9090 19 0,'0'0'66'16,"0"0"-23"-16,0-84-12 15,7 56 24-15,-2 3-12 16,0 3 53-16,0 5-45 15,-5 4 11-15,3 7-2 16,-1 2-11-16,-2 4-42 16,1 0-7-16,2 0-31 15,4 17 24-15,-3 12 7 16,3 12 18-16,-6 3 12 16,1 2-15-16,-2-3 24 0,0-6-39 15,0-11 2 1,3-6-7-16,-2-10 12 0,1-6-7 15,-1-1 0-15,-1-3 0 16,0 0 16-16,0-10-16 16,0-17 0-16,-7-12-9 15,-3-11-18-15,3-4 22 16,3-5 1-16,4 1 5 16,0 7-1-16,11 9 0 15,13 9 6-15,6 6-12 16,3 7-23-16,0 9 17 15,0 7 6-15,-3 4 5 16,-2 1-5-16,-5 16-22 16,-4 7 16-16,-4 2-4 15,-9 8 12-15,-6 2-11 0,0 3 15 16,-13 0 16-16,-12 0 27 16,-5 1-26-16,1-3 4 15,-1-3 27-15,6-7-48 16,1-3 1-16,9-5 6 15,0-4-4-15,7-4-3 16,4-1-28-16,3-5-55 16,0-2-26-16,15-3-95 15</inkml:trace>
  <inkml:trace contextRef="#ctx0" brushRef="#br0" timeOffset="110425.639">17635 9070 42 0,'0'0'371'15,"0"0"-371"-15,0 0 8 16,0 0-19-16,0 0 22 15,-89 90 1-15,60-69-12 16,1-8 0-16,4-3 30 16,3-3-28-16,8-5 29 0,3-2-1 15,5 0-12 1,2-2-6-16,3-13-12 0,0-7-17 16,0-5 16-16,3-6-35 15,12-3 19-15,1-3-2 16,1-5 2-16,-3 2 17 15,1 4 0-15,-1 4 0 16,-2 6 0-16,1 6 3 16,4 2-3-16,-1 6 0 15,6-1 4-15,2-4-1 16,4 0-3-16,2-1 0 16,-2-6-7-16,-3-3 7 15,-4-1-10-15,-9 0 10 16,-7 3-3-16,-5 2 3 0,0 6-23 15,-14 1 23-15,-7 4 20 16,-4 5-11-16,5 1-7 16,1 8 5-16,5 0-5 15,2 3-4-15,2 19 0 16,-1 9 2-16,5 6-11 16,2 4 12-16,4 1-1 15,0 0 0-15,10-1 0 16,5-2-7-16,5-1-11 15,5 0-72-15,-5-6-99 16</inkml:trace>
  <inkml:trace contextRef="#ctx0" brushRef="#br0" timeOffset="110841.7585">18406 8514 204 0,'0'0'77'0,"0"0"-69"0,0 0-4 16,0 0 9-16,-97 46 25 15,75-20-12-15,3 6-18 16,3 4 35-16,2 5-11 16,5 2 2-16,2-3-34 15,6 0 9-15,1-3 16 16,0-6-12-16,14-2 8 16,7-5-18-16,4-4 6 15,6-6 3-15,7-6 18 16,7-8-28-16,5 0 15 15,5-7-17-15,0-10-14 16,-4 0-20-16,-8-1-48 16,-11 4-12-16,-17 7-37 0,-15 6-110 15</inkml:trace>
  <inkml:trace contextRef="#ctx0" brushRef="#br0" timeOffset="111200.153">16954 9618 334 0,'0'0'16'0,"0"0"-16"15,0 0-42 1,0 0 19-16,0 0 6 0,0 0 17 15,74 47 9-15,-17-47 13 16,19-2 15-16,16-17-5 16,16-1 4-16,13-2 8 15,8 1-16-15,-5 1 1 16,-6 1-2-16,-11 0-17 16,-9 2 36-16,-9-3-45 15,-6 3 6-15,-12 3-3 16,-12 2-4-16,-11 5-11 15,-15 4-33-15,-14 3-34 16,-12 0 0-16,-7 6-79 0,-16 10-75 16</inkml:trace>
  <inkml:trace contextRef="#ctx0" brushRef="#br0" timeOffset="114687.6284">3434 8301 147 0,'0'0'0'0,"0"0"-8"15,0 0 8-15,0 0 24 16,0 0-17-16,0 0-3 15,0 0 38-15,-26-4-23 16,20 1 20-16,-3 0-4 16,1 2-32-16,-3 0 32 15,-2 1-35-15,-2 0 6 16,-3 0-14-16,-3 0 23 16,-1 5-12-16,-7 4-3 15,1 2 3-15,3-4-1 16,1-1-2-16,10-1 0 0,1-2-13 15,4-2 13 1,-4079 1 0-16,8166-1-2 0,-4082 2 5 16,-4 4-9-16,-3 2 2 15,-5 5-10-15,-5 4 2 16,-6 6 12-16,-1 3 0 16,-5 2-5-16,-3 2 11 15,8 2-12-15,-1-2 6 16,6-2 0-16,2 3-8 15,3-2 10-15,-1-1-2 16,9-1 0-16,-1 3 8 16,2 0-21-16,1 3 7 15,2 0 6-15,3 3-4 0,0 0 3 16,3-4-6-16,0 1 1 16,0-4 6-16,0-4-6 15,0-1 7-15,0 2-1 16,0-1 14-16,0 4-14 15,0 3 0-15,0 4 16 16,0 2-14-16,0 1 10 16,0-1-10-16,0-2 1 15,-6-2 19-15,0-1-15 16,2-2 10-16,2 2-17 16,0 0-5-16,2 5 3 15,0-3 1-15,0 0 2 16,0 0 19-16,0-4-20 0,0-1-7 15,2-3 0-15,3 0 3 16,-2-1 2-16,3-1 2 16,1 1 0-16,-4 0 3 15,0 3 13-15,-3 2-16 16,0 0 6-16,0 2 1 16,0 4-8-16,0-1 1 15,-6-3 0-15,2-1-2 16,1 0 12-16,1-3-12 15,1-3 2-15,1 2 0 16,0-5 2-16,0 3-2 16,0-2 0-16,0 0 6 15,0 2-4-15,0 1-2 16,0-1 0-16,0 1 6 16,0 2-12-16,0-3 0 15,0 2 6-15,0-2 12 0,-3 0-12 16,1 0 0-16,1-1-3 15,-1 4 7-15,-1 0-17 16,-1 1 13-16,1 2 0 16,-3 0 12-16,0 5-12 15,0 2 0-15,-1-1 0 16,2 1 1-16,-4-5 4 16,5-4-5-16,1-2 0 15,0-2-7-15,1 2 8 16,-2 0-1-16,2 4 0 0,-1 4 0 15,0-1-2 1,-1 3-5-16,1-6 7 0,0 1 0 16,-2 0 3-16,-2-2-3 15,2 2 0-15,-3-1 7 16,-3-1-7-16,0-1 0 16,0-1 0-16,2-2 7 15,1 0-7-15,-2 1-3 16,7 0-3-16,0 4 6 15,0-1 4-15,3 4-4 16,-2 3-2-16,2 2 2 16,0 0 0-16,0 2-10 15,0-1 7-15,6-1 6 0,6 3 11 16,8 0-14-16,2 4 1 16,8 2 7-16,1 4-8 15,5 1 0-15,7 1-1 16,5-5 5-16,18-7-4 15,15-5 0-15,21-13-70 16,13-13-56-16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10-04T03:55:22.496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4478 4718 51 0,'49'75'99'0,"-65"-68"-76"16,-11 9-23-16,-10 9-162 16</inkml:trace>
  <inkml:trace contextRef="#ctx0" brushRef="#br0" timeOffset="998.3597">1890 3155 408 0,'0'0'33'15,"0"0"2"-15,0 0 8 16,0 0-18-16,0 0-17 16,0 0 1-16,0 0-1 0,-36-21-4 15,36 21-3-15,0 0-1 16,0 0-13-16,4 0 4 16,15 0 9-16,18 0 18 15,7 0-1-15,13 0-14 16,6 0 3-16,7 0-6 15,3 0 0-15,2 0-1 16,1 0 10-16,0 0-10 16,1 0 1-16,-2 0-22 15,-6 0 11-15,-4 0-47 16,-12 0-103-16,-10-4-26 16</inkml:trace>
  <inkml:trace contextRef="#ctx0" brushRef="#br0" timeOffset="6593.5162">13156 5499 379 0,'0'0'56'15,"0"0"-44"-15,0 0-12 16,0 0 0-16,0 0 0 16,0 0 0-16,0 0 0 15,0 0 19-15,-60 46-15 16,47-26 8-16,-1 3 4 16,1 2 18-16,0 6-27 15,1 5 16-15,-2 5-4 16,4 5-8-16,-1 0 7 15,0 3-13-15,1 1 3 16,3 4-6-16,-2-2 8 16,5-3-2-16,-1-5-6 0,1-4 15 15,2-6-12 1,1-4-5-16,-2-4 0 0,3-4 2 16,-2-3 2-16,2-4-4 15,0-3 0-15,0-7-6 16,0 0 11-16,0-3-13 15,0-2 16-15,0 0-23 16,0 3 11-16,0-3-53 16,-3 0-26-16,-4 0-45 15</inkml:trace>
  <inkml:trace contextRef="#ctx0" brushRef="#br0" timeOffset="7020.1692">12707 6014 245 0,'0'0'57'0,"0"0"-26"15,0 0-31-15,0 0 4 16,0 0-13-16,0 0 18 15,6 39-9-15,3-17 16 16,-5-1 6-16,4 4 18 16,1 2-23-16,1 1 10 15,2 1-26-15,0 0 9 0,3-2-4 16,-3-1 6-16,1-6-2 16,-2-6-5-16,-1-2 4 15,2-4 8-15,3-3-5 16,3-5 7-16,6 0 0 15,3 0-3-15,4-12-2 16,0-6 2-16,4-5-13 16,-1-4 0-16,-7 1-6 15,-2-1-5-15,-10 5-11 16,-4 2-13-16,-6 6 4 16,-3 3-71-16,-2 7 8 15,0 3-150-15</inkml:trace>
  <inkml:trace contextRef="#ctx0" brushRef="#br0" timeOffset="359532.7009">8598 8182 407 0,'0'0'67'16,"0"0"-65"-16,0 0 60 0,0 0-46 15,0 0-10 1,0 0 1-16,0 0-7 0,0 0 0 16,25-3 15-16,2 23-9 15,13 4 3-15,10 7 10 16,12 9-15-16,11 7 39 16,3 5-43-16,3 6 8 15,-2 2-2-15,0-3-6 16,2 2 0-16,-1 0 0 15,0 1 20-15,-1 2-21 16,-3 4 1-16,-7 4 0 16,-7 5 0-16,-5 5 0 15,-10 3 0-15,-8-1 3 16,-2 1 4-16,-6-4-9 16,-6 1 2-16,-5-3 0 0,-5 3 0 15,-5-3 7 1,-3-4-7-16,-3-1 0 0,-2-1 0 15,0-1 0-15,0 3 0 16,0 2 6-16,0 2-8 16,-2 0 2-16,-9-4 0 15,-1-7-6-15,-2-9 8 16,-1-8-2-16,1-8 0 16,0-1 0-16,0-5-7 15,-2-1 7-15,0 0 0 16,-2-6 0-16,-5 0 8 15,0 1-8-15,-4-3 0 16,-7 0 3-16,-4 2-1 0,-1-4-2 16,0-2 0-16,5 2-6 15,-1-4 12-15,2 4-7 16,0 0 1-16,2 0 0 16,-2 2 10-16,0-1-10 15,-3 3 0-15,-5 3 0 16,-4-2 6-16,-6 0-2 15,-6-1-2-15,-1-3 5 16,-6 0 13-16,3 1-8 16,1 1-1-16,5 3 4 15,-2 4-14-15,0 2 11 16,-1 1-12-16,-6 0 0 16,-4-1-11-16,-8 1 15 15,-11-2-4-15,-8-2 0 0,-10-2-9 16,-4-6 9-16,-2-2 0 15,-2-6 8-15,2 1-4 16,-3-4-4-16,-3 0 0 16,1-1-15-16,-3-2 21 15,-2 0-7-15,-4-6 1 16,-6-1 0-16,-2-4 17 16,-4 0-16-16,1 0 0 15,15-18 4-15,17-5-2 16,20-6 50-16,16-5-42 15,4-6-1-15,0-11-15 16,1-17 5-16,3-22-17 16,3-10 11-16,10-13 6 15,8-4-1-15,12 0 1 0,15-2 0 16,9 0-1-16,3-6 1 16,5-7-13-16,19-5 3 15,7 6-21-15,9 6 23 16,8 13-2-16,1 10 10 15,2 1-24-15,3 5 25 16,1-4-1-16,3 3 0 16,0 1 8-16,6-2-14 15,8-3 6-15,9 2 0 16,15 1-5-16,6 4 5 16,8 6-2-16,3 5-2 0,4 5-16 15,-1 7 17-15,2 11 2 16,-2 8-2-16,-5 10-23 15,-6 9 26-15,3 10 0 16,-5 7-2-16,3 4 4 16,-3 7-6-16,-3 2 4 15,-2 3-15-15,-3 0-1 16,-2 11 12-16,-2 6 4 16,0 2-8-16,-2 5 14 15,-5 0-6-15,-2 2 0 16,-6 3 3-16,-1 3-16 15,1 4 19-15,-3 3-6 16,-6 7 0-16,-10 2 3 16,-5 0-14-16,-10 0 11 0,-6-1 0 15,-3-5 11-15,-10-3-11 16,-8-2-2-16,-3-3-22 16,-6 1-22-16,-5-1-15 15,-1-3-56-15,0-7-56 16</inkml:trace>
  <inkml:trace contextRef="#ctx0" brushRef="#br0" timeOffset="363565.4646">13482 6249 155 0,'0'0'115'0,"0"0"-27"15,0 0-43-15,0 0 18 16,0 0 9-16,0 0-28 16,0 0-13-16,-31-66-30 15,31 66 10-15,-1 0-11 16,-2 0-17-16,3 0 9 16,-1 5-30-16,-2 9 8 0,0 1 27 15,-1 5-26-15,0 0 16 16,1 3-44-16,0 1-20 15,0 0 22-15,0-2-115 16</inkml:trace>
  <inkml:trace contextRef="#ctx0" brushRef="#br0" timeOffset="368531.4547">10841 6892 500 0,'0'0'0'16,"0"0"0"-16,0 0 45 15,0 0-45-15,0 0-18 16,0 0 17-16,7 126 2 0,-5-29 40 16,-2 15-29-16,0 6-10 15,0 10 30-15,-7-2-23 16,-2-5-9-16,-2-5 0 15,-1-13 5-15,2-20-4 16,1-21-1-16,7-22 0 16,1-25 7-16,1-15 7 15,0-4 0-15,0-38 67 16,0-25-68-16,3-22 0 16,4-15-13-16,-1-7 0 15,-4-3-31-15,1-4 29 16,0-2 0-16,-3-1-3 15,4-2 10-15,-1 6-14 0,-1 14 9 16,1 25 0 0,-3 32 9-16,0 26 15 0,0 20-32 15,0 28 8-15,0 43 0 16,0 29-16-16,0 27 16 16,-2 9 0-16,-1 0 19 15,0-1-17-15,3-12-2 16,0-13 0-16,-1-14 5 15,1-14-5-15,0-16 0 16,0-18 0-16,0-18-18 16,0-16 18-16,0-13 0 15,0-2 0-15,3-37 1 16,10-23-1-16,10-26-3 16,5-17-66-16,5-8 49 0,-2-2-46 15,-5 1 54-15,-5 3 12 16,-5 9 0-16,-5 17 28 15,-3 26-28-15,-4 26 4 16,-4 30 33-16,0 16-32 16,0 46-8-16,0 31 6 15,-9 29-1-15,-7 13 42 16,-1 8-44-16,-1-3 0 16,5-5 7-16,0-15-7 15,5-21 0-15,4-22-5 16,4-27 14-16,0-19-13 15,0-14 4-15,0-15 0 16,0-3 32-16,4-33 15 16,10-34-25-16,5-27-22 15,5-20-34-15,-3-10 29 0,-2-2-29 16,-2 4 34-16,-7-3-8 16,-2 8 8-16,-6 19 0 15,-2 31-4-15,0 31 13 16,0 29 22-16,0 12-31 15,0 40 6-15,-7 24-18 16,-5 25 12-16,-4 14 0 16,2 0 4-16,1-5 0 15,3-9-2-15,3-15-2 16,4-15 0-16,3-27-26 16,0-18 23-16,0-16 3 15,7-13 16-15,12-31 13 0,11-24-29 16,5-20-14-16,0-18 4 15,-5-5-13 1,-11 6-9-16,-5 12 21 0,-8 23 11 16,-5 28 21-16,-1 25 9 15,0 17-30-15,0 29 14 16,-7 32-31-16,-14 25 21 16,-6 13-4-16,-2 3 0 15,3-4 8-15,5-11-6 16,8-11-2-16,6-17-14 15,7-20-5-15,0-20-18 16,2-19 13-16,17-14 21 16,8-33 6-16,9-22-8 15,3-16-11-15,-5-13-36 0,-4087 0 48 16,8152 11-21-16,-4090 25 25 16,-7 25 118-16,-2 24-45 15,0 13-31-15,0 17-42 16,-8 26 0-16,-11 21 1 15,-5 8-1-15,-1-1 0 16,2-4-2-16,7-14-39 16,7-15 15-16,6-15-26 15,3-15 14-15,0-8 29 16,4-17 12-16,16-23-3 0,2-18 0 16,3-12 0-1,-5 0-1-15,-10 12 2 0,-3 21 60 16,-7 20 46-16,0 17-80 15,0 7-25-15,-7 29-2 16,-11 14 0-16,-5 15 7 16,-3 2-7-16,4-3 0 15,8-7-7-15,10-11-48 16,4-10 2-16,0-14-1 16,15-13-65-16,12-9 4 15,10-18 54-15,5-22-165 16</inkml:trace>
  <inkml:trace contextRef="#ctx0" brushRef="#br0" timeOffset="368603.2582">11351 7625 126 0,'0'0'232'0,"0"0"-213"0,0 0-11 16,-54 120-6-1,11-61-4-15,-3-3-235 0</inkml:trace>
  <inkml:trace contextRef="#ctx0" brushRef="#br0" timeOffset="369451.2947">11178 7299 429 0,'0'0'4'16,"8"-97"-4"-16,4 48 15 0,4-4 0 15,2 0-26-15,1-8 11 16,-3 0-5-16,-2 4 5 15,-5 6 0-15,-2 14 2 16,-2 11 37-16,-4 9-35 16,2 8 17-16,-3 4-7 15,0 3-12-15,0 2-4 16,0 7-24-16,0 25 24 16,0 26-23-16,-6 24 50 15,-5 20-16-15,-1 11 14 16,0 4-2-16,0-2 10 15,0-1-28-15,-1-10 6 16,-1-7-2-16,5-15 0 0,-2-9-7 16,4-4 0-1,3-2 5-15,-1 0-9 0,1-3 4 16,-1-5 0-16,0-9 1 16,1-8 10-16,3-11-17 15,-1-8 6-15,1-9-21 16,1-10 8-16,-2-4-53 15,2 0 65-15,0-21-21 16,0-18-83-16,0-20-116 16</inkml:trace>
  <inkml:trace contextRef="#ctx0" brushRef="#br0" timeOffset="372091.2706">9226 8774 566 0,'0'0'0'0,"0"0"0"16,-122-64 27-16,57 49-27 15,-21 1 20-15,-14 4-40 16,-13 3 40-16,-10 3-11 16,-5 4-9-16,-14 0 0 15,-4 0 21-15,-3 0-21 16,-2 3 0-16,0 7 50 15,5 3-47-15,-1 4 13 16,5 4-16-16,5 1 20 16,10 3 2-16,6 5-22 15,12 4 0-15,12 9 6 16,9 11-6-16,8 14-2 0,4 21 2 16,0 13 0-16,7 14 2 15,5 5-2-15,10 2 0 16,8 6 0-16,3 2 0 15,5 0-2-15,9 2-2 16,12 2 8-16,10 2-6 16,7 2 2-16,13-1 0 15,18 0 15-15,11 1-15 16,10 0 0-16,8 6-2 16,16 5 9-16,14 1-7 15,9 0 0-15,14-1 8 16,12-14-11-16,18-5 3 15,14-8-3-15,8-7 0 16,12-4 6-16,5-3-2 0,6-8-1 16,11-7 2-1,4-14 0-15,1-12 2 0,-2-12-4 16,-5-10 1-16,-2-10 11 16,-3-17 7-16,1-11-19 15,-2-8 18-15,1-16-5 16,-1-22-13-16,1-14 0 15,-4-17 2-15,-4-13 12 16,-13-19-19-16,-14-9 5 16,-16-6 0-16,-18-6 10 15,-22 0-6-15,-19-1-4 16,-19-8 0-16,-16-2 4 0,-17-12-11 16,-18-8 7-1,-12-5-25-15,-13-8 3 0,-27-1 21 16,-18-8-32-16,-17-13 25 15,-16-12-14 1,-19-1 10-16,-13 9-8 0,-10 15 20 16,-8 8 51-16,-8 9-51 15,-14 1 11-15,-5 0-17 16,-9 11 16-16,-9 5 8 16,-2 12-18-16,-3 8 13 15,-1 2 14-15,-2 7-11 16,3 5-16-16,0 7 0 15,2 11 9-15,4 9-8 0,13 14-1 16,11 20 3 0,6 18 15-16,7 18-16 0,-2 12-2 15,-4 12 0-15,2 25-4 16,-1 10-3-16,9 4 7 16,8 6 0-16,11-3-25 15,7-2 20-15,12 1-2 16,12 0 3-16,11-3-24 15,6 4 18-15,9 4-25 16,-1 1-38-16,4 3 55 16,5 2-116-16,6-2-85 15</inkml:trace>
  <inkml:trace contextRef="#ctx0" brushRef="#br0" timeOffset="374436.0446">4757 8388 498 0,'0'0'17'0,"0"0"79"16,0 0-59-16,0 0-37 16,0 0-4-16,0 0 4 15,0 0-9-15,16 119 11 16,-5-56-2-16,-2-1 23 15,-2-1-19-15,1-8 1 16,-1-11-5-16,2-12 8 16,0-9-8-16,-3-8 0 15,0-8 0-15,3-5 10 0,3 0 6 16,9-13 62-16,16-17-51 16,8-16-17-16,10-11-11 15,3-7 1 1,2-2-46-16,1 1 13 0,3 5-85 15,0 6-110-15,-1 8-164 16</inkml:trace>
  <inkml:trace contextRef="#ctx0" brushRef="#br0" timeOffset="376176.6397">18668 8406 568 0,'0'0'34'0,"0"0"-18"0,0 0-16 16,0 0 0-16,-108-74 0 15,53 60 0-15,-9 2 5 16,-12 0-5-16,-8 3 11 16,-9 0-4-16,-6 2 23 15,-4 1-27-15,-10 0-3 16,-2 2 25-16,0 1-25 15,-3 3 1-15,3 0-2 16,-1 0 21-16,-2 7-20 16,-3 12 0-16,-1 6 20 15,-2 7-43-15,2 10 29 16,-4 5-6-16,-1 8 2 0,-4 5 13 16,-11 6-30-1,-2 7 3-15,-7 1 12 0,4 4 0 16,14 2 20-16,21 7-20 15,20 11 8-15,20 8-6 16,8 12 3-16,10 9-5 16,12 7 0-16,8 4-10 15,14 12 10-15,10 10 0 16,10 15-1-16,3 2 12 16,24 1-11-16,16-7 0 15,12-10 0-15,11-6-3 16,10-1 3-16,14 3 0 15,14-2-14-15,14 4 26 0,10-4-15 16,10-6 3 0,5-6 0-16,6-6 5 0,7-4-5 15,6 0 0-15,10-8 34 16,8-6-34-16,11-9 7 16,7-11-7-16,15-8 0 15,8-11 17-15,11-14-17 16,7-14 0-16,0-17 6 15,5-13-3-15,-5-13 12 16,3-9-15-16,0-12 0 16,-4-22-5-16,-2-10 5 15,-7-16 0-15,-6-12 4 16,-10-10 7-16,-10-12-18 0,-14-9 7 16,-15-7 0-16,-14-5 13 15,-14-7-13-15,-19-1 0 16,-18 1-7-16,-17-7 20 15,-18-5-16-15,-18-7 3 16,-17-16-3-16,-18-18-17 16,-21-12 11-16,-10-5-7 15,-34 2-6-15,-17 13 3 16,-15 8 19-16,-9 2 0 16,-13 8 6-16,-11 4 9 15,-14 10-15-15,-14 2-2 16,-15 0-9-16,-20 2 14 15,-18-6-10-15,-20 2-22 16,-13 5 29-16,-20 10-15 16,-12 13-13-16,-6 13 28 15,-3 7 1-15,7 5 22 0,6 8-13 16,3 6-10-16,6 11 0 16,2 13-16-16,-2 13 16 15,-5 21-24-15,-15 18 0 16,-3 6-52-16,-9 38-45 15,-1 16-70-15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10-04T03:55:42.447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19204 5450 266 0,'0'0'33'15,"0"0"-20"-15,0 0 24 16,0 0-9-16,0 0 4 15,0 0-11-15,0 0 24 16,-1-55-13-16,1 52 0 16,0 3-13-16,0 0-10 15,0 0-1-15,0 0-8 16,0 0-7-16,0 3-5 16,0 13 12-16,0 9 6 15,0 4-6-15,0 4 8 16,0-1-8-16,-2 3 3 15,2 0 3-15,0 4-2 16,0 2 1-16,0 6 11 16,0 5-7-16,0 2-8 15,0 1 5-15,0 2 9 16,0-4-9-16,-1-1-5 0,-2-7 5 16,-2-7-8-16,1-6 6 15,1-9-4-15,0-8 10 16,2-3-10-16,1-7-1 15,-2-3-48-15,1-2-9 16,-2 0-62-16,-2-10-64 16</inkml:trace>
  <inkml:trace contextRef="#ctx0" brushRef="#br0" timeOffset="404.375">19051 5861 312 0,'0'0'27'16,"0"0"60"-16,0 0-70 15,0 0-17-15,0 0 0 16,0 0-1-16,-9 30 1 16,2 3 1-16,1 6 12 0,-1 5 7 15,4 2-1-15,3-7 2 16,0-6-11-16,0-6-10 16,5-8 1-16,4-8 4 15,1-5 1-15,-2-6-2 16,6 0-2-16,3-3 30 15,10-20 0-15,3-6-32 16,1-3-15-16,-3-2-26 16,-4 5-25-16,-9 3-38 15,-2 6 33-15,-3 6-73 16</inkml:trace>
  <inkml:trace contextRef="#ctx0" brushRef="#br0" timeOffset="10091.2791">17562 5753 182 0,'0'0'62'0,"0"0"-58"0,0 0 6 16,0 0 17-16,3 107 2 16,16-64-9-16,7 7 27 15,3 4-25-15,7 6-2 16,3 4 9-16,3 4-21 15,4 4 17-15,-1 3 6 16,0 4-21-16,0-1 3 16,2 1 0-16,-1-1-7 15,4-5 4-15,0 4 9 16,-2 1-2-16,1 1-8 16,-5 4-7-16,-3-4 5 15,-5-1 7-15,-3 0-14 0,-5-3 0 16,-2 0 2-16,-3-2 2 15,-3-2-1-15,-5-2-2 16,-3 1 17-16,-5 0-5 16,-4-1-8-16,-3 2-3 15,0 1 7-15,0 3-8 16,0 1 15-16,0-3-16 16,-6-4 2-16,0-4-5 15,-1 2 6-15,-2-2 0 16,3 1 5-16,2-2-5 15,-1-5-3-15,0 1 1 16,1-5 16-16,4 3-14 16,0 0 6-16,0-1 10 15,0 1-2-15,0 2-3 16,0-2-3-16,0 2-11 0,0 0 3 16,6-1 1-16,-1-3-2 15,-2-3-2-15,1-3 1 16,1 1 0-16,2-2-1 15,-1 2 0-15,3-1-3 16,0 3 3-16,1-2 1 16,-2-1 3-16,-1 2-4 15,0-1 6-15,1 0-6 16,-2 2-3-16,2-1 0 16,-2 0 3-16,-1-4 0 0,1-2 5 15,-1 0-4 1,-1-2-1-16,1 1 0 0,1-6-1 15,1 1 1-15,1-2 0 16,1-2 0-16,1 5-1 16,0 1 3-16,1 3-4 15,0 2 4-15,0 3-4 16,-3-2 3-16,2 1-1 16,-1-3 2-16,0-1-2 15,3-5 0-15,0-4 1 16,-1-3 0-16,3-3-1 15,-2-4 1-15,3 1-1 16,-1-4 0-16,-1 2 2 16,-3 0-2-16,0-2 1 15,-4 2-2-15,-2-1 1 16,-4-5-5-16,0 1 1 0,0 0 4 16,-10 0 0-16,-4 1 2 15,-5 0-2-15,-5 1 1 16,-3 4-1-16,-4-1 0 15,-5 2-7-15,-2 3 9 16,-4 0-2-16,-8 0 2 16,-2-2-1-16,-1-3-2 15,-2-3 1-15,-1-2 0 16,-6-1 6-16,1-2 0 16,-6-3-4-16,-3-2-1 15,-3-4-2-15,-6-2 4 0,-7-4-3 16,-10-2 0-16,-8 0-5 15,-10-9 3-15,-6-2-17 16,-7-5 19-16,0-1-2 16,-4-7 2-16,3 0 0 15,4-9 7-15,1-6-7 16,-1-8 0-16,2-9 1 16,0-4-4-16,1-11-36 15,6-9 5-15,5-17-43 16,-1-22-72-16,4-22-134 15</inkml:trace>
  <inkml:trace contextRef="#ctx0" brushRef="#br0" timeOffset="10782.8947">16555 5589 459 0,'0'0'30'15,"-79"102"-4"-15,24-23-25 0,-7 5 24 16,-1-4 13-16,5-11-20 16,-2-19-18-16,-5-10 0 15,-7-9-30-15,-7-10-28 16,12-9 58-16,11-12 5 15,16-3 7-15,13-28 17 16,12-19-29-16,7-17-57 16,8-19-83-16,0-1 46 15,17 17 92-15,-3 23 2 16,-2 28 71-16,4 19 44 16,3 18-94-16,13 25 28 15,8 22 29-15,4 15-32 0,6 5-24 16,5 2-9-16,5-5-8 15,5-7-1-15,10-3 7 16,6-6-22-16,10-6 10 16,7-6-10-16,6-7-52 15,5-14-60-15,0-13-218 16</inkml:trace>
  <inkml:trace contextRef="#ctx0" brushRef="#br0" timeOffset="12837.8366">20988 6191 304 0,'0'0'33'16,"0"0"27"-16,0 0-5 0,0 0-40 16,0 0-15-16,0 0-9 15,-7-12 9-15,5 12 14 16,-2 0-14-16,0 0 15 15,-7 0-14-15,-4 6 30 16,-8 7-31-16,-5 2 0 16,-2 1 42-16,-2 1-42 15,2-2 0-15,0 2 0 16,0-3 6-16,3 1-6 16,2 2 19-16,3-3-15 0,2 5 1 15,-1 3 2 1,2 1-7-16,2 0 0 0,-2 2 9 15,4-1-9-15,-4 2 9 16,0 3-9-16,0-2 4 16,-3 1-4-16,0 2 0 15,1-4-1-15,-1 1 1 16,2-1 0-16,4-4-8 16,-1 0 20-16,2 0-12 15,-2-1 7-15,-3 2 3 16,-1 2-10-16,-1 0-17 15,0 5 17-15,2-1 11 16,-4 3-10-16,2 1 1 16,0 1-2-16,1-3-9 15,0 4 7-15,0-2 2 0,1 1-3 16,-3 1 3 0,2 4 0-16,0-4-9 0,0-2 9 15,0 2 0-15,0-3 2 16,0 1-7-16,1-2 10 15,-1 1-1-15,3 0-4 16,-3-2 3-16,0 1-7 16,3 2 4-16,-3 0 0 15,5 2 14-15,-1-4-13 16,2-1-1-16,1 1 0 16,3 0-2-16,-2-1 4 15,7 1 1-15,0 2-3 16,-2-3 0-16,4 3 1 0,-4 4 7 15,2 1-8-15,0 4 5 16,-3 2-9-16,-1 0 12 16,1 1-8-16,-3-2 13 15,-1 1-5-15,2-4-8 16,-2 1-1-16,1-1-1 16,1-1-5-16,-2-1 7 15,0-1 12-15,2-1-8 16,1 0-8-16,-2 0 4 15,0 3 0-15,3-2 0 16,3 5-10-16,1-2 10 16,1 1 1-16,2 0 1 0,-2 2-2 15,-3 1 9 1,-3-2-13-16,-3-2 5 0,0 4-2 16,-4-6-5-16,1 5 3 15,-2 1 3-15,0-5-5 16,0-2 5-16,1-4-2 15,4-1-2-15,1-4 6 16,1 3-2-16,0-1 9 16,-2-1-2-16,2 3-1 15,1-1 3-15,0 1-9 16,0 4 0-16,3 0 1 16,1 0-1-16,0 1 3 15,3 1 2-15,3 1-4 16,0 4-1-16,0-1 0 0,0 2 4 15,0 0-3-15,0-1 2 16,0-2-3-16,0 2 1 16,0-4-1-16,0-3 0 15,-7 0-1-15,-3-5 1 16,-1-1 0-16,0 2 0 16,1 1 0-16,-2 3 0 15,1 3 0-15,2-2 0 16,2 6-1-16,3 1 0 15,1 2 2-15,3 2-5 16,-2 3 8-16,2 0-4 16,0 0 0-16,0-1-1 0,0-1 1 15,2 0 3-15,1-6-3 16,1-2-5-16,2-4 1 16,-1-4-3-16,3-5-4 15,3-5-47-15,2-6-45 16,2-13-77-16</inkml:trace>
  <inkml:trace contextRef="#ctx0" brushRef="#br0" timeOffset="13724.063">20994 6141 345 0,'0'0'40'0,"0"0"10"16,0 0-7-16,0 0-6 16,0 0-24-16,0 0-10 15,-2-46-3-15,15 46 0 0,6 0-4 16,9 1 4-16,5 9-2 16,9 0 6-16,7 1 7 15,8 2-7-15,15 1 0 16,14 1-3-16,13 4-1 15,11-2 11-15,8 2-1 16,0-3-6-16,5-1-4 16,0 1 0-16,-6-2 5 15,-2 3-5-15,-7 2 0 16,-4 4 0-16,-6 0 0 16,-5 4-4-16,-5-4-10 15,-12-3-7-15,-8 0-8 0,-10-2-63 16,-6-1-7-1,-8-3-16-15</inkml:trace>
  <inkml:trace contextRef="#ctx0" brushRef="#br0" timeOffset="21617.5059">22741 6466 394 0,'0'0'22'0,"0"0"20"16,0 0-12-16,0 0 20 16,0 0-13-16,0 0-19 15,0-47 9-15,0 47-10 16,0 0-17-16,0 9-6 16,-2 19 6-16,-8 9 10 15,-2 12 15-15,-1 4-2 0,1 4-11 16,-2 2 3-16,-1-1-13 15,3 5 22-15,-2 2-20 16,0 5-4-16,1 3 16 16,-4-3-3-16,2 1-8 15,2-6 8-15,1-6-12 16,3-10 5-16,3-13-5 16,3-12 2-16,1-11-5 15,2-7 2-15,-1-4-2 16,1-2-3-16,0 0-25 15,-3-2-17-15,-3-23-81 16,-1-16-336-16</inkml:trace>
  <inkml:trace contextRef="#ctx0" brushRef="#br0" timeOffset="21899.7623">22374 6999 586 0,'0'0'24'0,"0"0"-24"16,0 0-1-16,0 0 1 15,0 0 4-15,36 89-3 16,-18-54 6-16,2 2 3 16,0 1-3-16,0-4 5 0,2-1 2 15,1-9-3 1,3-5-2-16,8-6 11 0,2-10-5 15,3-3-10-15,8-2 23 16,-3-18-27-16,2-7-1 16,-7-7-38-16,-8-3-68 15,-6-2-115-15</inkml:trace>
  <inkml:trace contextRef="#ctx0" brushRef="#br0" timeOffset="23137.7018">24088 7548 347 0,'0'0'43'16,"0"0"-39"-16,0 0 29 0,0 0-12 16,-100-9-7-16,63 26 0 15,-4 9 6-15,-1 6 3 16,-3 8 0-16,1 4-9 15,0 2-3-15,2 3 2 16,4-1-7-16,4-2-3 16,4 2 8-16,6-2-10 15,3 4 14-15,5 3-11 16,-3 1 10-16,-1 2 3 16,1-1-6-16,-4-1-9 0,0-1 1 15,-3-1 4 1,2-2-2-16,-1-2-5 0,1-3 5 15,3-4-4-15,3-1-2 16,0-1 2-16,3 0-2 16,1 0 2-16,2 0 2 15,-2 1 15-15,4 1-14 16,-3 1-2-16,2 0 0 16,0-2-4-16,0-1 4 15,0 1-2-15,-2 1 0 16,-1 0 0-16,-1-1 0 15,1-2 1-15,1 1-1 16,2-3 1-16,-1-2 1 16,1 0 1-16,-1 0-3 15,-1-3 2-15,3 1-2 0,-1-3 0 16,0-1 0-16,-2 2-2 16,-2-1 2-16,0 1 0 15,0-4 1-15,1 1 0 16,2 1-2-16,-2-1 0 15,-1-3 1-15,5 2-3 16,1-3 1-16,2 2 2 16,5 3 8-16,-3 3-8 15,1 3-2-15,-2 0 2 16,0 1 0-16,2 0 7 16,-1 1-14-16,1 0 10 15,-1 1-4-15,2-3 2 0,-2 0 5 16,5-1-4-16,0-1-4 15,0 6 8-15,2 4-13 16,12 4 17-16,8 5-6 16,6 2 2-16,10 0-6 15,5-3 3-15,8-3-1 16,2-9-2-16,2-5-1 16,3-6 1-16,-2-11 0 15,2-9 0-15,3-7-1 16,6-21 1-16,3-23-8 15,5-18-4-15,-3-22 6 16,-4-20-19-16,-11-15-48 16,-14-15-91-16,-11-11 6 15</inkml:trace>
  <inkml:trace contextRef="#ctx0" brushRef="#br0" timeOffset="23759.7531">24494 7064 561 0,'0'0'112'0,"0"0"-106"16,0 0-3-16,-94 117 10 15,50-60 8-15,-2 1-14 16,0-2 11-16,-3-5-13 16,-1-9-5-16,-3-6-4 15,-1-10 2-15,7-8 4 0,6-7 0 16,8-11-2-16,9 0-20 16,11-15 19-16,10-19-7 15,3-16-52-15,12-13-7 16,13-5-7-16,2 11 39 15,-5 15 35-15,-7 20 59 16,-6 15 35-16,0 7-46 16,6 5-46-16,7 31 2 15,11 16 42-15,5 16 14 16,-1 10-26-16,-1 4-16 16,-1-5 1-16,3-2-5 15,-1-6-14-15,6-6 6 0,1-2-8 16,0 0 4-1,1 1 9-15,4 3-11 0,1 1-38 16,2 4-35-16,-2 0-111 16,-5 0-237-16</inkml:trace>
  <inkml:trace contextRef="#ctx0" brushRef="#br0" timeOffset="27182.3627">21275 7830 331 0,'0'0'50'0,"0"0"-2"15,0 0-43-15,0 0-4 16,0 0 6-16,0 0-7 15,28 6 13-15,-7 4-9 16,6 1 20-16,1 2-14 16,6 4 2-16,1 3 5 15,-1 6 2-15,2 2 8 16,-8 5-27-16,0 5 1 16,-5 1-1-16,-5 1 1 15,2 0 6-15,-2-4-5 0,-1 1 5 16,1 2 0-1,-5 1 2-15,4 2-8 0,-1 1 4 16,5-1-4-16,4-2-1 16,1 1 9-16,0-4-9 15,1 0 2-15,-4-2-1 16,-1-3-2-16,0-2 2 16,-3-1 0-16,-3-2 6 15,-1 0-7-15,0-1-4 16,-5 1 4-16,2 2 0 15,-2 1 3-15,1 1-3 16,1 0 1-16,0 2 0 16,-2-2 7-16,4 2-8 15,-2-4-6-15,-1 2 3 16,-2-1 3-16,2-1 7 0,-1 0-7 16,1 2 2-16,-1-2-2 15,1 3 7-15,2 2-7 16,0-1 0-16,-1 2 0 15,2-2 3-15,-2 0-3 16,-2-1 1-16,-1 1-1 16,0 2 0-16,-3-5 0 15,-1 0 1-15,-1-2-1 16,-1-3 0-16,4 0 0 16,-3 2 0-16,1-3 5 0,-1 3 0 15,0-1 6 1,-2 3-9-16,1-3 7 0,0-1-5 15,-2 1 0-15,5-4 9 16,-4 0-13-16,3 2-1 16,0-2 1-16,1 0 10 15,0 0-10-15,1-1-1 16,1 0 0-16,1 0 1 16,-2-1 11-16,2 0-9 15,-5 0 5-15,2-4 3 16,-1 2-3-16,0 2-6 15,0-1 5-15,0 7 1 16,-1-2-6-16,2 5 10 16,0-2-9-16,0 2 0 15,3 0 0-15,0 2 5 0,-1-1-4 16,6-5 2 0,-5-2-5-16,2-1 0 0,-1-5 0 15,-4 0 0-15,2-3 4 16,-2 1-2-16,1-1 0 15,-3 1-4-15,1 2 2 16,1 0 0-16,-2 7 5 16,5 1-4-16,-1 1-1 15,-1 2 0-15,6-1 0 16,-2-1 2-16,0 1-2 16,0-3 4-16,-3-2-5 15,-3-1 6-15,-2 0-5 0,0-4 1 16,-2 2 2-1,-1-1-6-15,0 3 2 0,0 2 1 16,0 2 5-16,-1 2-5 16,-5-4 0-16,-4 0 0 15,-1-6 3-15,0 2-6 16,-3 0-1-16,-2 1 1 16,-1 2 5-16,-2 1-2 15,-1 2 9-15,-2 3-9 16,-4 0-4-16,-3 0 4 15,-2-3 0-15,0 0 1 16,-6-3-1-16,-1-2 0 16,0-1-3-16,-7-2 3 15,0-1 0-15,-2-2 9 16,-3-2-9-16,-4-1 0 0,-5 2 3 16,-7-3-3-16,-7 4 4 15,-4-2-6-15,-5-3 4 16,-3-1-4-16,-5-4 5 15,5-2-9-15,1-2 9 16,4 0-3-16,2 0 2 16,-4 0-2-16,-1 0 0 15,-2-3-2-15,1 0 0 16,-4 2 4-16,-3 1-1 16,0 0-1-16,0 0 0 0,5 0 0 15,10 1 0 1,9 6 6-16,5 1-1 0,6 6-5 15,2 1-1-15,3 1 1 16,-5 0 2-16,1-2 2 16,-4 0-4-16,0 0-8 15,-2-4 8-15,-2-5 0 16,2-3 0-16,4-2 2 16,8 0 1-16,6 0-3 15,8-5 16-15,7-3-7 16,6-2-9-16,2 1 0 15,7-1 2-15,-1 0 2 16,4 0-4-16,-1-3 2 16,4-3-7-16,2-4 7 15,4-10-6-15,1-10 4 16,0-10-1-16,0-10-7 0,10-11 8 16,4-9-1-16,-2-6 0 15,1-9-1-15,2 3 1 16,-4 3 1-16,-4 2 3 15,-1 6-3-15,-5 6-2 16,-1 2 2-16,0-2 1 16,0-4-1-16,5-4 0 15,4-4-1-15,4-4-3 16,4-3 3-16,3-6-25 16,6 0 8-16,1 5-7 15,0 13 20-15,-2 13 5 0,-1 13 4 16,-5 13 3-1,-1 8-3-15,0 5 3 0,0 4-1 16,1-4-6-16,4 1 0 16,0-5-7-16,6-10 1 15,2-9 4-15,0-10-5 16,1-5 7-16,1-2 1 16,-7 5 3-16,-3 4 0 15,-5 11-3-15,1 8 2 16,-4 9-3-16,0 7 0 15,-2 6 4-15,4-4-4 16,1 4-1-16,9-3-5 16,4-2 6-16,8-4 0 15,7-3-2-15,6-2 2 16,5-4-10-16,0-6 8 0,1-2-14 16,0-1-1-16,0 2 17 15,0 4 0-15,0 3-11 16,-3 2 11-16,-3 1 3 15,-2 2-1-15,-4-1-2 16,-4 1 2-16,0 3-2 16,2 2 2-16,-2 3-2 15,0 3 1-15,-2 5-1 16,-1 3-4-16,-4 6 4 16,-6 3 0-16,0 1 0 15,-4 3-4-15,2 0 4 16,0 1 0-16,2 0-1 0,3 0 11 15,-1 0-13-15,0 0 3 16,0 0-2-16,-7 0 1 16,-2 0 1-16,-6 1-25 15,-9 4-21-15,-7 5-44 16,0 0-46-16,-19 4 41 16,-21-1-45-16</inkml:trace>
  <inkml:trace contextRef="#ctx0" brushRef="#br0" timeOffset="27729.3372">20965 7393 518 0,'0'0'14'15,"0"0"-8"-15,0 0 12 16,0 0-18-16,0 0-4 16,0 0 4-16,13 17 17 15,-25 20 2-15,-6 16 30 16,-8 10-21-16,0 12 29 15,-4 8-38-15,3 6 18 16,3 0-30-16,8 1 13 16,3-6-14-16,5-6-5 15,5-15 0-15,0-14-1 16,3-9 6-16,0-7-6 0,0-3 0 16,0-8-5-16,0-8-25 15,0-9-22-15,-5-5-20 16,-6-1 16-16,-7-23-23 15,-6-9-227-15</inkml:trace>
  <inkml:trace contextRef="#ctx0" brushRef="#br0" timeOffset="28005.4444">20577 7950 256 0,'0'0'82'16,"0"0"3"-16,0 0-19 0,0 0-56 15,0 0 15-15,0 0 21 16,67 31-7-16,-43 1 5 16,-1 6-9-16,0 6-8 15,-2 0-8-15,-3-5 11 16,-1-4-2-16,0-8-26 16,-2-5 1-16,1-8 14 15,1-4-14-15,1-6 2 16,4-4 15-16,9-1-11 15,7-23-9-15,6-15-15 16,0-16-68-16,-3-15-84 16,-5-6-197-16</inkml:trace>
  <inkml:trace contextRef="#ctx0" brushRef="#br0" timeOffset="30878.8828">20322 9056 307 0,'0'0'17'0,"0"0"-13"15,0 0 13-15,0 0-5 16,0 0 2-16,0 0 18 16,-42-58 37-16,42 58-23 15,0 0 9-15,0 0-36 16,0 0-16-16,0 8 1 16,9 8-1-16,9 11-2 15,3 6 20-15,1 8 3 16,0 5-22-16,-1 3 14 15,0-1-12-15,-2 0 6 16,-2-4-9-16,-2 0 2 16,-2-1-2-16,-1 3 11 15,-2 3-1-15,-2 4-9 16,-2 3-1-16,-3 2 0 0,-3 1 8 16,0-1-7-16,0-1 2 15,0-4-4-15,0-2 7 16,0-5-8-16,0-1 5 15,0-3-4-15,2-3 4 16,-1-3 2-16,2 2-4 16,-3-4 3-16,0 3 3 15,0 0-3-15,1 0 0 16,1 1 0-16,3-2-5 16,2 1 0-16,-1-2 10 15,4-2-17-15,-3 1 7 16,0 1 0-16,-3 3 3 0,-2 1 3 15,-2 0-12-15,0-1 15 16,0-2-9-16,0 0 3 16,-3-3-3-16,-3-2 0 15,-2-1-2-15,4 1 2 16,-5-3 0-16,3 1 1 16,-1 0-1-16,2 0-1 15,-2-1 1-15,1 2 0 16,-2 1 0-16,2-3 0 15,-4 3 0-15,1-1 0 16,-3-1 0-16,-6 4 1 16,-1 1-4-16,-3 0 6 15,-3 3 4-15,-3 0-7 0,0-3-1 16,-1-1-1-16,1-7 2 16,0-2 4-16,-2-7-3 15,-6 2 1-15,-2-5-2 16,-2-1 11-16,-4 0-5 15,-3-2-6-15,3-6 4 16,2-4-4-16,2-1 1 16,5 0 3-16,3-9-5 15,0-9 2-15,-1-7-2 16,-1-7 0-16,0-6-3 16,-2-5 8-16,0-1-8 15,2 4 5-15,4 0-1 16,3 1 0-16,8-2 9 0,2-3-18 15,7-6 14-15,4-7-11 16,6-15-6-16,0-17 4 16,0-11-1-16,6-12-24 15,7-6 7-15,1-5 18 16,-4 2 8-16,-1 5 1 16,1 12 7-16,0 19 1 15,0 17 5-15,3 14 0 16,1 10 4-16,4 5-15 15,2 0 5-15,3 0-8 16,4-3 0-16,3-2 0 16,1-3-9-16,3-5 18 15,2 2-19-15,0-1 12 16,-3 4-2-16,-4 8 1 0,-2 7 7 16,-6 3-8-16,0 4 1 15,0 4 1-15,-1 0-4 16,0 1 1-16,4 0 0 15,1-4 1-15,4-2 0 16,2-2 0-16,2 0 0 16,-2 3-3-16,-4 8 3 15,-7 4 0-15,-3 12-4 16,-3 1-1-16,-1 10 4 16,1 19-6-16,-1 8 7 15,-4 4 0-15,-4 1-1 16,-4-2-5-16,1-8 6 0,-2-3 0 15,0-6-28 1,0-5-36-16,0-9-81 0,0-9-206 16</inkml:trace>
  <inkml:trace contextRef="#ctx0" brushRef="#br0" timeOffset="31329.2659">20198 9365 611 0,'0'0'23'0,"0"0"43"0,0 0-56 16,0 0-10-16,0 0 0 16,-23 75 59-16,-13-19-22 15,-12 9-3-15,-9 0-12 16,-4-1-3-16,1-7-17 15,11-10 7-15,11-11-9 16,16-14 0-16,10-10-2 16,9-10 1-16,3-2-8 15,0 0 8-15,0-22 1 16,7-16-27-16,13-15-28 16,5-11 6-16,4 2 40 15,-3 18 9-15,-3 14 0 0,-10 19 26 16,-1 11 9-16,2 0-34 15,9 19 0-15,5 17 10 16,6 15 14-16,1 10-8 16,4 2 10-16,4 0-23 15,2-5 4-15,3-4-6 16,-2-7-2-16,5-7 0 16,2-6-33-16,4-10-21 15,10-13-75-15,0-11-88 16</inkml:trace>
  <inkml:trace contextRef="#ctx0" brushRef="#br0" timeOffset="32317.6139">21725 8947 267 0,'0'0'19'16,"0"0"63"-16,0 0 32 15,0 0-55-15,0 0-18 16,0 0-9-16,0 0-31 16,13-54 2-16,-11 58-3 15,1 14 0-15,3 7 0 16,0 5 25-16,2 7 1 0,5 2 8 16,-4 4-1-16,6 2-17 15,-3 2-10-15,-3-3 19 16,-2 2-12-16,-6-3-1 15,-1-4-8-15,0-2-4 16,-1-2 0-16,-12-5 7 16,2-4 2-16,-1-6-9 15,0-6-23-15,5-3-7 16,-2-8-27-16,0-3-3 16,-2-4-4-16,-3-18-89 0,-1-9-65 15</inkml:trace>
  <inkml:trace contextRef="#ctx0" brushRef="#br0" timeOffset="32581.4974">21643 9220 211 0,'0'0'76'16,"0"0"18"-16,0 0-12 15,0 0-21-15,0 0-19 16,0 0-31-16,-4-30-11 16,5 47 0-16,12 4 24 15,3 5 11-15,0-1 25 16,5 1-37-16,-5 2-4 15,3-1 19-15,-2-2-30 16,-1-2 9-16,-2-3 4 16,-1-4-21-16,-1-4 0 15,0-6 0-15,3-4 8 16,3-2-1-16,6 0-1 0,7-16-6 16,8-9-18-16,3-10-62 15,-2-14-76-15,-1-5-323 16</inkml:trace>
  <inkml:trace contextRef="#ctx0" brushRef="#br0" timeOffset="33667.7986">22006 9597 501 0,'0'0'18'0,"0"0"9"16,0 0 24-16,25-79-30 15,-15 64-3-15,-4 4 32 0,-3 8 13 16,-3 0 12-16,0 3-22 15,0 0-41-15,0 0-12 16,0 0 0-16,0 17-9 16,0 8 9-16,0 8 0 15,3-1 3-15,0-1 8 16,2-2-4-16,0-3-2 16,5-6-1-16,-1-5-1 15,1-3 3-15,5-5 0 16,6-2-1-16,10-5 2 15,11 0 22-15,13-20-18 16,11-9-6-16,2-9-4 16,4-6-1-16,0-2-32 15,2-3-18-15,7-2-39 16,-1-2-49-16,-4-8-194 0</inkml:trace>
  <inkml:trace contextRef="#ctx0" brushRef="#br0" timeOffset="41031.8212">16831 2727 623 0,'0'0'6'0,"0"0"15"16,0 0 9-16,-20-93 12 15,20 66-14-15,0-4-11 16,0-6-3-16,14-6 16 15,6-8-21-15,5-2-2 16,5 0-4-16,4 8-3 16,-2 8 1-16,-2 7 1 15,2 8-2-15,-5 6 1 16,-2 8-4-16,-1 8 6 0,-5 0-7 16,-2 4 4-16,-2 21-9 15,-6 6 4-15,-6 5 8 16,-3 4-3-16,0-2 9 15,0-4-6-15,-5-9-3 16,1-9 9-16,2-8-9 16,2-7-3-16,0-1 3 15,6-5 1-15,20-23 8 16,11-6 6-16,5-4-15 16,-1 9 0-16,-9 12 1 15,-14 7 7-15,-3 8 3 16,-5 2-5-16,5 1-12 15,0 13 16-15,1 6-20 0,-1 1 20 16,-1 0-20-16,-1 2 9 16,-2-2-15-16,3 3-69 15,-3-8-89-15,-5-12-238 16</inkml:trace>
  <inkml:trace contextRef="#ctx0" brushRef="#br0" timeOffset="41318.5859">16676 3013 658 0,'0'0'78'0,"0"0"-39"15,0 0-34-15,139-35-2 16,-58 13 12-16,2 0-13 15,-5 2 34-15,-6 1-27 16,-1 1 16-16,-4 0 6 16,3 1-25-16,-5 0 3 15,-2 7-9-15,-9 4-5 16,-6 5-50-16,-12 1-32 16,-11 0-20-16,-16 15-90 15,-9 1-193-15</inkml:trace>
  <inkml:trace contextRef="#ctx0" brushRef="#br0" timeOffset="41642.152">17104 3212 650 0,'0'0'80'16,"0"0"-78"-16,81 27 16 15,-36-12 7-15,-8 2-6 16,-6 3-11-16,-11 2 2 15,-10 3-5-15,-10 1-5 16,-4 6 4-16,-23 3-4 16,-5 5 0-16,4-8 0 15,9-8 6-15,11-11 2 0,8-8-10 16,0-5 4-16,17 0-1 16,20 0 1-16,17-6 5 15,10-2-1-15,1 6 9 16,0-1-6-16,4 2-9 15,3-4 0-15,5-6-3 16,-2-5-16-16,-7-4-66 16,-15-11-86-16,-14-5-323 15</inkml:trace>
  <inkml:trace contextRef="#ctx0" brushRef="#br0" timeOffset="41920.9906">17970 2227 785 0,'0'0'16'16,"0"0"-16"-16,0 0-22 16,86 80 19-16,-32-3 0 15,-4 17 3-15,-5 12 3 16,-11 4-3-16,-8 2 7 15,-13 1 4-15,-13 1-11 16,-7-3 2-16,-32-3-2 16,-22-5 1-16,-18-8-2 15,-14-16-24-15,-11-13-44 16,-14-16-36-16,-13-19-117 0</inkml:trace>
  <inkml:trace contextRef="#ctx0" brushRef="#br0" timeOffset="42225.5432">16324 1864 707 0,'0'0'3'0,"0"0"-2"15,0 0-1-15,-91 112 6 16,54-16-1-16,-8 25 42 16,-7 25-14-16,0 13 0 15,11 3-3-15,18-3-11 16,23-16-14-16,15-9-4 16,44-14 0-16,32-15 11 15,32-9-12-15,27-13-7 16,32-12-46-16,21-11-33 15,7-20-165-15</inkml:trace>
  <inkml:trace contextRef="#ctx0" brushRef="#br0" timeOffset="45386.7179">18329 2630 539 0,'0'0'38'15,"0"0"24"-15,0 0-42 16,0 0-5-16,0 0 3 16,0 0 17-16,0 0-23 15,0 0 24-15,88 0-2 16,-42 0-24-16,3-3-10 15,0-4-2-15,-5-4 2 16,-4 0 5-16,-7-8-5 16,-8-1-11-16,-8-4 0 15,-11-3-21-15,-6-5 8 16,-9-2-16-16,-25 3 11 16,-9 7-3-16,-9 7 16 0,2 7 12 15,8 8 8-15,13 2-3 16,13 0 8-16,12 0 19 15,4 0-28-15,4 0-7 16,25 5-8-16,14 8 15 16,8 0 21-16,4 7-1 15,-3 6-5-15,-10 1-15 16,-8 6 10-16,-10-1-9 16,-11 0 15-16,-13 2 5 15,0 2 1-15,-22 2 1 16,-17 1-20-16,-11 2 6 15,-1 0-8-15,4-4-2 16,14 0-45-16,23-10-28 16,10-7-64-16,26-15-251 15</inkml:trace>
  <inkml:trace contextRef="#ctx0" brushRef="#br0" timeOffset="46222.3385">19112 2646 85 0,'0'0'274'0,"0"0"-180"0,0 0-19 16,0 0-2-16,0 0-31 16,0 0-8-16,0-8-34 15,0 8 0-15,3-1-70 16,10-2-107-16,1-7-240 15</inkml:trace>
  <inkml:trace contextRef="#ctx0" brushRef="#br0" timeOffset="47426.2879">19221 2598 353 0,'0'0'139'0,"0"0"-77"0,0 0-42 16,0 0-8-16,0 0 12 16,0 0 47-16,6 0 1 15,17-16-7-15,10-10-23 16,5-5-9-16,2-6-25 15,-5-3-2-15,0 1-2 16,-11 2-2-16,-5 1 3 16,-7 7-3-16,-4 2 2 15,-5 10-4-15,-3 8 1 16,0 4-2-16,0 5-2 16,0 0 0-16,-11 7-22 0,-5 17 25 15,-3 12 0-15,-1 8 4 16,5 2-3-16,9 0-1 15,6-5-5-15,0-7 1 16,14-12 4-16,8-4 3 16,5-12-3-16,1-6-2 15,5 0 1-15,3-12 1 16,-2-10 2-16,1-7 0 16,-4-3-2-16,-6-1 0 15,-3 4 1-15,-5 5 3 16,-8 9-3-16,-5 8 0 15,-2 6-2-15,-2 1-6 16,0 0-54-16,0 20 2 16,-8 12 45-16,-9 8 14 15,-2 0 11-15,1-2 0 0,4-8-7 16,0-4 1-16,5-7-5 16,6-3 9-16,2-8-3 15,1-2-12-15,0-4 21 16,0-2-14-16,0 0 9 15,7 0-5-15,5 0 8 16,3-3-12-16,-3-6 15 16,3-4-15-16,-5 1 4 15,3-7 1-15,0 0 3 16,-1-5-8-16,-2-6-1 16,-2-3 1-16,-1-4 6 0,-2-4-3 15,1-1-4-15,-1 4-3 16,-3 0 3-16,1 7 2 15,-2 6-1-15,2 6 2 16,-1 5-6-16,-1 8 2 16,-1 4 1-16,0 0 0 15,0 2-4-15,0 0-4 16,0 0 7-16,0 0 0 16,0 0-8-16,0 0-18 15,0 13 23-15,0 7 0 16,0 4 4-16,0 3 2 15,-3 2 2-15,0 3 2 16,2-3-2-16,-2-5-4 16,3-5 5-16,0-6-5 0,0-6 0 15,0-5-2-15,0 0-3 16,0-2 10-16,0 0-5 16,0 0 3-16,0 0-2 15,0 0 12-15,0 0-10 16,0 0 2-16,0 0-3 15,0 0 7-15,0 0-9 16,0 0 0-16,0 0-3 16,-7 0-32-16,-1 0-29 15,1-10-65-15,5-7 5 16,2-4 12-16,6-1 3 16,10 1-132-16</inkml:trace>
  <inkml:trace contextRef="#ctx0" brushRef="#br0" timeOffset="48574.568">19816 2313 80 0,'0'0'142'0,"0"0"-28"0,0 0-21 15,0 0-23-15,0 0-10 16,0 0-23-16,-30-11-2 16,12 19-1-16,-6 16-12 15,-3 14 6-15,2 6 7 16,7 4-1-16,8-3-18 16,8-3-15-16,2-8 9 15,3-10-10-15,17-7 1 16,8-9 5-16,6-8 11 15,6 0-13-15,5-15 2 16,-1-16-6-16,-4-9 0 16,-12-10 1-16,-7-3 1 15,-8-3-4-15,-10 8 1 0,-3 8-6 16,0 16-7-16,0 11 14 16,0 10-5-16,0 3 0 15,0 5-5-15,-2 20-19 16,-7 15 23-16,-3 12 10 15,-3 7-8-15,0 0 8 16,3-4 4-16,-1-6 0 16,0-10-6-16,0-6-2 15,1-8 0-15,-1-4 0 16,4-9 10-16,3-3-9 0,1-4-1 16,4-5-4-1,1 0 4-15,0 0 22 0,0-20-22 16,9-10-4-16,18-6-19 15,4-3 13-15,9 0 7 16,1 2-5-16,0 1 8 16,0 2 0-16,0 3-1 15,1 3 1-15,-4 3 0 16,-3 1 8-16,-2 3-8 16,0 0 0-16,-4 3-2 15,-1-1 1-15,-6 5 1 16,-6 5 0-16,-7 1 3 15,-6 5-3-15,-3 2 0 16,0 1 1-16,0 0-1 16,0 0-1-16,-7 0-24 0,-11 8 25 15,-5 9-1-15,-4 4 6 16,2 5-5-16,1 2 0 16,8 2-1-16,-2 3 1 15,6 0 3-15,1-4 6 16,6 0-9-16,3-7-7 15,2-5 7-15,0-5 9 16,11-8-8-16,7-4 4 16,4 0 10-16,1-4 3 15,3-13-11-15,-2-5-5 16,-5-10 9-16,-5 0-8 16,-10-3-1-16,-4 1-2 0,0 8-27 15,-9 2 4-15,-8 11 15 16,-1 6-9-16,-3 7 17 15,0 0-6-15,4 7 6 16,4 10 0-16,7 3-1 16,4 1-3-16,2 1-8 15,0-2 2-15,20-5 10 16,7-6 0-16,2-8 3 16,6-1-6-16,2-1 3 15,4-14-1-15,2-4-4 16,-4-1 1-16,1 4 4 15,-10 0 0-15,-2 7 1 16,-6 3 0-16,-5 6-2 16,-4 0 4-16,-2 0-6 15,-1 17 6-15,-1 3-7 0,0 3 6 16,1 1-2-16,4-1 7 16,1-1-6-16,3-5-2 15,2-4-3-15,9-8 4 16,7-5 0-16,6 0-3 15,4-10-7-15,-6-4 10 16,-7 6-3-16,-3 6 7 16,-3 2 0-16,-4 0 1 15,0 5 25-15,-4 4-17 16,3 4-12-16,2 3 13 16,6-1-14-16,1 2-15 15,7-4-61-15,5-11-244 0</inkml:trace>
  <inkml:trace contextRef="#ctx0" brushRef="#br0" timeOffset="49432.3136">20696 3559 242 0,'0'0'519'0,"0"0"-519"16,0 0-27-16,82 109 27 15,-39-55 6-15,5-2-6 16,-2-1 5-16,-1-4-9 15,-3-7 8-15,1-9-5 16,-9-3 4-16,-4-8-6 16,-8-8 0-16,-8-3-11 15,-8-7-12-15,-4-2-58 16,-2 0 50-16,0-22 9 16,0-12-254-16</inkml:trace>
  <inkml:trace contextRef="#ctx0" brushRef="#br0" timeOffset="49663.1054">21083 3655 449 0,'0'0'105'0,"0"0"-67"15,0 0-30-15,0 0 34 16,87 37-18-16,-61-7 24 16,-5 4-15-16,-5 1 3 15,-6 2-30-15,-5-2 9 16,-5-2-3-16,0-3-9 15,0-1 2-15,-15-5-5 16,-9 1-2-16,-4-1-4 16,-3 0-1-16,5 0-53 15,13-4-29-15,13-7-89 16,0-13-242-16</inkml:trace>
  <inkml:trace contextRef="#ctx0" brushRef="#br0" timeOffset="51603.5292">21680 3959 644 0,'0'0'106'0,"0"0"-22"16,0 0-49-16,0 0 3 15,0 0-34-15,54-74-4 16,-14 41 0-16,1-2-2 15,5-5 9-15,-6-2-11 16,-5-2 11-16,-7 2-6 16,-9 5 3-16,-10 9-3 15,-5 12-1-15,-4 12 3 16,0 4-3-16,-5 7-16 16,-22 24-3-16,-9 15 9 0,-9 11 10 15,4 5 9 1,8-1-8-16,9-4-1 0,15-9 0 15,7-10 0-15,2-10 0 16,5-9 0-16,11-7-2 16,8-7 2-16,8-5 5 15,6-3-5-15,4-20-4 16,1-11 4-16,0-10-4 16,-7-4-5-16,-7-3-14 15,-13-1-8-15,-7-1-6 16,-9 5-21-16,0 4 9 15,-16 7 41-15,-2 14 8 16,4 12 14-16,7 6 7 0,4 5-21 16,3 0 0-1,0 12-2-15,10 6 2 0,22-2 2 16,17-5 5-16,13-9-7 16,10-2 0-16,2-3 0 15,-11-11 0-15,-13 0 3 16,-15 4-3-16,-20 4-8 15,-10 6 7-15,-5 0 2 16,-3 0-1-16,-27 4 0 16,-15 13-1-16,-7 7 1 15,1 5 12-15,9 3-1 16,14 4 6-16,7 3-17 0,11-3-1 16,8-4 0-16,2-6 2 15,8-9 11-15,16-5-12 16,5-5 1-16,6-7 7 15,1 0 1-15,-3-19-1 16,-5-5-6-16,-9-5-2 16,-11-4-4-16,-7-1-3 15,-1 4-3-15,-6 7 3 16,-10 5 3-16,-1 10 4 16,1 4-11-16,4 4 4 15,3 0 6-15,-1 10 0 16,7 8-5-16,3-1 2 15,0 2 5-15,10-5-1 16,11-3 3-16,6-4 0 16,4-4-3-16,-1-3 0 0,-2 0 0 15,-4-3-1-15,-6-10 0 16,-2-3 1-16,-3-3 2 16,-3-4-2-16,-1 0 3 15,0-4 0-15,0 1 0 16,6-5 0-16,2 3-3 15,6 1-3-15,2 4-1 16,2 6 2-16,-2 4 2 16,1 2 0-16,-3 6 0 15,-4 4 0-15,1 1-4 16,-5 0 2-16,-3 0 2 16,-1 1-5-16,-2 7 4 0,1 1 1 15,-1 1-2-15,2 1 2 16,5-3 1-16,3-1-1 15,4-2 3-15,2-4-11 16,3-1 11-16,-1 0-3 16,-3-1 0-16,-7-9 0 15,-6-1 6-15,-6-5-4 16,-5 0 9-16,0-1-4 16,0 0-4-16,-6 6-3 15,-6 3 3-15,0 5-9 16,-1 3 6-16,-4 3-9 15,-8 22 5-15,-3 12 7 16,-2 12-3-16,-2 4 1 16,9-2 5-16,7-4-5 15,13-13-1-15,3-6 0 0,3-13 4 16,23-6 4-16,8-9 12 16,17 0 0-16,11-15-9 15,7-14-11-15,-5-4-7 16,-12-1 7-16,-17 5-4 15,-17 7 3-15,-11 10 1 16,-6 7 39-16,-1 3-6 16,0 2-33-16,-1 8 3 15,-14 17-14-15,2 11 17 16,1-1-7-16,12 1 1 0,0-8-1 16,22-6-1-1,12-8-3-15,6-6-16 0,3-8-3 16,-5 0-56-16,-5-11-101 15,-13-20-238-15</inkml:trace>
  <inkml:trace contextRef="#ctx0" brushRef="#br0" timeOffset="52496.6805">21770 3892 553 0,'0'0'98'0,"0"0"-23"15,0 0-48-15,0 0-20 16,0 0-7-16,149-7 4 16,-62 2 3-16,14-5-5 15,7 0 9-15,0-4-7 16,0-4-4-16,-4-3 1 0,-7-1 1 16,-10 0 0-16,-17-3 2 15,-21 0-4-15,-27 2 6 16,-22-4-4-1,-9 2-2-15,-34 3-9 0,-24 11-7 16,-21 11-16-16,-15 9 28 16,-3 18 4-16,10-1 0 15,25-2 2-15,31-10-2 16,32-2-6-16,10-5-13 16,38-6 12-16,30-1-5 15,33-12 12-15,24-21 5 16,11-12-5-16,-9-5-62 15,-16 2-110-15,-32 4-77 16,-38 10 79-16,-37 12 126 16</inkml:trace>
  <inkml:trace contextRef="#ctx0" brushRef="#br0" timeOffset="54297.6018">21809 3226 333 0,'0'0'189'16,"0"0"-116"-16,0 0-38 15,0 0 30-15,0 0 0 16,0 0 8-16,36-10-25 16,-1-13-9-16,16-10-29 15,9-6-4-15,2-6-1 16,-1-5-5-16,-4-1 0 15,-6-3-2-15,-12 1 1 16,-12 4-2-16,-12 11 0 0,-11 12 2 16,-4 13-1-1,0 9 0-15,-17 4-24 0,-20 12 7 16,-15 22 19-16,-12 12 1 16,6 8 4-16,7 3-5 15,17-6-9-15,11-1 9 16,11-8 7-16,11-6-7 15,1-8-2-15,3-8 2 16,16-6 8-16,4-5-4 16,7-8 2-16,1-1 11 15,6 0-17-15,-6-14-7 16,-8-2 3-16,-7-4-6 0,-11 1-8 16,-5-4 2-16,0 2-10 15,-13 2-9-15,-1 4 24 16,5 4 11-16,3 7 2 15,6 0 8-15,0 4-10 16,0 0-3-16,22 0-3 16,17 0 6-16,13 0 7 15,8 0-4-15,0 0 0 16,-1 0-3-16,-10-8-6 16,-7-4 6-16,-11 1 3 15,-5-1 2-15,-11 2-5 16,-8-1 2-16,-7 0 7 15,0 5-6-15,-13 5-3 16,-13 1-8-16,-5 1 0 16,1 18 8-16,3 9 2 0,8 3-2 15,10-1-5-15,6 4 5 16,3-8 8-16,6-7-8 16,12-5 3-16,8-6 11 15,-3-7-8-15,3-1-2 16,-4-1 2-16,-6-15 3 15,-2-5-4-15,-10-5-5 16,-4-1-13-16,0 1 4 16,-15 3-20-16,-1 5 18 15,0 6 0-15,5 7 11 16,3 3-9-16,3 2-1 16,1 0 0-16,3 0 8 0,1 7-1 15,0 0-2-15,0 2 5 16,3-1 1-16,15 0 0 15,3-4 3-15,7-4-3 16,4 0 9-16,8 0-10 16,-1-12 3-16,4-5-3 15,-3-5 9-15,1-2-6 16,-1-1-3-16,-2-5 5 16,1-2-5-16,3 0-1 15,-3-1-12-15,-3 5 7 16,-7 4 5-16,-8 5 1 15,-10 6 1-15,-7 7-1 16,-4-1 0-16,0 4 4 16,-1 1-4-16,-19 2-5 15,-2 0 5-15,-6 0 0 0,2 15 3 16,4 11-3-16,4 5-2 16,2 8 2-16,4 2 2 15,1-2-2-15,8-8 1 16,3-3 7-16,0-8-4 15,0-5-3-15,12-5 4 16,6-5 14-16,6-3 14 16,9-2-10-16,6-2-19 15,7-13 17-15,-1-4-19 16,-4-2 1-16,-10 1-3 0,-9 0 0 16,-11 3 10-1,-6 6-6-15,-4 1 7 0,-1 8-3 16,0 2 7-16,0 0-15 15,0 0-1-15,0 14-6 16,0 10 4-16,-3 9 3 16,3-2-6-16,0-2 3 15,2-4 3-15,12-5 0 16,3-8 8-16,4-5-5 16,-1-6-1-16,10-1-2 15,-2-1 1-15,2-16 8 16,-4-3 1-16,-2-3-10 15,-5-5 6-15,-6 2-1 16,-4-1-5-16,-7 4 4 16,-2 9-4-16,0 9-6 0,0 4-1 15,0 1-14 1,0 0 18-16,-1 13-6 0,-8 8-2 16,2 3 14-16,4-4-6 15,3-3 3-15,0-7-2 16,3-3 2-16,7-3 0 15,8-4 0-15,3 0 10 16,7-3-6-16,1-14-1 16,-1-2 1-16,-4-4 6 15,-9 3-8-15,-3 6-2 16,-6 4 0-16,-3 7 10 16,-3 3-2-16,0 0-8 0,0 20-14 15,-6 16 8 1,-14 8-1-16,2 6 7 0,-1-4 4 15,6-7-2-15,11-4-2 16,2-9 4-16,0-9-8 16,10-5 5-16,12-10-2 15,10-2 1-15,8 0-14 16,11-10-37-16,2-16-132 16</inkml:trace>
  <inkml:trace contextRef="#ctx0" brushRef="#br0" timeOffset="55909.6184">22231 4606 624 0,'0'0'58'16,"0"0"-11"-16,0 0 9 16,0 0-16-16,0 0 1 0,0 0-5 15,-4-26-17-15,11 11-1 16,12-7-14-16,5-6 5 15,13-9-9-15,7-7 1 16,6-6-2-16,0-6-12 16,2-4-1-16,-12 8 13 15,-8 16-10-15,-16 13 11 16,-10 16 9-16,-6 7-9 16,0 0-5-16,0 10-14 15,-6 12 13-15,-3 6 6 16,2 0 6-16,3-8-5 15,4-6-1-15,2-4-3 16,20-10 3-16,11 0 5 16,10-2 7-16,8-18 2 15,-1-6-14-15,-4-1 0 0,-9 3-8 16,-18 9 6-16,-10 7 2 16,-6 8-7-16,-3 0-1 15,0 3 3-15,-15 17-3 16,-9 10 8-16,-4 4 0 15,8-4 0-15,7-8-5 16,12-8-9-16,1-6-39 16,16-8-11-16,18 0 21 15,7-8 21-15,2-13-64 16,-6 3-33-16,-13 4 64 16,-11 7 55-16,-9 3 54 15,-4 4 57-15,0 0-56 0,-6 0-33 16,-15 11-3-1,-5 6 2-15,1-1 27 0,6 2-18 16,8-4-21-16,5-6-9 16,6-2 0-16,0-4 5 15,23-2-2-15,8 0-3 16,3-16-2-16,2-1-3 16,-10-5-4-16,-6 3 9 15,-11-2 0-15,-8 4 0 16,-1 4-2-16,-2 4-4 15,-15 7 6-15,-5 2-9 16,0 0-1-16,3 5 9 16,6 9-5-16,7-3 0 0,6 1 5 15,0-4-15-15,13-1 10 16,15-7 5-16,10 0 2 16,4 0-4-16,1-16 5 15,-7-1-8-15,-5 0 6 16,-7-2-2-16,-7 1-6 15,-1 3 8-15,-6 5 0 16,-6 3 9-16,0 2 3 16,-2 5-5-16,-2 0-7 15,3 0-6-15,2 0 5 16,4 16 1-16,3 3 1 16,3 1 10-16,3-1-3 0,3-5-2 15,4-2-5-15,2-7 11 16,1-4-10-16,2-1 7 15,1 0 2-15,-1-12-2 16,0-8-9-16,-3-1-4 16,-7-3 4-16,-5 0 1 15,-5 1-1-15,-3 1 4 16,-2 2-3-16,-3 7 6 16,0 7 8-16,-2 2 3 15,0 4-17-15,0 0-1 16,0 12 0-16,0 9-1 15,0 8 1-15,0 3-2 16,0-4-3-16,12 0 5 16,15-6-1-16,7-5-21 15,7-6-10-15,9-9-69 0,-8-2-143 16</inkml:trace>
  <inkml:trace contextRef="#ctx0" brushRef="#br0" timeOffset="56742.7812">22628 4397 579 0,'0'0'49'16,"0"0"-14"-16,0 0-13 15,126-72-8-15,-58 55 2 16,6 1-15-16,-1 1 0 16,3 1 3-16,-1-2-1 15,-3 1-1-15,-9 0-2 16,-10 2 0-16,-15 1 0 15,-15 3 1-15,-13 3 3 16,-10-1 11-16,-13 3-15 16,-31-2-25-16,-21 6 4 0,-23 0-10 15,-13 8 26-15,1 9 5 16,15 2 6-16,24-6-2 16,28-1-1-16,23-3-3 15,10 3-8-15,30-2 4 16,27-3 4-16,24-4 0 15,23-3-3-15,7 0-53 16,-10-12-275-16</inkml:trace>
  <inkml:trace contextRef="#ctx0" brushRef="#br0" timeOffset="58265.4581">23790 3670 595 0,'0'0'41'16,"0"0"50"-16,0 0-1 16,-2-74-17-16,-5 65-16 15,-3 3-35-15,-1 6-16 16,-4 0-6-16,-7 7 0 15,1 19-5-15,1 8 2 16,5 2 3-16,11 0 0 16,4-6 0-16,7-4 1 15,16-8 0-15,3-5-2 16,4-6 1-16,0-7-5 0,-3 0 1 16,-4-1 1-1,-4-16 3-15,-9-8 6 0,-6-1-6 16,-4-3-3-16,-7-3-15 15,-9 8 5-15,-2 7 7 16,4 8 6-16,4 7-10 16,3 2-4-16,-1 0 4 15,-1 16-4-15,2 0 8 16,4 4 0-16,3 0 4 16,0-4 2-16,14-4 0 15,6-3-5-15,5-5 0 16,6-4 5-16,4 0 0 15,-1-3 0-15,2-9 5 16,-5-2-5-16,-2 0 0 16,-5 5-3-16,-6 4 12 0,-6 4-13 15,-5 1 4-15,-1 0-4 16,0 0 3-16,1 5-1 16,0 8 2-16,0 3 4 15,-4 2 1-15,1-2-5 16,-2-3-9-16,-2 0 9 15,0-3 4-15,0-3-4 16,0 0-1-16,-3-5-10 16,3-1 4-16,0 1-8 15,0-2-5-15,0 0 3 16,17-2-25-16,9-15 31 16,11-3-24-16,-3 1 19 0,-2-1-3 15,-7 4 19 1,-1 0 6-16,2 0 10 0,-3-1 1 15,4-1 1-15,-2-3-8 16,1-2 5-16,1-4-12 16,1-3 4-16,-1-1 1 15,0-5-4-15,-2-3-4 16,0-2 4-16,-2 0 8 16,-7 0-12-16,-1 2 4 15,-7 10 3-15,-4 8-1 16,-2 10 5-16,-2 6 20 15,0 5-23-15,0 0-8 16,0 16-30-16,-16 13 30 16,-4 9-1-16,1 6 1 15,3-4 0-15,6-4-4 0,7-3 4 16,3-8 6-16,0-2-4 16,0-8 2-16,12-3-3 15,6-6 21-15,9-6-7 16,9 0-15-16,7-2-8 15,0-10-28-15,-4 2-55 16,-7 9 8-16,-15 1-89 16,-12 14-13-16,-5 14-57 15</inkml:trace>
  <inkml:trace contextRef="#ctx0" brushRef="#br0" timeOffset="58581.6728">24932 3638 535 0,'0'0'78'0,"0"0"-6"16,0 0 22-16,0 0-35 15,0 0-23-15,0 0-9 16,-40-37-27-16,23 50-4 16,1 7 4-16,4-2 0 15,3 0 1-15,9-3-7 16,0-4 8-16,8-2-4 15,14-4 4-15,5-5-5 0,4 0 0 16,-5 0-20 0,-6-17 10-16,-6 4 6 0,-12-1 6 15,-2 3 1-15,0 6-5 16,-16 5-8-16,-18 2 9 16,-23 23-56-16,-20 14-7 15,-21 4-49-15,-4 3-333 16</inkml:trace>
  <inkml:trace contextRef="#ctx0" brushRef="#br0" timeOffset="59921.8741">21597 4659 628 0,'0'0'49'0,"0"0"-26"15,-93 29-21-15,50 10 0 16,3 3 12-16,9-2 21 0,14-6-33 15,10-10-2 1,7-5 0-16,0-7 14 16,4-7-10-16,16-5 10 0,8 0 15 15,3-3-24-15,4-13 0 16,-5-7-5-16,-4 0-1 16,-8-4 1-16,-7 3 0 15,-8 0-7-15,-3 4-1 16,0 9-2-16,0 1-3 15,-7 9-9-15,0 1 14 16,-2 0 8-16,2 6 0 16,1 9-1-16,3 4 1 15,1 0 0-15,2-4 2 16,0-1-2-16,8-4 0 16,8-4-8-16,8-3 7 0,9-3 1 15,5 0 0-15,1-17-1 16,0-2-11-16,-7-2-27 15,-7 5 24-15,-10 7 12 16,-11 2 6-16,-4 6 25 16,0 1 0-16,0 0-28 15,0 8-4-15,0 12 4 16,-1 2 12-16,-1-3-4 16,2-2-5-16,0-11 8 15,14-2-11-15,11-4 5 16,5 0 34-16,4-3-20 15,1-11-17-15,-3-3 2 16,-5 0-2-16,-5 0-2 16,-2-3 4-16,-7 3-3 0,-2 0 1 15,-2-2 0-15,-3 4-2 16,-2-3 5-16,1 3-5 16,1 3-3-16,1 2 1 15,-1 3 2-15,3 1 0 16,-1 5-1-16,0 1 1 15,-3 0-4-15,4 0-3 16,-2 15 7-16,-1 6-1 16,-2 9-1-16,-4 2-7 15,0 0 9-15,0-2 9 16,0-6 2-16,-7-4-7 0,4-8-2 16,0-4 0-1,2-5-4-15,1-3 4 0,0 0-1 16,0 0 8-16,6-6-9 15,16-13-15-15,8-3-3 16,0 2-14-16,-2 6 2 16,-6 8 27-16,-3 6-14 15,-3 0-36-15,-4 12-3 16,-6 5-104-16,-5 1-131 16</inkml:trace>
  <inkml:trace contextRef="#ctx0" brushRef="#br0" timeOffset="61125.5899">22580 5182 704 0,'0'0'82'15,"0"0"-60"-15,0 0-11 16,0 0-8-16,96-22 2 16,-68 0-5-16,-1-5-5 15,-4-9 5-15,-3-2-16 16,-10-4-4-16,-5 0 20 15,-5 2 0-15,0 2 0 16,0 7 1-16,4 11 8 16,3 6-9-16,4 8-4 0,4 4-16 15,4 2-4-15,4 0 21 16,-1 0 3-16,-2 3 0 16,-1 6 1-16,-1 4-1 15,-3 1 3-15,0 2 8 16,-2 1-6-16,-4 0 2 15,2-2 12-15,-3 1-17 16,0-2 14-16,2-1-9 16,1-5-6-16,2-1 2 15,5-4-2-15,7-3 11 16,7 0-3-16,0-8 1 0,1-6-10 16,-8-6 0-16,-9 3-2 15,-7 1-3-15,-6 4-4 16,-3 3 6-16,0 5 0 15,0 4 3-15,0 0-11 16,-8 5 6-16,-1 14 5 16,2 3-13-16,3 2 13 15,4 0 0-15,0-4 11 16,13-6-9-16,6-4 5 16,4-9-7-16,3-1 1 15,1-1 6-15,0-15 7 16,-2-3-12-16,-4-4-2 0,-6-2 0 15,-4 1 3-15,-6 4-3 16,-2 7 0 0,-1 6 0-16,-2 6-3 0,0 1 3 15,4 0-14-15,2 8 1 16,1 11 11-16,4 8 0 16,-3-1 2-16,-1 3 24 15,-2-4-15-15,-5-3-3 16,0-3-5-16,0-5 7 15,0-2-8-15,-2-7 4 16,-2-2-15-16,2-2 11 16,2-1-4-16,0 0 4 15,0-9-7-15,10-17-3 16,19-8-28-16,11-5 18 16,4 2 17-16,-2 1 6 0,-4 5-4 15,-5 0 5 1,-3 0 5-16,-4 1-9 0,-4-3 4 15,0-2 8-15,-3-1 4 16,-4 0-7-16,0 2 5 16,-6 4-3-16,-3 9-6 15,-3 7 10-15,-3 8 30 16,0 6-23-16,0 0-22 16,0 11-12-16,-14 20 7 15,-5 15 5-15,4 5 0 16,3 0-4-16,9-2 2 15,3-10-16-15,12-8-34 16,18-11-54-16,12-17-134 16</inkml:trace>
  <inkml:trace contextRef="#ctx0" brushRef="#br0" timeOffset="61634.8667">24265 4821 681 0,'0'0'86'0,"0"0"-35"16,0 0-3-16,0 0 8 15,0 0-28-15,0 0-22 16,-1-4 4-16,-11 12-17 16,-2 11 10-16,4 2-6 15,3 1 1-15,7-3-5 0,0-3 7 16,8-4 8-16,12-6-4 15,5-4-4-15,4-2-15 16,-1 0 4-16,-6-14 2 16,-7-6-7-16,-9-7 14 15,-6-1 1-15,0 2 2 16,-9 8 5-16,-4 8-3 16,-4 8-3-16,2 2 1 15,-1 0-3-15,3 16 2 16,2-1-5-16,6 2 1 15,5-4-3-15,0-4 5 16,22-1 1-16,15-8-14 16,18 0-11-16,15-14 7 15,2-16-30-15,-8-5-41 0,-16-6 44 16,-15 2 46-16,-12 5 4 16,-11 11 33-16,-8 9 3 15,-2 12-22-15,-14 2-18 16,-19 20-3-16,-13 17-7 15,-3 12-17-15,-5 6 19 16,0 2-62-16,3 5-104 16,-1 1 15-16</inkml:trace>
  <inkml:trace contextRef="#ctx0" brushRef="#br0" timeOffset="62181.9003">23421 5554 569 0,'0'0'70'16,"0"0"-38"-16,0 0 24 16,0 0 48-16,0 0-18 15,0 0-24-15,-12-2-7 16,17-19-21-16,21-10-34 15,10-5-3-15,5-4-9 16,2 3 6-16,-7 11-1 16,-10 7-4-16,-11 9 9 15,-7 9 0-15,-2 1-4 16,-4 7-15-16,0 21 17 0,-2 8 1 16,0 6 1-1,0-2 2-15,0-8 7 16,0-13-7-16,5-6-2 0,2-7-1 15,8-3 3-15,8-3 15 16,8-5-15-16,14-19-12 16,1-4-50-16,-2-2-23 15,-6 6-26-15,-13 7 3 16,-6 11-26-16,-6 4-26 16,-6 2-56-16</inkml:trace>
  <inkml:trace contextRef="#ctx0" brushRef="#br0" timeOffset="62368.6933">24067 5439 26 0,'0'0'400'0,"0"0"-212"0,0 0-63 16,0 0-11-16,0 0-39 15,0 0-58-15,-48 22-5 16,1 3-11-16,-3 10-1 16,4 5 15-16,10-1-8 15,9-3-7-15,11-6 0 16,7-3-10-16,6-1-55 15,3-7-43-15,0-5-80 16,0-12-316-16</inkml:trace>
  <inkml:trace contextRef="#ctx0" brushRef="#br0" timeOffset="62635.3913">23813 5749 693 0,'0'0'127'0,"0"0"-75"16,0 0-43-16,0 0 2 15,114 4-7-15,-77 5 3 16,-1 1-3-16,-8 3-4 16,-7 3-6-16,-10-1 6 15,-5-1 0-15,-3-2 6 16,0 0-6-16,-1-2 0 16,3-3 0-16,1 0 0 15,6 1 2-15,6-2-2 16,7 2 0-16,3-5 3 15,1-3-3-15,-11 0-21 16,-4 0-40-16,-12-6-38 16,-2-11-22-16,-13-9-257 0</inkml:trace>
  <inkml:trace contextRef="#ctx0" brushRef="#br0" timeOffset="62899.5034">23509 5252 607 0,'0'0'53'0,"0"0"-25"16,0 0-28-1,-88 77 0-15,51-14 29 0,1 10 7 16,8 2-11-16,7 2 15 15,7-3-33-15,10 0-3 16,4-7-4-16,16-5-23 16,22-10-50-16,17-12-61 15,10-19-164-15</inkml:trace>
  <inkml:trace contextRef="#ctx0" brushRef="#br0" timeOffset="63110.4782">24410 5500 562 0,'0'0'137'15,"0"0"-137"-15,0 0 11 16,0 0-11-16,55 91 11 16,-55-43-1-16,0 6-1 15,-7 10-4-15,-17 4-4 16,-10 7 2-16,-14 3-6 15,-19 1-68-15,-15 2-185 16</inkml:trace>
  <inkml:trace contextRef="#ctx0" brushRef="#br0" timeOffset="65314.5032">17473 5668 346 0,'0'0'12'0,"0"0"24"15,0 0 9-15,0 0-32 16,0 0-7-16,0 0 1 16,61 10 10-16,-26 9 30 15,10 8 0-15,5 2-5 16,5 9-4-16,3 7-25 16,5 10 2-16,-3 7 0 15,2 7-4-15,-1 5 2 16,-3 13 9-16,-1 8-6 15,-7 8-2-15,-6 4-13 16,-5 0 7-16,-1 2-8 16,0 0 0-16,-3 0 4 0,4-3-4 15,3-8 0-15,-2-6 0 16,2-11 5-16,-2-2-2 16,-4-4-3-16,-4-3 1 15,-3-2 2-15,-8-3 3 16,-3-2-4-16,-3 1-1 15,-1-2 2-15,-1-1 3 16,-3-1-6-16,-1-1 3 16,-3 3 0-16,-2 0 2 15,-2-4-5-15,-2-5 1 16,0-3 3-16,0-4-7 0,-4-2 3 16,-4 1 0-1,0 2 8-15,1 0-1 0,-1 4 0 16,2 0-6-16,3 0 8 15,3-1-9-15,0 2 0 16,3-1 0-16,13 2 0 16,2 5 0-16,7 0 0 15,7 4-2-15,2 3 3 16,6 5-3-16,-1-6 2 16,-5 3-21-16,-3-8 19 15,-8-4-4-15,-3-2 5 16,-12-2-9-16,-8 0 10 0,0 3-3 15,-13 0-2 1,-14 1 5-16,-4 4 0 0,-8 3 9 16,-2 3-4-16,2 7 0 15,0-3-5-15,7 4-5 16,5-1-67-16,5 1 4 16,2-3-92-16,6-12-169 15</inkml:trace>
  <inkml:trace contextRef="#ctx0" brushRef="#br0" timeOffset="65875.555">17870 5874 481 0,'0'0'167'15,"-92"-3"-155"-15,21 10-3 16,-17 15 10-16,-14 5-6 16,-13-3 39-16,-15 5 4 15,-21 3-35-15,-21 11-13 16,-25 11 16-16,-14 13-16 16,-7 11 2-16,7 1-10 0,33-4 11 15,42-13 0-15,48-7-8 16,46-5 12-16,35 1-15 15,20 5-40-15,40-5-48 16,22-10-62-16,18-22-152 16</inkml:trace>
  <inkml:trace contextRef="#ctx0" brushRef="#br0" timeOffset="66071.4129">16587 6280 811 0,'0'0'0'16,"-81"136"-141"-16,54-16 98 16,6 28-18-16,7 23-142 15,14 5 6-15</inkml:trace>
  <inkml:trace contextRef="#ctx0" brushRef="#br0" timeOffset="67054.1795">24092 7093 600 0,'0'0'79'0,"-104"80"-79"0,31-3 48 16,-3 20-19-16,-3 8-1 15,5-1-11-15,5-3-14 16,6 2 1-16,7-2 18 16,6 5-13-16,2-2-5 15,5-1 24-15,1-3-27 16,4-8 13-16,6-5-11 15,11-4 0-15,8-4-3 16,11-4 0-16,2-4 0 16,0-1 0-16,6-4-4 15,6-4-10-15,-3-6-1 16,-4-8-2-16,-5-5 2 16,0-6 9-16,0-6 6 0,-17 5 17 15,-6 1-13-15,-5 4 8 16,-1 7 13-16,0 4-1 15,4 5-9-15,10 9-3 16,9 4-3-16,6 0-6 16,23-3 2-16,21-6-5 15,23-10-25-15,21-17-29 16,18-12-23-16,17-19-66 16,2-7-149-16</inkml:trace>
  <inkml:trace contextRef="#ctx0" brushRef="#br0" timeOffset="67557.5262">24720 6865 700 0,'0'0'37'0,"0"0"-37"16,0 0 1-1,-138 126-1-15,60-38 20 0,-10 11-5 16,-3-2 16-16,6-6-25 15,12-13-5-15,15-18 14 16,13-18-15-16,14-15-13 16,14-15-15-16,8-12-11 15,9-8 30-15,6-30-1 16,18-20-59-16,8-13-34 16,0-1 66-16,-3 16 37 15,-12 20 36-15,-4 20 49 16,0 16-50-16,3 11-35 0,10 27 3 15,4 18 17 1,8 15 35-16,4 4-21 0,0 2-1 16,4-6-31-16,2-4 4 15,2-6-4-15,2-4-2 16,0-4-34-16,-6-9-95 16,-15-16-92-16</inkml:trace>
  <inkml:trace contextRef="#ctx0" brushRef="#br0" timeOffset="68981.6892">20058 8981 141 0,'0'0'159'16,"0"0"-57"-16,0 0-4 15,0 0-22-15,0 0-21 16,0 0-19-16,-2 0 7 15,2 0-5-15,2 0-8 16,8 0-15-16,5 16-15 16,9 18 0-16,7 17 28 15,2 15 8-15,3 11-22 16,-2 8-6-16,2-1 1 16,1-4-7-16,-4-4-2 15,-2-4 7-15,-6-3-12 0,-5-5 5 16,-5-4-13-16,-13-9 6 15,-2-3 5-15,0 0-2 16,-18 1 4-16,-12-4 7 16,-8 0-7-16,-6-2 1 15,-4-5-1-15,-5-2 0 16,3-5 4-16,2-5-4 16,12-7-6-16,13-5 4 15,10-11-5-15,8-3-35 16,3-9 12-16,2-25-22 0,0-24-135 15,17-20-160 1</inkml:trace>
  <inkml:trace contextRef="#ctx0" brushRef="#br0" timeOffset="69552.1362">19858 8507 639 0,'0'0'88'15,"0"0"-88"-15,0 0 0 16,0 0-6-16,0 0 4 16,4 79 4-16,-4-13 37 0,-4 8-5 15,-19-3-11-15,-4-2-2 16,-2-7 10-16,0-9-29 15,3-8 5-15,3-12-3 16,8-13-2-16,8-12 3 16,4-8-5-16,3 0 0 15,0-24-1-15,1-20-4 16,14-21-33-16,9-3 11 16,0 7 13-16,-3 21 10 15,-6 20 4-15,-6 15 20 16,1 5-6-16,5 22-11 15,7 14 28-15,4 13 9 0,-1 7-20 16,-4 2-6 0,-2-3-10-16,-2-9-2 0,-1-10 1 15,-2-10-3-15,-5-13-8 16,-4-8-15-16,-2-5 3 16,-3 0 19-16,0-5 1 15,0-4 3-15,0-1-2 16,0 7 5-16,0 3-6 15,2 29 0-15,1 22 10 16,2 16 19-16,5 9-20 16,2-3-7-16,7-12-2 15,4-9-5-15,8-15-50 16,11-14-48-16,3-15-59 16,4-8-416-16</inkml:trace>
  <inkml:trace contextRef="#ctx0" brushRef="#br0" timeOffset="70215.0688">20022 9224 742 0,'0'0'54'0,"0"0"-13"16,-119 115-8-16,59-16-5 16,0 16 13-16,11 8-12 15,12 2-13-15,19 2-15 16,13-7 4-16,5-8-5 15,12-12 1-15,24-13-5 16,16-19 4-16,15-16-10 16,15-26-1-16,12-26-15 15,11-29 18-15,5-41 4 16,-4-23-3-16,-8-18-16 16,-24-10-7-16,-30-9-1 0,-35-3 31 15,-19 9 0-15,-38 20 5 16,-12 32-1-16,2 35 19 15,2 28-13-15,-2 18-1 16,-7 44-9-16,-8 26-6 16,-1 21 4-16,5 10 1 15,17-2-3-15,20-3 4 16,27-11 0-16,5-9-1 16,37-10-14-16,15-13-9 15,8-16-24-15,7-26 15 16,3-20 0-16,-3-20-3 15,-6-33 26-15,-15-22-15 0,-17-12 18 16,-26-10 0 0,-6 4 7-16,-33 17 12 0,-6 25 5 15,-3 27 34-15,4 19-12 16,-2 5-32-16,-1 22-7 16,5 16 0-16,12 11-29 15,17 7-15-15,14-1-38 16,46-11-143-16</inkml:trace>
  <inkml:trace contextRef="#ctx0" brushRef="#br0" timeOffset="71148.825">19852 9728 746 0,'0'0'23'0,"0"0"-13"15,0 0-9-15,-125 128 6 16,75-48-5-16,6 10 0 15,8 2 9-15,15 2 7 16,18-4-17-16,3-6-1 16,22-6-11-16,20-16 11 15,16-15-21-15,14-19-8 16,4-20 6-16,4-8 23 16,4-29 2-16,-5-22-2 15,-3-18-9-15,-15-11 0 16,-24-8-3-16,-23-1 10 15,-14 13 3-15,-31 18-1 0,-11 26 32 16,-10 26 7 0,-3 9-32-16,-4 37 0 0,-5 21-6 15,3 14 3-15,7 12-4 16,10 5 0-16,15-8-1 16,23-9-7-16,6-14-1 15,27-18-4-15,13-11-31 16,8-15 17-16,1-11 8 15,5-6 17-15,0-4 2 16,4-14-2-16,-3-3 2 16,-12-3 1-16,-13 3 6 15,-18 2-7-15,-12 4 6 16,-13 2-6-16,-25 6 0 0,-11 7 10 16,-3 0-10-16,3 24 4 15,6 13 12-15,10 8 6 16,18 10-13-16,15 4-9 15,9 0 8-15,43-10-11 16,26-14 3-16,23-17-28 16,12-18 0-16,15-2-11 15,-4-24-165-15</inkml:trace>
  <inkml:trace contextRef="#ctx0" brushRef="#br0" timeOffset="78591.6122">20891 7562 180 0,'0'0'189'16,"0"0"-174"-16,0 0 25 15,0 0-3-15,0 0-23 16,0 0-1-16,0 0-3 15,-8 0-7-15,8 0 1 16,0 0 0-16,-2 3-4 16,2 9 0-16,-1 6 0 15,-1 5 22-15,1 7 14 16,-1 7 4-16,2 2-30 16,-1 6 14-16,1-1 1 15,0 0 1-15,0-4-17 0,0-2 9 16,0-6-7-1,0-1-2-15,0-4 2 0,0-6 3 16,0-6-9-16,0-5-2 16,0-3 2-16,0-7 5 15,0 3-10-15,0-3 0 16,0 0 0-16,0 0 9 16,0 0-1-16,0 0-16 15,0 0 7-15,0 0-56 16,-8 0-11-16,-17 0-115 15</inkml:trace>
  <inkml:trace contextRef="#ctx0" brushRef="#br0" timeOffset="78989.7883">20604 7885 610 0,'0'0'21'0,"0"0"-10"16,0 0-11-16,0 0-7 15,0 0 7-15,0 0 2 16,6 60 7-16,-1-23 24 16,0 7-28-16,1 3 36 15,-1 0-26-15,8-2 6 16,-3-6 4-16,4-7-22 0,2-2 10 15,-2-5 3-15,2-3-13 16,-3-5 14-16,1-5-17 16,-4-2 2-16,0-4-8 15,1 1 9-15,-2-4-3 16,1-2 15-16,4-1-10 16,4 0 19-16,6-13-11 15,6-8 4-15,2-8-17 16,3-7-25-16,-1-3-37 15,-7-6-48-15,-5 0-102 16,-7 5-242-16</inkml:trace>
  <inkml:trace contextRef="#ctx0" brushRef="#br0" timeOffset="80144.3608">21849 9000 125 0,'0'0'125'16,"0"0"-20"-16,0 0-18 16,0 0-9-16,0 0-16 15,0 0-33-15,0-13-11 0,0 13-11 16,0 0-7-16,0 5 8 15,0 9-8-15,0 5 4 16,5 4 42-16,-1 2-25 16,-1 1 16-16,0 4-32 15,-3 5 22-15,0-3-15 16,0 4 5-16,0 0-13 16,0-4 12-16,-2-2-15 15,-6-7 16-15,2-4-17 16,1-5 5-16,0-6-1 15,3-2-2-15,1-4 0 16,0-2-2-16,-1 0-16 0,-2 0-26 16,-3-3-28-1,-2-15-81-15</inkml:trace>
  <inkml:trace contextRef="#ctx0" brushRef="#br0" timeOffset="80451.4036">21650 9244 344 0,'0'0'73'16,"0"0"-69"-16,0 0 18 0,0 0 27 15,0 0-13 1,80 69-5-16,-66-41 25 0,-1 1-26 15,-6 4 5-15,0-1 0 16,1-2-21-16,-2-3 5 16,0-4-12-16,3-5-5 15,0-7 2-15,3-5-4 16,7-6 7-16,7 0-4 16,12-19-3-16,8-13-41 15,0-14-107-15,-1-13-424 16</inkml:trace>
  <inkml:trace contextRef="#ctx0" brushRef="#br0" timeOffset="83422.6648">13137 5584 563 0,'0'0'10'16,"0"0"-10"-16,0 0-1 0,0 0-3 15,0 0 4-15,0 0-2 16,0 0 2-16,30-10 16 16,-7 20-1-16,9 2-9 15,10 1 18-15,11-2 26 16,11-2-38-16,11-1 9 16,1-2-12-16,3-3-5 15,-3-3 3-15,-2 0 8 16,-3 0-14-16,-1 0-1 15,-3 0-4-15,-8 0 4 16,-5-5 4-16,-8-2-4 16,-10 0-12-16,-7 0-8 15,-12-1-6-15,-11 2-35 16,-6 0-35-16,-11-1-96 16</inkml:trace>
  <inkml:trace contextRef="#ctx0" brushRef="#br0" timeOffset="83688.546">13360 5699 462 0,'0'0'121'0,"0"0"-90"15,0 0-27-15,96-4 5 16,-32-3 10-16,8 1 1 15,7 2-5-15,7 3-10 0,5 1-3 16,4 0 4-16,-1 0-6 16,-5 0-4-16,-10 0 4 15,-8 0-1-15,-13 0-46 16,-11 0-10-16,-14 0-62 16,-20 0-39-16,-13 0-128 15</inkml:trace>
  <inkml:trace contextRef="#ctx0" brushRef="#br0" timeOffset="83855.3376">13778 5818 609 0,'0'0'0'0,"107"-29"-2"16,-35 14-50-16,2-4-38 15,-8-6-214-15</inkml:trace>
  <inkml:trace contextRef="#ctx0" brushRef="#br0" timeOffset="84633.4217">12921 4757 701 0,'0'0'11'0,"-46"-83"10"16,21 37 34-16,-6-3-17 15,-8-5 2-15,-4-5-23 16,-6-2-1-16,-1-2-10 16,3 3 16-16,3 2-10 15,7 2 16-15,3 1-17 0,4 4-7 16,3 5-2-16,6 6-4 16,1 12 4-16,10 8 0 15,4 9-2-15,3 8-5 16,3 1-26-16,0 2-40 15,0 0-32-15,0 0-31 16,0 11-3-16,0 7 1 16,0-1-177-16</inkml:trace>
  <inkml:trace contextRef="#ctx0" brushRef="#br0" timeOffset="84964.0219">11947 4221 656 0,'0'0'78'0,"0"0"-40"16,0 0-21-16,0 0 41 16,0 0-4-16,0 0-24 15,19-55-21-15,5 12-2 16,7-9-14-16,8-3 15 15,4-5-18-15,6 6 10 16,2 2-5-16,7 13 1 16,2 11-8-16,3 12 0 15,2 13 12-15,0 3 1 16,6 24-1-16,4 12-7 0,-3 10 5 16,-6 5-5-16,-9 3-50 15,-12-4-47-15,-16-8-33 16,-12-21-191-16</inkml:trace>
  <inkml:trace contextRef="#ctx0" brushRef="#br0" timeOffset="85705.3295">10913 2363 327 0,'0'0'3'15,"0"0"77"-15,0 0-17 0,0 0 24 16,0 0-40-16,0 0-33 15,-11-8-12-15,11 42 7 16,0 20 15-16,0 17 32 16,0 7-11-16,5 0-19 15,4-6 1-15,0-12-27 16,-1-13 10-16,0-18-3 16,-6-12-3-16,0-12-8 15,-2-5 10-15,0 0 12 16,0-19 57-16,0-20-42 0,0-12-25 15,0-13-8-15,0-6-17 16,0-9 16-16,0-1-8 16,0 2 0-16,2 9-1 15,16 12 2-15,4 10-4 16,8 13 12-16,3 8 0 16,4 9 2-16,-1 10-4 15,1 7-2-15,-3 0 0 16,1 19 2-16,-5 12-16 15,-5 3 18-15,-6 7 0 16,-10 3-7-16,-7 4 4 16,-2 5-8-16,-19 4 1 15,-12 4 6-15,-4-2 4 16,5-6 5-16,9-10-5 0,6-7-12 16,14-9-48-16,1-10-41 15,4-9-57-15,16-8-147 16</inkml:trace>
  <inkml:trace contextRef="#ctx0" brushRef="#br0" timeOffset="86409.7898">11987 2255 566 0,'0'0'63'15,"0"0"-53"-15,0 0-3 16,-15 100 18-16,-8-51 5 0,-5 2-15 16,-2-1-1-16,2-10 10 15,-2-12-24-15,3-9 11 16,5-10 0-16,4-7 13 15,10 0-20-15,4-2 22 16,4-8 14-16,-2-27-40 16,2-13-35-16,0-15 21 15,11-6 3-15,13 0-23 16,1 2 5-16,2 10 11 16,0 10-2-16,1 9 17 15,-5 8 1-15,2 4-1 16,-3 4 3-16,1-1 3 0,-1 1 11 15,2-5-13 1,-2 0 1-16,-2-5-2 0,-4-3 9 16,-5-4-5-16,-8 1-4 15,-3 1 0-15,0 3-5 16,-14 5 5-16,-5 11-7 16,2 9-28-16,-2 9 35 15,0 0-5-15,-4 9 15 16,-1 21-10-16,-1 11 10 15,4 9-3-15,6 4 3 16,7 1-5-16,6-4 3 16,2-5-8-16,10-9-22 15,20-10-8-15,12-16-55 16,8-11-171-16</inkml:trace>
  <inkml:trace contextRef="#ctx0" brushRef="#br0" timeOffset="86710.5591">12582 1615 394 0,'0'0'0'16,"0"0"0"-16,-93 62 29 15,53-18-6-15,-3 7-7 16,4 4 99-16,6 2-98 15,12-2 47-15,12-5-45 0,9-3-12 16,11-9-7-16,22-11-9 16,18-10 9-16,14-9 15 15,11-8 9-15,8 0-24 16,2-10-10-16,-9-2-25 16,-13 3-40-16,-21 9-104 15,-21 0 52-15,-22 17 89 16,-21 17-98-16</inkml:trace>
  <inkml:trace contextRef="#ctx0" brushRef="#br0" timeOffset="86973.5399">11378 3145 286 0,'0'0'72'0,"0"0"-71"16,0 0 8-16,46 74 59 16,2-54-37-16,20-8 24 15,23-12 16-15,29 0 2 16,25-24-12-16,20-11-47 16,11-6-11-16,0-4-3 15,-1-1-6-15,-15 3-54 16,-14 3-21-16,-21 4-42 0,-24 4-115 15</inkml:trace>
  <inkml:trace contextRef="#ctx0" brushRef="#br0" timeOffset="94155.647">5903 5366 217 0,'0'0'51'15,"0"0"-1"-15,0 0 0 0,0 0 14 16,0 0-17-16,0 0 10 16,0 0-16-16,0 0 4 15,0-24-7-15,0 24 12 16,0 0-7-16,0 0-21 16,0 0-12-16,0 0-10 15,0 17-12-15,0 10 12 16,0 10 8-16,0 7 24 15,0 0-32-15,0 4 17 16,0-1-4-16,0 1-2 16,0-2-11-16,-1-5 17 15,-3-3-11-15,-1-4-5 0,0-6 13 16,0-5-12 0,2-1 11-16,0-5-13 0,2-6-2 15,1-1 2-15,0-2 0 16,0-6 2-16,0 0-2 15,0-2-7-15,0 0-22 16,0 0-6-16,0 0-18 16,-3 0 0-16,0-16 4 15,-5-7-139-15,-2-3-202 16</inkml:trace>
  <inkml:trace contextRef="#ctx0" brushRef="#br0" timeOffset="94449.9247">5747 5749 213 0,'0'0'119'0,"0"0"-1"16,0 0-33-16,0 0-11 0,0 0-33 16,0 0-22-16,-4 5-16 15,13 20 18-15,6 9 33 16,3 12-8-16,-1 5-15 16,0 2-12-16,-3-2-1 15,-4-3-8-15,-1-7-8 16,-2-6 8-16,-1-8-10 15,2-10 1-15,-5-8-14 16,0-7 26-16,1-2-16 16,7 0 14-16,11-22 14 15,9-20-25-15,8-10-10 16,-2-7-67-16,-4 2-29 0,-8 13 25 16,-6 10-16-16,-9 15-73 15,-10 14-122-15</inkml:trace>
  <inkml:trace contextRef="#ctx0" brushRef="#br0" timeOffset="95528.9032">4727 5917 579 0,'0'0'37'0,"0"0"48"0,0 0-63 16,0 0-14-16,0 0-8 16,0 0-8-16,-30-3-5 15,50 39 9-15,8 21 4 16,8 15 25-16,6 20-6 15,8 14-1-15,2 8-8 16,3 8 4-16,-2 3-13 16,-1 1 1-16,-4 5 4 15,-11-2 10-15,-1 0-9 16,-9 3 2-16,-4 0 8 16,-6 1-17-16,-8 3 6 15,-6-2-2-15,-3-1-1 16,-14 4-5-16,-17-3 2 15,-9 0-1-15,-14-5 1 16,-13-6 4-16,-10-4-4 0,-17-1-10 16,-18-1 10-16,-16-3-2 15,-25 6 2-15,-21 4 0 16,-19-2 2-16,-11-1-2 16,4-13-7-16,8-15 7 15,26-15 5-15,11-14 3 16,9-7-8-16,1-8-8 15,-8-1-20-15,-7 0-21 16,-8 1 45-16,-4-2-2 16,-4-2 6-16,-7 1 12 15,2-7-5-15,-1-9 39 16,6-10-29-16,18-17 5 0,9-3-20 16,16-26 8-16,6-16-8 15,8-14-2-15,4-7 0 16,3-7 1-16,6-6 7 15,5-5 7-15,10-9 13 16,13-12 7-16,11-13-2 16,18-21-20-16,19-14 4 15,24-17-16-15,6-14 4 16,32-11-10-16,14-11-14 16,6-8-4-16,0-1 11 15,-1 8-2-15,1 11 0 16,5 14 13-16,5 20 1 15,14 14 0-15,11 16 0 0,17 22 7 16,14 18-14 0,12 22 7-16,13 20 0 0,14 20 0 15,1 16-13-15,10 11 12 16,-5 7-1-16,-12 17-9 16,-7 7 2-16,-14 4 6 15,-12-2-12-15,-8-2 4 16,-10-3 11-16,-7-2 5 15,-10-2-5-15,-14-2-1 16,-17-1-7-16,-18 1-29 16,-19 3-41-16,-15 5-30 15,-21 2-31-15,-37 0-213 0</inkml:trace>
  <inkml:trace contextRef="#ctx0" brushRef="#br0" timeOffset="96437.3022">2305 6350 639 0,'0'0'30'16,"0"0"18"-16,0 0-48 16,0 0-3-16,0 0 1 15,70 109 2-15,-65-19 20 16,-5 26 34-16,-4 24 3 0,-27 20-38 15,-12 2 3 1,-14-4-4-16,-7-10-4 0,-12-16-14 16,-12-7 4-16,-12-13-13 15,-10-15 18-15,5-21-2 16,8-20-7-16,23-26 15 16,17-24-6-16,15-10-9 15,14-44-5-15,4-31-6 16,15-28-24-16,9-20-9 15,12-2 1-15,27 17 43 16,22 31 8-16,18 33 1 16,18 37-5-16,21 18 7 15,16 43-1-15,11 22 7 16,1 14 1-16,15 6-16 0,9-2 15 16,12-12-15-16,14-16 6 15,5-23-7-15,6-29-1 16,8-15-5-16,0-48 5 15,-4-35 4-15,-8-35 6 16,-29-25-10-16,-27-21-22 16,-41-11 16-16,-41 3-21 15,-33 10 13-15,-26 23 14 16,-6 32 13-16,-11 38 23 16,-5 32 2-16,1 30-5 15,-6 12-33-15,-21 32-11 16,-35 38 4-16,-44 43-3 15,-39 45 10-15,-41 28 0 0,-26 16-6 16,-20 1 3-16,-17-10-1 16,-9-11-14-16,-8-11 8 15,0-10 7-15,11-13 3 16,14-19 0-16,21-23 13 16,20-36-13-16,35-33 9 15,32-37 0-15,31-24-3 16,31-40-6-16,28-20-14 15,29-3 14-15,29 12 11 16,11 17-10-16,38 25-1 16,23 23 2-16,26 10-5 15,30 26 3-15,21 20-1 0,17 10 0 16,10 2 1-16,0-11-9 16,0-16-19-16,9-22 28 15,9-9-1-15,12-34 1 16,4-27 0-16,-7-20 7 15,-8-12-5-15,-14 0-2 16,-17 17 6-16,-10 27-2 16,-24 31 18-16,-11 18-22 15,-15 26-5-15,1 19-2 16,3 9 7-16,15 7-61 16,20-5-99-16,21-20-173 15</inkml:trace>
  <inkml:trace contextRef="#ctx0" brushRef="#br0" timeOffset="97558.3265">9116 5897 595 0,'0'0'44'16,"0"0"-44"-16,-9 78 10 16,4-25 11-16,2 3 20 15,0 6-2-15,3 0-17 16,0 2 1-16,0 0 1 15,0-1-3-15,0-8-11 16,3-6-10-16,2-9 0 16,-2-8 2-16,1-8-2 0,-4-8-12 15,1-7-7 1,-1-5-26-16,0-4-31 0,-7-9-4 16,-12-20-253-16</inkml:trace>
  <inkml:trace contextRef="#ctx0" brushRef="#br0" timeOffset="97812.8968">8930 6307 528 0,'0'0'37'15,"0"0"60"-15,0 0-97 16,0 0 5-16,0 0-5 16,11 75 64-16,11-32-19 0,5 4-2 15,-2 4-24-15,2 4-7 16,-4-2 2-16,-4 0-14 15,-7-2 8-15,1-6 0 16,-4-11-4-16,-1-10-5 16,1-12 1-16,1-12-5 15,8-1-9-15,12-34 3 16,11-20-21-16,9-18-57 16,2-9-92-16,-1 10-154 15</inkml:trace>
  <inkml:trace contextRef="#ctx0" brushRef="#br0" timeOffset="99440.5686">10631 7038 585 0,'0'0'146'16,"0"0"-139"-16,-124-4-7 15,54 37 1-15,-14 13-2 0,-9 14 4 16,-1 8-3 0,10 13 20-16,14 14 10 0,12 12-5 15,10 14-10-15,8 8-4 16,8 3-2-16,17 9-7 16,12 0 4-16,3 6-6 15,26 3 0-15,11-3-2 16,12-4 7-16,15-8-4 15,17-11-1-15,19-1 1 16,13-6 3-16,18-10 6 16,8-14-8-16,10-18 14 15,7-14-13-15,0-15-3 16,7-12 6-16,-1-17 0 16,-2-17-6-16,-8-8 0 0,-18-32-1 15,-21-18-11-15,-14-21 11 16,-17-25 1-16,-7-21 0 15,-14-17 5-15,-11-12-4 16,-12-7-1-16,-15-9 5 16,-13-1 7-16,-10-7 6 15,-3 0-6-15,-30 1-5 16,-19 3-7-16,-22 0-1 16,-26 5-12-16,-26 1 1 15,-29 4-23-15,-26 13 23 16,-24 14-20-16,-18 22 4 15,-14 23 22-15,6 20-3 16,7 22 9-16,32 20 2 16,42 16 43-16,47 11-19 15,40 3-17-15,27 7-9 0,10 23-34 16,4 23-83-16,6 23 34 16,8 19 29-16,8 5-307 15</inkml:trace>
  <inkml:trace contextRef="#ctx0" brushRef="#br0" timeOffset="99925.7842">11369 6089 565 0,'0'0'0'16,"0"0"-13"-16,-12 116 13 15,-28-21 44-15,-18 18 5 16,-21 6-17-16,-17-2-2 16,-8-9-25-16,-4-16 6 15,4-16-7-15,16-24-4 16,25-26 4-16,21-26 41 15,18-12-2-15,15-37-43 16,8-20-13-16,1-20-22 16,20-13 3-16,10-10 22 0,0-1 5 15,6 17-5-15,-6 27 10 16,-6 31 5-16,2 30 17 16,-1 8-13-16,5 28-18 15,12 22 15-15,5 21-6 16,8 18 18-16,5 12 1 15,3 4-14-15,4-4 1 16,8-6 5-16,16-11-11 16,14-12-5-16,15-15-1 15,13-19-18-15,10-18-16 16,4-20-21-16,-1-1-98 16,-14-29-257-16</inkml:trace>
  <inkml:trace contextRef="#ctx0" brushRef="#br0" timeOffset="101816.6549">7570 7417 672 0,'0'0'6'0,"0"0"11"15,0 0-10-15,0 0-7 16,0 0-13-16,0 0-7 15,-8 0 14-15,34 25 10 16,10 4-11-16,2 4 7 16,9-1 0-16,-1 2 0 15,8-2 0-15,4 0 6 16,6 3-6-16,6 2 24 16,6-1-5-16,2 1 5 0,0 1-15 15,1 3 11-15,5 3-17 16,-6 1 0-16,-2 3-3 15,-3 3 4-15,-6 4-4 16,-4 7 3-16,-2 1 5 16,-6 1-8-16,-5-1 2 15,-9 1-2-15,-8 4 1 16,-8 3 1-16,-10 2-2 16,-7 3-1-16,-8 1 0 15,0-1 2-15,-3 5 1 16,-14-1 0-16,-8 3-1 15,-3 1 7-15,-7 3-7 16,-5 0 0-16,-2-2-1 16,-1 2 2-16,-2-2 3 15,0 2-5-15,1 2-6 0,-3 3 6 16,-2-2 5-16,0 2-5 16,1-2 1-16,0-1 1 15,4 3-2-15,-4 0-6 16,0 0 6-16,-2 0 5 15,-4-5-2-15,-1-8-3 16,-5-4 0-16,-3-4-8 16,-2-3 8-16,-2-6 16 15,-5-3-7-15,-7-2-5 16,-6 0-3-16,-4-4-1 0,-4 0-1 16,-1 0-4-16,0-2 5 15,-1 0 5-15,1 2 4 16,-2 0 16-16,1-1-14 15,-5-4-6-15,0-2 2 16,-3-8-6-16,-11 0-1 16,-8-5 0-16,-10-1-2 15,-3-6 2-15,1-2-9 16,4-10 19-16,4-1-10 16,1-9 21-16,10-4 6 15,4 0-24-15,1-9 5 16,1-11-8-16,7-6-1 15,-1-3 1-15,4-8 1 16,2-5-1-16,4-11-7 16,8-10 7-16,10-10 5 0,13-10 5 15,7-11-7-15,11-11 3 16,9-8-6-16,15-14-4 16,7-3 3-16,13-1 1 15,0 3-2-15,18 6 8 16,13 10-5-16,6 8 3 15,9 6 4-15,4 7-4 16,5 1-2-16,8-4-2 16,1-2 2-16,7-7-6 15,-1-6 8-15,4-9-6 16,0-3 4-16,11 2 1 16,0 3-3-16,5 12-7 0,-1 12 7 15,-2 7 2-15,1 10-2 16,3 8-2-16,4 6-1 15,-2 6 1-15,-1 4 2 16,-1 3-6-16,-1-1 6 16,1-2 0-16,6-2 0 15,5-12 0-15,-2-5-10 16,-1-5 7-16,-8 1 5 16,-3 8-9-16,-5 10 7 15,-2 7-4-15,-9 10-3 16,-2 6 7-16,-10 8 3 15,-4 4 4-15,1 1-14 16,-2 0 2-16,-3 4 5 16,2-1 7-16,-1 0-7 15,1 1 0-15,0 2 0 0,0 0 0 16,2 3-3-16,-2 2 3 16,-5 5 2-16,-6 4-2 15,-7 0-5-15,-6 0 3 16,-5 12-6-16,-3 0 4 15,-3 2 0-15,-2 0-1 16,-4-3 5-16,-3-2 0 16,-6-3-4-16,-1-2-4 15,-3-3 0-15,0-1-5 16,0 0-12-16,0 0-28 16,0 3-44-16,0-1-89 15,0-2-314-15</inkml:trace>
  <inkml:trace contextRef="#ctx0" brushRef="#br0" timeOffset="101956.574">7931 7810 742 0,'0'0'0'0,"0"0"-257"16</inkml:trace>
  <inkml:trace contextRef="#ctx0" brushRef="#br0" timeOffset="102733.377">7331 7198 667 0,'0'0'47'16,"0"0"32"-16,0 0-79 0,0 0 0 16,0 0-8-16,5 77 8 15,1-7 19-15,0 13 3 16,-6 9-12-16,0 1 13 16,0-7-10-16,0-10-8 15,0-12 4-15,0-11-9 16,0-14-2-16,3-14-3 15,-2-11-29-15,2-10-8 16,-3-4-24-16,0-5 32 16,0-24 28-16,0-12-80 15,-13-8-99-15,-2-2 22 16,-4 4 99-16,-1 3 64 0,1 10 21 16,7 9 67-1,1 7-1-15,7 10-6 0,1 1-12 16,3 6 13-16,0 1-19 15,0 0-43-15,0 0-5 16,0 14-8-16,4 11 0 16,11 10 23-16,0-2 12 15,3 3-3-15,0-6-36 16,0-7 9-16,-3-5 2 16,0-8-11-16,-3-8-3 15,10-2 1-15,6-11-1 16,11-23-17-16,6-13-77 15,-2-9-92-15,-5-1-380 16</inkml:trace>
  <inkml:trace contextRef="#ctx0" brushRef="#br0" timeOffset="103880.8337">8517 8084 767 0,'0'0'13'16,"-91"-42"-13"-16,46 39 0 15,-4 3 0-15,-10 18-2 16,-7 15 2-16,-3 12 0 16,-1 8 2-16,9 8 2 15,5 4 1-15,8 7 7 16,2 10-7-16,5 7 15 15,8 10-8-15,11 2-8 16,14 5 14-16,8 3 6 16,5-1-18-16,22 3-2 0,9-2 5 15,17-6-7-15,13-7-2 16,16-14 2-16,10-12-1 16,8-9 3-16,8-13-3 15,3-15 2-15,5-13-3 16,1-12 0-16,-2-8 5 15,-4-18-4-15,-7-25-2 16,-6-16-4-16,-11-15 1 16,-15-9 4-16,-13-11 0 15,-16-6-5-15,-18-6 5 16,-15-3 0-16,-10 0 3 16,-15 3-1-16,-18 1-2 0,-12 1 0 15,-11 2 7-15,-13-1-7 16,-17 0-7-16,-15-1 3 15,-4 6 8-15,0 17-11 16,8 18 17-16,17 21-1 16,7 16 3-16,9 12-12 15,4 11-3-15,5 3-11 16,4 0 13-16,2 17-12 16,6 7 1-16,11 12 2 15,5 12 8-15,8 8-16 16,10 4 16-16,9-4-9 15,0-7-18-15,22-11-32 16,17-6-18-16,9-12-26 16,7-8-164-16</inkml:trace>
  <inkml:trace contextRef="#ctx0" brushRef="#br0" timeOffset="104353.3462">8729 8355 831 0,'0'0'9'0,"0"0"-2"0,0 0-7 16,0 0-3-1,0 0-3-15,-79 109 6 0,25-30 18 16,-17 8-1-16,-19 5 0 15,-10-5-17-15,0-7 0 16,12-16 10-16,23-15 9 16,23-17 4-16,15-13-22 15,12-9-1-15,4-8 0 16,1-2-8-16,6-36-3 16,4-19-1-16,0-18-50 15,14-2-2-15,12 17 30 16,0 19 34-16,-3 25 0 15,4 14 15-15,6 18-13 16,16 27 12-16,9 17 29 16,8 15-3-16,1 3-27 0,4-1-9 15,10-3 12-15,6-7-10 16,11-7-6-16,15-9 2 16,7-17 3-16,4-14-5 15,-1-22-47-15,-5-5-16 16,-8-31-20-16,-7-18-33 15,-13-10-138-15</inkml:trace>
  <inkml:trace contextRef="#ctx0" brushRef="#br0" timeOffset="105433.1799">6590 8084 427 0,'0'0'89'0,"0"0"32"16,0 0-40-16,0 0-8 0,0 0-34 15,0 0 8-15,-4-59-41 16,4 59-6-16,0 7-6 16,7 24-7-16,5 18 13 15,-3 16 32-15,-2 8-21 16,-4-1-1-16,-3-2 1 15,0-9-2-15,0-7-6 16,0-8 0-16,0-13 1 16,2-10-4-16,2-9-5 15,-2-5-8-15,-2-6-14 16,0-2-30-16,0-1 7 16,0 0 35-16,-6-13-49 0,-10-7-83 15,-3-4-56-15,0 1 137 16,-2-5 61-16,2 3 9 15,1 1-4-15,3 4 19 16,5 6 40-16,4 5 32 16,3 6 20-16,3 3-9 15,0 0-42-15,0 0-29 16,0 0-31-16,0 11 12 16,7 13-2-16,8 11 17 15,-1 2 8-15,2 5 0 16,-2-6-30-16,0-7 0 15,-2-8 4-15,-3-8-4 16,-4-6-5-16,-1-5 0 16,2-2 0-16,9-4 1 0,10-21 3 15,11-14-4-15,7-9-23 16,5-2-112-16,-4 9-35 16,-4 16-162-16</inkml:trace>
  <inkml:trace contextRef="#ctx0" brushRef="#br0" timeOffset="106586.2658">6338 9225 500 0,'0'0'3'16,"0"0"63"-16,0 0-4 15,0 0 23-15,0 0-41 16,0 0-10-16,-61-53-34 16,61 62-9-16,0 21 9 15,18 22 1-15,4 12 14 16,5 12-2-16,3 3-7 15,4 3 7-15,-3 2 8 16,2 3-4-16,1 5-16 16,1 3 10-16,0 2-10 15,0 2 13-15,-4-2-13 0,-5 2 3 16,-7 1 1-16,-10-3-1 16,-6-2-1-16,-3-3 2 15,0-4-4-15,-14 3 0 16,-6 0 2-16,-7-2 2 15,-6-6 3-15,-3-4-1 16,-11-5-7-16,-6-12-13 16,-8-7 13-16,-7-14 8 15,-7-9-6-15,-7-14-4 16,-11-9 7-16,-10-9-3 0,-8-13-2 16,-9-20 0-1,3-14-12-15,3-9 6 0,10-13 6 16,11-9 0-16,8-13-1 15,9-14-22-15,5-24 21 16,13-25-24-16,17-22 24 16,16-16-36-16,20-4 14 15,5 6 21-15,18 13 2 16,22 24-5-16,14 28 6 16,12 30 0-16,4 28 22 15,3 20 6-15,-3 23-28 16,2 16-2-16,0 8-7 15,-3 32-5-15,-9 15 14 16,-6 9 2-16,-14 6-2 16,-9 3-10-16,-8-2 4 0,-9-3 4 15,-2-6 4-15,-1-6-2 16,-2-5 6-16,-1-6-4 16,-1-6-2-16,-4-6-19 15,-3-8-59-15,0-10-39 16,0-7-106-16</inkml:trace>
  <inkml:trace contextRef="#ctx0" brushRef="#br0" timeOffset="107035.7892">6104 9264 724 0,'0'0'55'0,"0"0"-54"15,0 141 7-15,-14-48-7 16,-12 14 8-16,-10 3-4 16,-5 3-3-16,-5-2 9 15,-7-3 12-15,-8-4-9 16,-5-6-14-16,2-12 16 16,7-15 9-16,11-17-22 15,7-14 0-15,12-16-1 16,9-16 13-16,2-8-15 15,2-34-23-15,1-31-23 16,-5-29-13-16,7-24-45 0,3-13 26 16,-1-1 70-16,3 6 8 15,3 23 1-15,3 31 22 16,0 34 57-16,0 26-19 16,12 12-53-16,21 12-5 15,16 28-6-15,13 17 6 16,9 13-3-16,0 8 2 15,2-8 6-15,6-7-1 16,6-13-5-16,9-11-2 16,9-12 0-16,6-10-10 15,1-12-67-15,-11-5-78 16,-8 0-252-16</inkml:trace>
  <inkml:trace contextRef="#ctx0" brushRef="#br0" timeOffset="107691.2516">7187 9285 424 0,'0'0'29'16,"0"0"30"-16,0 0-22 16,0-78 22-16,0 70-16 15,0 2 0-15,0 6 5 16,0 0 1-16,0 0-36 16,0 0-13-16,0 18-9 15,0 18 9-15,-2 16 40 16,-5 10 0-16,4 3-9 15,0-2-16-15,3-8-12 0,0-6-3 16,0-3 5 0,0-8-3-16,0-8-3 15,0-8 1-15,0-8-18 0,0-5-32 16,0-4-11-16,0-5-28 16,-18 0-53-16,-8-21-49 15</inkml:trace>
  <inkml:trace contextRef="#ctx0" brushRef="#br0" timeOffset="107921.6799">6924 9574 356 0,'0'0'80'0,"0"0"-1"15,0 0 8-15,0 0-47 16,0 0 8-16,0 0-17 0,0-20-5 16,13 20-25-16,10 16 9 15,4 7 27-15,1 8-8 16,-2-1-23-16,-4 1 0 15,5-2 0-15,-5-10-4 16,5-6-2-16,6-12 0 16,4-1 3-16,11-19-3 15,0-16-3-15,-2-7-70 16,-12-2-48-16,-13 5-146 16</inkml:trace>
  <inkml:trace contextRef="#ctx0" brushRef="#br0" timeOffset="108552.1892">7412 9821 622 0,'0'0'48'16,"0"0"-32"-16,0 0 8 0,0 0-22 15,0 0 0-15,0 0 17 16,28 43 25-16,-16-10 10 16,-1 4-21-16,0-3-3 15,3-3-3-15,2-6-1 16,-1-6-7-16,5-5-2 15,0-7 2-15,8-7 8 16,12-7 17-16,11-24 14 16,11-13-40-16,7-14-18 15,-2-7-3-15,-3-3-46 16,-3 3-61-16,-1 7-48 0,-9 11-136 16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10-04T03:57:56.464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1798 2863 415 0,'0'0'50'16,"0"0"-17"-16,0 0-16 16,0 0 57-16,0 0-69 15,0 0 3-15,0 0 4 16,0-14-10-16,0 14-4 16,16 0 1-16,17 0 1 15,24 0 10-15,15 0-9 16,15 0-1-16,11 6 3 15,0 1 1-15,6 1-4 16,2 2 0-16,0 1 8 16,0-2 3-16,4-4-6 15,-1-5-5-15,-2 0 8 16,-2 0-7-16,-7 0 27 16,-7 0-18-16,-9 0-2 0,-7 0 28 15,-4 0-35-15,-7 6-1 16,-7 2 6-16,0 1-5 15,-9 1-1-15,2 0-20 16,-3 5-30-16,-3 0 19 16,-2 2-71-16,-9-3-178 15</inkml:trace>
  <inkml:trace contextRef="#ctx0" brushRef="#br0" timeOffset="80032.943">7082 744 5 0,'0'0'11'15,"0"0"5"-15,0 0-14 16,0 0 44-16,0 0-45 0,0 0 12 15,0 0 44-15,-58-17-35 16,52 14-22-16,0-3 27 16,-1-2-20-16,-2 0-7 15,-2 4-27-15,-2 0-9 16,2 3-4-16,-3 1-64 16</inkml:trace>
  <inkml:trace contextRef="#ctx0" brushRef="#br0" timeOffset="80527.9062">6753 635 26 0,'0'0'74'0,"0"0"44"0,0 0-51 16,0 0 20-16,0 0-19 15,0 0-53-15,0-19 26 16,0 19-41-16,0 0 0 16,0 0 15-16,0 0-13 15,0 0 12-15,0 0-14 16,0 0-6-16,0 0-7 15,0 10 13-15,0 4 0 0,6 2-2 16,0-1 15-16,2 2 0 16,0-4-13-16,1 1 0 15,0-2-1-15,-1-3 1 16,2 1 0-16,-3-3-13 16,5-2 15-16,-1-2-13 15,-1-1 11-15,3-2 0 16,4 0 33-16,5-5-31 15,6-15 19-15,4-5 23 16,-3-5-42-16,-1 2 21 16,-3 1-23-16,0-2-2 15,-1 7-23-15,4-2 12 16,1 2-60-16,2 0-95 0</inkml:trace>
  <inkml:trace contextRef="#ctx0" brushRef="#br0" timeOffset="98724.6605">1164 6469 150 0,'0'0'41'0,"0"0"-2"15,0 0 1-15,0 0-21 16,0 0-6-16,0 0 6 16,-20-84-8-16,20 69 3 15,0 3 24-15,0 4-12 16,-1 2 33-16,1 5-37 16,-2-1-14-16,2 2 13 15,0 0-21-15,0 0 0 0,0 0-13 16,0 0 26-16,0-3-11 15,0 3-2-15,0 0 7 16,0 0-18-16,0 0 11 16,0 0 0-16,0 0 17 15,14 0-17-15,8 0 44 16,2 3-44-16,9 6 0 16,0 2 31-16,3 2-31 15,2-1 0-15,-3 1 3 16,3-1-2-16,-2-3-2 15,3-1-4-15,-2-4 5 16,-3-4 15-16,-1 0-11 16,-3 0-4-16,-6 0 2 15,-9-2 1-15,-3 0 2 16,-9-1-5-16,-3 3 6 0,0 0-31 16,0 0 25-16,-9 0-24 15,-8 0 23-15,-2-3 2 16,1 0 14-16,8 0-15 15,1 1-41-15,3 1-3 16,1-1-156-16</inkml:trace>
  <inkml:trace contextRef="#ctx0" brushRef="#br0" timeOffset="99139.7731">1589 6084 274 0,'0'0'62'15,"0"0"5"-15,0 0-67 16,0 0 0-16,0 0 4 0,94 47-2 16,-54-24 24-16,5 5-26 15,-8 6 4-15,-1 5-2 16,-5 6-2-16,-10 5 0 16,-7 4 0-16,-10 1 6 15,-4-2-6-15,-18-2 11 16,-19-5 5-16,-14-1 45 15,-4-3-44-15,-3-3-4 16,2-5-12-16,12-3 10 16,9-3-22-16,16-3-4 15,13-3-187-15,6-15-147 16</inkml:trace>
  <inkml:trace contextRef="#ctx0" brushRef="#br0" timeOffset="101792.8817">13181 6699 7 0,'0'0'34'0,"0"0"47"15,0 0 19-15,0 0-49 16,0 0 7-16,0 0-17 0,-3 0-30 16,3 0 10-1,0-3-12-15,3 3-1 0,11 0-8 16,5 0 0-16,1 3 2 15,4 6 8-15,2 3-10 16,2 0 17-16,4 1-17 16,-1-1-1-16,2 1-1 15,3 0 0-15,1-2 2 16,3 0 9-16,4-1-3 16,5-1-6-16,6-1 0 15,5-4 1-15,5 4-4 16,5 1 11-16,5 1-18 15,-2 2-7-15,-1 3 11 16,-2-3-11-16,-3 0 14 16,0 1-2-16,1-4 4 15,3 0-5-15,-1-1-1 16,0-4 1-16,-3 0-8 0,-3 0 10 16,-6-2 2-16,-7 5 2 15,-5-3-5-15,-10-1 14 16,-6 0 19-16,-6 0-22 15,-8 1-4-15,-1-1 5 16,-4-1-1-16,-2-2 20 16,-2 0-13-16,-4 0-11 15,0 0 14-15,-2 0-12 16,0 0-8-16,5 0-22 16,0 0-105-16,4 0-152 0</inkml:trace>
  <inkml:trace contextRef="#ctx0" brushRef="#br0" timeOffset="105332.3081">15132 4353 248 0,'0'0'13'16,"0"0"60"-16,0 0-11 15,0 0 16-15,0 0-67 16,0 0 9-16,0 0 35 16,-56-67-18-16,54 67-2 15,1-1 22-15,1 1-52 16,0 0 2-16,0 0-7 16,0 0-4-16,0 0-15 15,0 0 1-15,4-1-4 0,12-1 4 16,0-3-51-1,0-8-151-15</inkml:trace>
  <inkml:trace contextRef="#ctx0" brushRef="#br0" timeOffset="107305.2601">14958 4456 216 0,'0'0'95'16,"0"0"-12"-16,0 0 25 15,0 0-49-15,0 0-20 16,0 0 45-16,-3 0-58 16,3 0-6-16,0 0 21 15,0 0-36-15,9-3 19 16,10-11-24-16,7-5 0 15,6-9 25-15,3-1-25 16,-2-4 0-16,-1-1-6 16,0-7 20-16,-4 1-28 15,-7 0 9-15,-5 6 5 16,-7 10-1-16,-7 7 1 0,-2 9 0 16,0 4-7-16,0 4-16 15,-12 0 3-15,-6 0 15 16,-9 22 10-16,-1 9-19 15,2 8 14-15,4-1 0 16,10-1-5-16,7-6 16 16,5-4-16-16,0-10 5 15,14-5 0-15,11-7 5 16,6-3-2-16,10-2-3 16,4-3 13-16,2-11 0 15,-2-2-25-15,-4-7 12 0,-6 1 0 16,-9 0-3-1,-4 2 5-15,-9 4-2 0,-6 8 0 16,-3 2 7-16,-4 4-17 16,0 1 7-16,0 1 3 15,-12 0-28-15,-6 3 21 16,0 14 4-16,-1 8-1 16,-2 5 8-16,-1 5-12 15,3 1 8-15,3-1 0 16,9-7-7-16,4-8 7 15,3-6 0-15,0-5-8 16,3-9-9-16,12 0 3 16,7-12 14-16,5-16 0 15,3-9 13-15,-4-2-13 16,-3-1 0-16,-8 3 2 0,-1 11 5 16,-4 6-1-16,-6 11-6 15,-2 6 3-15,-2 3-7 16,0 0 4-16,0 21-22 15,0 14 22-15,-2 11 2 16,-6 4 26-16,-3 4-28 16,2-4 0-16,-1-5 16 15,-1-7-4-15,0-7-12 16,1-11 6-16,-2-6 0 16,6-5 6-16,2-6-12 15,4 0 0-15,0-3 12 16,0 0-4-16,4-17-8 15,21-12 0-15,8-7-3 0,8-2-1 16,0 3 4-16,-2 3 0 16,-1 3-1-16,-3 2 1 15,1 3 0-15,-3 0 0 16,1 5 5-16,-1-2-10 16,0 2 0-16,-3 0 5 15,-1-1 9-15,-5 2-9 16,-3-2 0-16,-4 4-3 15,-8 1 7-15,-5 6-4 16,-4 3 0-16,0 4 1 16,0 2-18-16,-10 0 11 15,-7 10 1-15,-5 12 4 16,-1 5 1-16,4 3-7 16,6 3 7-16,2-5 0 0,4-1-10 15,5-6 23-15,2-4-13 16,0-2 2-16,0-5 0 15,11-3 9-15,7-3-11 16,4-4 0-16,6 0 15 16,4 0-9-16,3-14-6 15,-2-3 6-15,-4-2-5 16,-6 0 11-16,-3 1-11 16,-5 2 2-16,-6 1 19 15,-4 3-18-15,-3 2-4 16,-2 4 1-16,0 3 7 15,0 2-5-15,0 1-3 0,0 0 0 16,0 0-17-16,0 0 11 16,0 15-1-16,-6 5 0 15,3 4 7-15,-1 0 5 16,2 1-5-16,2-4 0 16,0-4-7-16,0-5 16 15,0-4-9-15,9-2 0 16,3-3 4-16,1-3-9 15,7 0 5-15,1 0 0 16,1-12 14-16,2-5-2 16,0-5-14-16,1-2 2 15,0 1 0-15,0-3 5 16,-3-3-5-16,-1-1 6 0,-3-2-22 16,-3 0 16-16,-2-1-3 15,-3 1-2-15,-7 2-9 16,-1 7 14-16,-2 6-3 15,0 5 6-15,0 3-2 16,-5 4-1-16,-2 2-7 16,3 3 7-16,1 0-15 15,-6 0-1-15,2 11-3 16,-4 7 19-16,0 1-6 16,4 1 7-16,-1-2-1 15,4-1 0-15,-1-2 6 16,2-1-10-16,0-1 4 0,0-1 0 15,0 5 0-15,0-4 0 16,-2 4 0-16,-3 0 0 16,2 0 4-16,-5 1-5 15,1 0 1-15,0-2 0 16,1 1 1-16,1-5-1 16,2 1-64-16,5-9-44 15,1-4-140-15</inkml:trace>
  <inkml:trace contextRef="#ctx0" brushRef="#br0" timeOffset="107980.4675">16409 4167 285 0,'0'0'143'0,"0"0"-57"15,0 0-31-15,0 0-8 16,0 0 14-16,0 0-54 16,-9-7 3-16,-10 21-10 15,-5 11 1-15,1 3 15 16,3 3-9-16,9-3-1 16,5-5-3-16,6-7 2 15,0-3 11-15,0-9-16 0,2 0 0 16,13-4 10-1,5 0-7-15,5-5 7 0,4-15 2 16,4-5-11-16,-4-7-1 16,-4 0 0-16,-7 4-3 15,-9 2-10-15,-5 11 13 16,-2 8-10-16,-2 5 5 16,0 2-27-16,-6 4 3 15,-11 18 8-15,-5 8 21 16,3 6-7-16,12-2 13 15,5-5-6-15,2-6 20 16,9-9-14-16,11-5 1 16,9-9 8-16,3 0-12 15,8-14 24-15,5-14-20 16,-3-10-6-16,-4-5-1 0,-5-6 5 16,-7-4-17-16,-2-3 12 15,-3-2-25-15,-6 3 17 16,-3 7-24-16,-5 15 29 15,-2 9-4-15,-4 14 14 16,-1 6 12-16,0 4-19 16,0 0-8-16,0 1 2 15,-9 19-2-15,-4 6 7 16,1 3 1-16,3 3 0 16,2-1 4-16,2 2-4 15,4 0 0-15,1-2 15 16,0-3-11-16,0 0-3 0,7-6-1 15,17-3-13 1,7-6-1-16,9-13-124 0</inkml:trace>
  <inkml:trace contextRef="#ctx0" brushRef="#br0" timeOffset="110070.9904">12001 4096 69 0,'0'0'72'15,"0"0"53"-15,0 0-44 16,0 0-2-16,0 0 31 16,0 0-53-16,23-57-25 15,-23 48 31-15,0-1-25 16,0 4 30-16,0 4-32 0,-3 0-24 16,-4 2-12-16,-6 0-4 15,-7 3 4-15,-7 16 15 16,-4 11-12-16,2 3 1 15,4 6-4-15,5-3 0 16,7-4-7-16,10-5 7 16,3-9 0-16,0-7-1 15,0-5 11-15,10-4-20 16,4-2 10-16,4 0 0 16,3-9 9-16,6-10-9 15,-1-9 0-15,1-2 4 16,-5-7 4-16,-3 3-7 15,-6 0-1-15,-7 7 0 0,-5 10-6 16,-1 7 6-16,0 9-21 16,0 1 10-16,-9 11-11 15,-10 20 16-15,0 7-5 16,6 5 11-16,13-3 5 16,0-5-5-16,17-7 0 15,6-10 1-15,9-7 4 16,5-9 4-16,2-2-9 15,5-10 0-15,2-15 12 16,-3-8-12-16,-2-5 0 16,-7-4 0-16,-6-3 8 15,-7-2-16-15,-4 1-18 16,-4 5 9-16,-3 9 4 16,-7 11 13-16,0 10 0 0,-3 5-5 15,0 4 12-15,0 2-14 16,0 0 7-16,0 8-62 15,0 19 53-15,-13 10 9 16,1 6 0-16,-2 6-1 16,-1 2 7-16,3-1 4 15,-2-4-10-15,6-1 17 16,-1-4-7-16,0-5-3 16,3-6-7-16,3-11 0 15,2-8 1-15,-1-5 2 16,2-5 10-16,0-1-13 0,0 0 108 15,0-17-108-15,0-14-3 16,0-14-1-16,3-6-35 16,6-3 31-16,3-3-23 15,2 4 3-15,2 6 9 16,2 8 11-16,-1 8 4 16,-1 11 0-16,0 5 8 15,-5 6-16-15,-1 9 3 16,-1 0 9-16,-1 0-5 15,3 0 5-15,-2 9-5 16,-3 7 2-16,-2 3 6 16,-4 3 2-16,0 3-5 15,0 3 0-15,-14-4 20 16,-6 3-20-16,-6-3 0 0,2-1 9 16,1 0-7-1,2-5-4-15,8 0-14 0,3-4-71 16,8-8-88-16</inkml:trace>
  <inkml:trace contextRef="#ctx0" brushRef="#br0" timeOffset="111138.3246">12703 4006 339 0,'0'0'244'0,"0"0"-224"0,0 0-20 16,0 0-33-16,0 0 33 16,0 0 16-16,-48 107-3 15,36-57-3-15,3-1 29 16,-1-4-22-16,1-3 14 15,1-9-31-15,3-5 7 16,0-7 28-16,2-7-26 16,0-6-9-16,1-6 0 15,2-2 7-15,0 0 6 16,0 0 7-16,0-11 3 16,0-20 5-16,0-16-28 15,0-9-32-15,2-5 23 16,11-1-27-16,1 3 28 0,5 6-8 15,1 9 16-15,5 11-22 16,-1 10 25-16,0 11-3 16,-1 8 0-16,0 4 6 15,-1 0-16-15,-3 9 10 16,-2 12-3-16,-7 7-15 16,-5 6 34-16,-5 2-16 15,-2 3 27-15,-20-1-26 16,-11 1 26-16,-4-5-27 15,-5-5 8-15,5-3 8 16,7-6-16-16,11-5-12 16,8-3-37-16,11-2-25 15,0-10-88-15,14 0-62 16</inkml:trace>
  <inkml:trace contextRef="#ctx0" brushRef="#br0" timeOffset="111918.3899">12794 4339 352 0,'0'0'56'0,"0"0"-41"16,0 0 29-16,0 0-2 15,0 0-4-15,0 0-12 16,12 34 31-16,11-34-51 16,10-7 4-16,5-13-10 15,2-3 4-15,-3-1-9 16,-3-3-11-16,-4 5 16 15,-3 2 5-15,-6 3-5 0,-9 4-5 16,-3 6 3-16,-6 3 4 16,-3 3-7-16,0 0 2 15,0 1-7-15,0 0-8 16,0 0 14-16,0 0 3 16,0 0-1-16,0 0-1 15,0 0 1-15,0 0 2 16,0 6 0-16,0 5 0 15,0 0 0-15,0 3 0 16,0 4 7-16,-15 5-1 16,-4 3 23-16,-3 3 7 15,3-4-31-15,7-2 35 16,7-7-37-16,5-2-3 0,0-6 0 16,19-5 5-16,9-3 2 15,8 0-7-15,7-9 7 16,-3-8-6-16,-7-4-1 15,-9 4-3-15,-14 3-2 16,-6 1 10-16,-4 6-10 16,-6 2 5-16,-14 2-37 15,-10 3 30-15,1 0 3 16,-1 0 4-16,7 10 0 16,7 0 1-16,8 1-13 15,8 0 12-15,0 0 0 16,0 2-5-16,14-1 5 0,7-1 0 15,2-3-5 1,3-2 18-16,-1-3-17 0,2-3 4 16,0 0 0-16,-2 0-1 15,1-9 3-15,-3-5-2 16,-1-4 2-16,1-5 5 16,2-4-7-16,-2-4 0 15,-5-4 0-15,-6-5-11 16,-11 3 11-16,-1 0 0 15,-4 6-1-15,-17 7 2 16,-4 11-4-16,-7 8 3 16,1 5 0-16,1 0 12 0,8 11-10 15,10 7-4 1,9 4-17-16,3 0-83 0,15-5-25 16,22-6-75-16</inkml:trace>
  <inkml:trace contextRef="#ctx0" brushRef="#br0" timeOffset="112134.1338">13683 4146 454 0,'0'0'39'16,"0"0"-17"-16,-87 34 10 15,71-18 11-15,5 5-39 0,10 5-4 16,1 2 23-1,13 2-20-15,17-1 25 0,7-2-28 16,11-3-7-16,4-7 2 16,10-7-99-16,3-10-50 15,-5 0-224-15</inkml:trace>
  <inkml:trace contextRef="#ctx0" brushRef="#br0" timeOffset="113761.4639">12592 3568 305 0,'0'0'119'0,"0"0"-90"0,0 0 27 16,0 0-13-16,-95-43-43 15,57 32 0-15,-5 3-7 16,-5 0 14-16,-7 1 38 16,-4 0-45-16,-1 1-5 15,2 1 5-15,3 3 2 16,5 1 61-16,1 1-63 15,3 0-7-15,-3 6 7 16,5 10 17-16,-3 5-15 16,-4 3-2-16,0 5 5 15,-4 0-9-15,3 2 5 16,0-2-1-16,8-3 17 0,7-2-17 16,8 1 0-16,9-3-10 15,5 2 10-15,2 5 3 16,5 0-3-16,7 6-10 15,1 5 9-15,0 4 2 16,6 3-2-16,11 4-3 16,6 0 4-16,11-2 1 15,8-3-1-15,10 0 0 16,5-5-9-16,8 0 9 16,10 0-1-16,8 0-7 15,8 2 16-15,2 3-10 0,1 0 2 16,-2 4-7-1,1 1 3-15,-2 2 4 0,1 0 0 16,6-5-2-16,4-4 4 16,0-4-2-16,8-5 0 15,-2-4 0-15,3-3 0 16,7-3 0-16,3 1 0 16,3-2-1-16,-3-1 4 15,4-1 8-15,0 1-11 16,-1-3 7-16,3 2-1 15,-1-3-3-15,-2 1 13 16,-1 1-16-16,-1 0 12 0,-1-1 3 16,-4 2-15-1,0-2 0-15,2-3 0 0,2-3 16 16,-1-2-21-16,2-5 5 16,-3-1 0-16,2-2 6 15,0-1-6-15,-3 1 0 16,-2 4-9-16,-6 0 25 15,-1 1-22-15,0 3 6 16,-4 1 0-16,3 0 5 16,-5-1-5-16,0-1 0 15,-1 0-1-15,2-3 8 16,6-2-14-16,2-3 6 16,0-3 1-16,5 0 9 15,0 0-9-15,4-2 0 16,0-8 0-16,0-1 3 0,-2-4-4 15,-6-3 1-15,-4-1 0 16,-6-3 1-16,-12-2-1 16,-9-5 0-16,-9-6-4 15,-13-10 11-15,-14-4-14 16,-14-10-2-16,-15-5-17 16,-9-3 20-16,-8-3-3 15,0-4 6-15,-15-1 1 16,-12-1 4-16,-6 4-1 15,-11 6 2-15,-7 4 1 16,-6 3 27-16,-8 3-29 16,-7-3-2-16,-8 2 0 15,-6 0 16-15,-6-1-34 16,-8-2 18-16,-4 1 0 0,-10-4 5 16,-2-5-5-16,-5 2 0 15,-2-4-12-15,5 6 22 16,-2-1-12-16,4 1 2 15,-2 3-8-15,0 3 8 16,-1 7 0-16,-5 10 0 16,2 2 49-16,-4 4-49 15,-8 5-6-15,-5-2-13 16,-4 5 19-16,2-1-29 16,12 1 59-16,18 3-30 15,15 0 45-15,10 4-43 0,5 2 2 16,-1 1-4-1,1 4-4-15,4-2-23 0,-5 5 20 16,-6 5-56 0,-8 2 88-16,-2 3-50 0,8 0 29 15,13-2-37-15,16 2 64 16,13 0-31-16,3 0 0 16,2 3-76-16,-2 5 74 15,0 1-24-15,-2-4 10 16,-4 3 8-16,-12-4-51 15,-13-1 7-15,-3-2-78 16,9-1 118-16,17 0 12 0,21 0 40 16,18 0-25-1,8 0-30-15,5 6-104 0</inkml:trace>
  <inkml:trace contextRef="#ctx0" brushRef="#br0" timeOffset="114370.2389">15822 2617 671 0,'0'0'8'0,"0"0"21"16,0 0-29-16,0 0-19 15,0 0 9-15,0 0 10 16,-80 96 94-16,40-40-81 16,-6 5 7-16,0-3 21 15,0-8-11-15,3-7-30 16,9-6 20-16,6-8-16 16,6-7 4-16,4-7-8 15,7-6 0-15,4-4-8 0,2-3 8 16,-3-2-36-1,-5 0 24-15,-4-4-47 0,-3-18-69 16,1-9 37 0,7-9-127-16,6-10-100 0</inkml:trace>
  <inkml:trace contextRef="#ctx0" brushRef="#br0" timeOffset="114597.2601">15298 2752 328 0,'0'0'145'15,"0"0"-24"-15,0 0-121 16,0 0 0-16,0 0 3 15,0 0 4-15,65 64 52 16,-29-38-36-16,8 0-19 0,9-5 79 16,10 4-80-16,6 2 8 15,3-1 23-15,0 4-31 16,-6 3 6-16,-8 0-9 16,-11 0 0-16,-10-1-11 15,-11-1 11-15,-11-5-59 16,-8 5 21-16,-7 2-87 15,-19-2-53-15,-24-7-228 16</inkml:trace>
  <inkml:trace contextRef="#ctx0" brushRef="#br0" timeOffset="115389.0462">12251 3517 304 0,'0'0'66'16,"0"0"6"-16,0 0-27 15,0 0-29-15,0 0 64 0,0 0-52 16,-9-25 6 0,9 21-14-16,0-3-10 0,3-1 10 15,19-2-20-15,12-4 0 16,11-4 22-16,13-1-22 16,10-1 0-16,13-2 14 15,13 0-13-15,8-1 11 16,8 4-12-16,2 2 0 15,-2 3-6-15,-1 5 6 16,-3 2 0-16,-1 6 7 0,-7 1-7 16,-2 0 4-1,-7 0-4-15,-4 0 0 0,-3 0 0 16,-4 1 4-16,-5 6-4 16,-6-2 0-16,-11-1 8 15,-8 3-13-15,-3-1 5 16,-8 0 0-16,-4-1-6 15,-8 0 6-15,-7-3 0 16,-7 1-2-16,-7-3-1 16,-4 0 0-16,0 3-70 15,-13-1-103-15,-24 0-23 16</inkml:trace>
  <inkml:trace contextRef="#ctx0" brushRef="#br0" timeOffset="115522.7663">13954 3252 493 0,'0'0'0'0</inkml:trace>
  <inkml:trace contextRef="#ctx0" brushRef="#br0" timeOffset="123396.7033">13386 6786 94 0,'0'0'36'15,"0"0"14"-15,0 0-23 16,0 0 34-16,0 0 5 16,0 0-30-16,0 0 36 15,0 0-25-15,-8-7 2 16,8 5 5-16,0 2-42 16,0-3-5-16,0 3 5 15,0 0 10-15,0-3 11 16,2 2-33-16,9-2 0 0,6 0 6 15,5 2-6-15,5 0 0 16,8 1-3-16,2 0 7 16,6 0-4-16,0 0 0 15,2 5 3-15,4-1 5 16,2 2-8-16,4-3 0 16,1 0-1-16,0-2 1 15,-2 1 9-15,-11 0-9 16,-2 0 0-16,-7-1 0 15,-8-1 2-15,-3 0-2 16,-8 0 0-16,-8 0-7 16,-4 0-7-16,-3 0-16 15,0 2-65-15,-4 2-80 16,-17 2-67-16</inkml:trace>
  <inkml:trace contextRef="#ctx0" brushRef="#br0" timeOffset="123771.7464">13656 6832 407 0,'0'0'60'16,"0"0"-48"-16,0 0-3 15,98 0-1-15,-55 0 14 16,8 0-11-16,0 0-6 16,4 0 15-16,-4 0-19 15,-6 4 2-15,-4 1 1 16,-4-1 3-16,-1 0-7 15,-1-4 0-15,-5 0 7 16,-7 0-15-16,-5 0 7 16,-9 0-25-16,-7 0-28 15,-2 6-64-15,0 5 43 16,0 1-113-16</inkml:trace>
  <inkml:trace contextRef="#ctx0" brushRef="#br0" timeOffset="127348.8601">9346 7905 208 0,'0'0'116'0,"0"0"-116"16,0 0 1-16,0 0 20 15,0 0-15-15,0 0 14 16,0 0-16-16,8 0 2 16,-1 0 0-16,1 0-6 15,5 0 0-15,5 2 19 16,8 6-11-16,8 0 7 16,9 2 9-16,9 0-8 15,11 1 9-15,11-1-22 16,4 1-3-16,0 0 0 15,-2-5-30-15,-5-2-54 16,-7-4-33-16</inkml:trace>
  <inkml:trace contextRef="#ctx0" brushRef="#br0" timeOffset="127754.4893">9373 7950 299 0,'0'0'121'15,"0"0"-112"-15,0 0-2 16,0 0 7-16,98-14 18 16,-54 11 12-16,5 1-36 15,1 2 3-15,3 0 3 16,2 0-6-16,2 0-8 15,1 2 0-15,3 2-9 16,0 1 5-16,-1 0-39 0,3-2-31 16,-6-1-16-16,-6-2-154 15</inkml:trace>
  <inkml:trace contextRef="#ctx0" brushRef="#br0" timeOffset="128077.8083">9666 7939 198 0,'0'0'111'0,"0"0"-76"16,0 0-24-16,80 0-9 15,-35 0 49-15,6 0-13 16,6 0-8-16,6 0 30 16,0 0-54-16,4 0-3 15,1 0 4-15,2 0-4 16,6 0-3-16,-2 1 0 16,2 1-4-16,-1-1-7 15,-4 1-13-15,-7 2-44 16,-10 0-11-16,-15-1-96 15</inkml:trace>
  <inkml:trace contextRef="#ctx0" brushRef="#br0" timeOffset="128390.9557">10082 7953 534 0,'0'0'0'0,"0"0"10"16,118-21 11-16,-66 17-21 0,0 1 0 15,-1 1 2-15,0-1 3 16,4-1-5-16,4-4-5 15,7 0 5-15,-2 0 0 16,-2-2-19-16,-2 3-24 16,-9 2-23-16,-7 2-16 15,-8 0-44-15,-9-1-38 16</inkml:trace>
  <inkml:trace contextRef="#ctx0" brushRef="#br0" timeOffset="128765.5586">10390 7953 381 0,'0'0'23'16,"0"0"-20"-16,98 0 0 15,-58 0-3-15,6 1 0 16,-4 5 12-16,2 1-8 16,1 1-4-16,7-1 0 15,4 0 0-15,3-2-4 0,-1-3 5 16,-2 1-2-16,-2-3-1 15,-7 0-30-15,-5 0 12 16,-5 0 5-16,-7 0-18 16,-3 0 25-16,-3 0-62 15,-7 0-12-15,-6 0-40 16</inkml:trace>
  <inkml:trace contextRef="#ctx0" brushRef="#br0" timeOffset="132396.0781">12991 6999 414 0,'0'0'75'0,"0"0"-75"16,0 0-3-16,0 0 2 16,0 0 2-16,0 0 2 0,14-18 0 15,-12 15 6-15,2 0 11 16,-2 2-1-16,-1-1 17 15,-1 2-25-15,0 0-3 16,0 0 13-16,0 0-21 16,3 0 0-16,1 0-5 15,6 0 10-15,0 9-10 16,0 2 5-16,2 3 0 16,4 1 2-16,0 4-2 15,-1 3 5-15,4 1-1 16,-4 2-4-16,0 4 0 15,-1 2-2-15,-6 1-4 0,-2 2 6 16,-4-2 0 0,-2 2 1-16,0-3 9 15,0 0-10-15,-12 3 0 0,-6 0 3 16,-3 1-2-16,-3 2 7 16,-1-1-8-16,-1 0 0 15,1-4 9-15,3 0-7 16,2-3 1-16,4-2-3 15,2-2-2-15,1-4-3 16,6-3-1-16,-2-3-11 16,-2-2-2-16,5-4-71 15,-3 4-8-15,2-6 4 16,-2 0-72-16</inkml:trace>
  <inkml:trace contextRef="#ctx0" brushRef="#br0" timeOffset="136402.4287">20299 7149 16 0,'0'0'70'0,"0"0"-17"0,0 0-53 16,0 0 3-16,0 0-6 15,0 0 6-15,0 0-1 16,-10 0-2-16,10 0 19 16,0-3-19-16,0 1 29 15,0-1-21-15,0 1 14 16,0-5-22-16,0-1-29 15,0 1 24-15,0 0-15 16,0 0 20-16,0-3 25 16,0-1-23-16,0-1-2 15,0-1 0-15,0 1 30 16,0 1 28-16,0 1-42 16,0 3 4-16,0 1 5 15,0 3-3-15,0-1-14 0,0 3-8 16,-3 1 4-16,-3 0-17 15,-5 1 26-15,-8 15-2 16,-5 4 27-16,-6 5-10 16,-1 3 10-16,1 3-18 15,2 2-2-15,2 0 4 16,3 5-15-16,0-1-5 16,4 3-4-16,3 2 14 15,2 4-8-15,6 5-4 16,4 5 0-16,4 7-9 15,0 6 9-15,4 5 0 16,11 2 0-16,1 2 12 0,1 1-14 16,3-3 2-1,2-6-16-15,4-6 6 0,15-12-119 16,7-15-71-16</inkml:trace>
  <inkml:trace contextRef="#ctx0" brushRef="#br0" timeOffset="139680.7466">1195 8626 245 0,'0'0'80'0,"0"0"-50"16,0 0 44-16,0 0 10 16,0 0-48-16,0 0 35 15,0 0-36-15,-22-13 12 0,22 12-35 16,0 1 3-16,0 0-13 16,1 0-2-16,17 0 0 15,7 0 2-15,13 0 2 16,8 0-1-16,3 1-3 15,2 1 0-15,-6 1-1 16,2-1 1-16,-4-2 0 16,-3 0-5-16,-2 0 16 15,-5 0-24-15,-8 0 3 16,-10-2-13-16,-6-4 2 16,-6-3 6-16,-3-5-2 15,0-3 8-15,-4-4-35 16,-16-2-7-16,-5 1 27 0,-2 1 24 15,0 1 29 1,7 6-13-16,3 2-14 0,8 5 41 16,5 5-40-16,4 2 0 15,0 0-3-15,5 0-78 16,20 3 71-16,10 9-6 16,13 2 13-16,7 2 0 15,0 3 10-15,-4 1-18 16,-2 0 8-16,-11 6 0 15,-7 2 1-15,-12 4-1 16,-13 5-3-16,-6 2 3 16,-12 3 15-16,-21 0-7 0,-11-1-7 15,-4-4 8 1,2-1 22-16,7-3-31 0,9-3-18 16,9-1 14-16,12-4-160 15,9-8-163-15</inkml:trace>
  <inkml:trace contextRef="#ctx0" brushRef="#br0" timeOffset="141704.3933">14352 8917 408 0,'0'0'5'0,"0"0"44"15,0 0-32-15,0 0-13 16,0 0 7-16,0 0-9 16,0 0-4-16,4-14 2 15,2 22 0-15,2 4 19 16,4 2-19-16,3 1 0 16,6-1 42-16,6 1-41 0,4-2 6 15,9 3 25 1,1-2-30-16,5-2 14 0,2 0-16 15,5-4 11-15,5-4-10 16,-1-2 3-16,-6-2-4 16,-5 0 7-16,-9 0-2 15,-7 0-5-15,-4 0 0 16,-4-6 0-16,-4-2 3 16,-3 3 4-16,-6 1-8 15,-5 1 1-15,-2 1 0 16,-2 0 13-16,0-1-13 15,0 0 0-15,0 1 23 0,0 0-22 16,0 1-1 0,0-1 6-16,0 2 1 0,0 0-6 15,0 0-1-15,0 0 0 16,0 0 5-16,0 0-3 16,0 0-4-16,3 0-5 15,0 0-21-15,1-4 26 16,0 3-28-16,-1-1 7 15,-3 2 11-15,0-1 2 16,0 1 10-16,0 0 0 16,0 0 0-16,0 0-7 15,0 0 7-15,0 0 0 16,0 0-14-16,0 0-24 16,0 0-18-16,0 0-15 15,0 0 2-15,0 0 24 0,3 0-17 16,1 0-28-16,-1 0 36 15</inkml:trace>
  <inkml:trace contextRef="#ctx0" brushRef="#br0" timeOffset="143131.878">1101 10037 482 0,'0'0'50'16,"0"0"-29"0,0 0-19-16,0 0 11 0,97-26 21 15,-66 19-25-15,2 2 1 16,0 0 49-16,3 3-58 16,1-1 6-16,0 1-7 15,1 0 11-15,-5-2-4 16,5 0-7-16,-6-4 5 15,-2 0-15-15,-4 0 13 16,-8 2-6-16,-6 0-4 16,-8 1-66-16,-4-6 5 15,0-3-148-15</inkml:trace>
  <inkml:trace contextRef="#ctx0" brushRef="#br0" timeOffset="143417.1571">1523 9760 318 0,'0'0'24'15,"0"0"-9"-15,0 0-21 16,0 0 8-16,0 0-2 16,0 0 24-16,83 29-22 15,-69-18 35-15,-8 2-18 16,0 4-17-16,-4 2 41 0,-2 4-32 15,0 2-4 1,-17 2 15-16,-5 0-16 0,-8 8 10 16,-6 0-16-16,-7 4 11 15,0-1-18-15,-2-1 7 16,0-1-44-16,5-4 12 16,0-6-202-16</inkml:trace>
  <inkml:trace contextRef="#ctx0" brushRef="#br0" timeOffset="145208.7506">3954 6897 384 0,'0'0'95'0,"0"0"-74"16,0 0-6-16,0 0-2 0,0 0-13 15,87-22 0 1,-51 15 21-16,3 2-18 0,4 1 4 15,3 3 2-15,-1 1 2 16,4 0 13-16,-1 0-24 16,-3 0 13-16,1 0 6 15,0 3-19-15,-7 1 0 16,-5-1-3-16,-10-3 15 16,-5 0-15-16,-8 0 3 15,-4 0-2-15,-7 0-2 16,0 2-57-16,0 3-79 15,-22 0-201-15</inkml:trace>
  <inkml:trace contextRef="#ctx0" brushRef="#br0" timeOffset="145884.5095">4014 8721 446 0,'0'0'45'0,"0"0"0"16,0 0 7-16,0 0-19 15,0 0-3-15,0 0 22 16,-9 8-47-16,9-2 31 15,20 2-32-15,11 5-3 16,8-1 45-16,7 0-43 16,9-3 12-16,3-1-14 15,3-3-1-15,2-2 22 16,4 0-20-16,-4 0 7 16,1-3-9-16,-3 3 0 15,-9-1 5-15,-5 1-11 16,-6 2-4-16,-11-3-2 0,-7 0 6 15,-7-2-37-15,-10 3 31 16,-6-1-51-16,0 4-14 16,-5 5-34-16,-21 8-36 15,-13 3 32-15</inkml:trace>
  <inkml:trace contextRef="#ctx0" brushRef="#br0" timeOffset="146565.6905">3628 10508 296 0,'0'0'94'16,"0"0"-64"-16,0 0-28 16,0 0-2-16,0 0 0 15,0 0 48-15,0 2-13 16,9 0-5-16,13 1 31 15,14 1-19-15,10-1-6 16,11 0-9-16,4-2-26 16,3 2 33-16,2-3-24 15,-4 0-10-15,1 0 17 16,3-4-4-16,-2-7-3 0,6-5-10 16,-6 1 14-16,0-1-5 15,-8 2-9-15,-6 5 0 16,-8 0 0-16,-14 4 1 15,-11 2-1-15,-10 1 0 16,-5 2 0-16,-2 0-1 16,0 0 1-16,0 0-14 15,0 0-1-15,0 0-20 16,-3 0 9-16,-6 2 14 16,-2 4-16-16,1 1 19 0,4-3-69 15,3 1-86 1,3-4-23-16</inkml:trace>
  <inkml:trace contextRef="#ctx0" brushRef="#br0" timeOffset="147886.2311">2336 6604 426 0,'0'0'37'16,"0"0"42"-16,0 0-66 15,0 0-3-15,0 0 17 0,0 0-22 16,0-14 0-16,0 14 20 15,0 0-25-15,0 7-9 16,0 14 9-16,0 9 0 16,-1 6 6-16,-1 1-6 15,2-1 0-15,0-7 21 16,0-10-21-16,2-4-8 16,8-7-2-16,2-2 20 15,4-5 13-15,7-1-12 16,11 0 13-16,9-15 10 15,4-8-31-15,8-3-3 16,-9 1 0-16,-7 4-59 16,-12 7 31-16,-15 6-44 15,-5 8-55-15,-7 0-32 16</inkml:trace>
  <inkml:trace contextRef="#ctx0" brushRef="#br0" timeOffset="148615.1005">2312 8371 454 0,'0'0'21'16,"0"0"-1"-16,0 0-7 15,0 0-25-15,0 0 12 16,0 0 0-16,14-2-9 16,-8 21 14-16,4 4-5 15,-4 5 14-15,3 1-8 16,2-2 16-16,1-6-22 16,1-6 2-16,6-6-4 15,-1-4 4-15,2-5 6 16,9 0 34-16,6-17-33 15,5-10 25-15,3 1-34 16,-4-1-63-16,-6 4-31 16,-14 9-103-16</inkml:trace>
  <inkml:trace contextRef="#ctx0" brushRef="#br0" timeOffset="149055.1336">2275 9400 407 0,'0'0'76'16,"0"0"-44"-16,0 0 12 15,0 0-44-15,0 0 16 16,0 0-31-16,2-15 22 15,3 35-7-15,2 6 18 0,3 4-9 16,0 1 5-16,5-1-14 16,3-3 1-16,2-5-2 15,5-5 1-15,6-7 0 16,10-7 1-16,12-3-1 16,15-4-9-16,13-17-95 15,-1-11-225-15</inkml:trace>
  <inkml:trace contextRef="#ctx0" brushRef="#br0" timeOffset="151257.4407">2321 6602 494 0,'0'0'27'0,"0"0"-27"16,0 0 0-16,0 0 1 15,0 0 5-15,0 0-10 16,0 0 4-16,-16-29 0 15,16 41-21-15,0 7 21 16,0 8 0-16,7 0-2 16,-4 3 10-16,0 0-3 0,-1-3-5 15,1-5 0 1,1-3 10-16,1-2-10 0,2-5 0 16,-1-2-2-16,-1-3 15 15,7-3-9-15,-1-2-3 16,4-1 20-16,6-1 26 15,6 0-45-15,6 0-2 16,8-3 0-16,9-6-11 16,3-1-36-16,0-2-129 15,-4-3-89-15</inkml:trace>
  <inkml:trace contextRef="#ctx0" brushRef="#br0" timeOffset="154948.6526">20465 11672 575 0,'0'0'35'15,"0"0"-34"-15,0 0 2 16,0 0-3-16,40-92 16 16,-40 65 35-16,0-3-13 15,-16-1-2-15,-10 2 30 16,-14 1-65-16,-20 4-1 16,-20 3 0-16,-26 3 25 15,-22 2-32-15,-20 1 7 0,-22 1 0 16,-19-2-12-1,-18 1-8-15,-13 1 20 0,-5 1 0 16,-14-1-31 0,-12 2 18-16,4 4-12 0,-2 3 25 15,9 5-6-15,7 6 7 16,2 21-1-16,11 10 0 16,6 10 12-16,13 11-2 15,23 4-10-15,20 5-3 16,23 3-12-16,27 2 18 15,23 0-3-15,26 3 0 16,28 2-5-16,22 3-13 0,9 5 18 16,36 2 0-1,27 8-1-15,28 8 6 0,28 5-5 16,35 1 7-16,32-2 12 16,38-2 11-16,34-4-30 15,27-3 0-15,26-6 13 16,23-8-2-16,16-8-11 15,11-6 0-15,6-10 12 16,-3-11-2-16,-2-8-10 16,-9-15 3-16,-5-8-1 15,-10-9 5-15,-15-7-5 16,-21-2-2-16,-27-11 8 16,-36-11-10-16,-37-8 2 15,-34-8 0-15,-43-8-15 16,-33-7 39-16,-30-5-30 0,-27-7 6 15,-26-4 0 1,-9-7 12-16,-39-7-12 0,-32-2-12 16,-23-5-2-16,-28-5 14 15,-24-2-17-15,-10-1 2 16,-9 1-3-16,-1 7-9 16,1 4 27-16,2 4-1 15,-3 4-1-15,3 3 2 16,-3 5 0-16,3 2-7 15,-4 0 21-15,3 5-16 16,-6 3 2-16,-5 6 0 16,-4 10-5-16,-2 7 17 15,4 10-24-15,6 10-16 16,11 9-35-16,13 8 56 0,9 0-80 16,12 15 18-16,9 9 10 15,5 9-39-15,14 2-44 16,14 1-20-16</inkml:trace>
  <inkml:trace contextRef="#ctx0" brushRef="#br0" timeOffset="155951.4216">18086 12373 669 0,'0'0'30'0,"0"0"-41"15,0 0 11-15,0 0-3 16,-122-32-16-16,42 54 19 16,-29 7 16-16,-22 13-10 15,-28 13-6-15,-26 12 5 16,-23 4-4-16,-21 4-2 16,-13-2-3-16,-1 4 4 15,6-4 30-15,13-5-28 0,18-2 13 16,21-4 42-1,9 5-50-15,18 3 14 0,10 4-21 16,8 2 0 0,10-5 1-16,8-2-1 0,13-10 0 15,14-7 2-15,25-12 7 16,25-13 9-16,22-13-18 16,19-8-47-16,4-4-21 15,36-2-39-15,31 0 74 16,36-15-41-16,22-17-203 15</inkml:trace>
  <inkml:trace contextRef="#ctx0" brushRef="#br0" timeOffset="156709.1626">18572 12366 307 0,'0'0'55'15,"0"0"44"1,0 0 1-16,0 0 8 0,0 0-95 16,0 0-9-16,-45-49-8 15,45 54-23-15,0 14 14 16,8 16 13-16,15 18 0 15,12 18 8-15,14 15-8 16,15 13 0-16,12 12 38 16,15 6-34-16,10 7 21 15,6 4-25-15,3 4 0 16,-1 11 27-16,1 4-27 16,-1-1 0-16,-1-4 20 15,-4-11-19-15,0-5 36 16,-7-6-35-16,-1-5 4 15,-5-2 40-15,1 2-46 0,-8 2 0 16,-11-10 9 0,-15-8 1-16,-13-14-10 0,-11-17 0 15,-9-7 0-15,-8-16-2 16,-5-9 2-16,-8-11 0 16,-1-11-2-16,-3-7 2 15,0-7-8-15,-1 0-46 16,-25-8-52-16,-17-24 62 15,-22-17-344-15</inkml:trace>
  <inkml:trace contextRef="#ctx0" brushRef="#br0" timeOffset="158268.815">18850 10718 524 0,'0'0'31'0,"0"0"-27"16,0 0-4-16,0 0-35 15,0 0 35-15,0 0 14 16,-58 82 11-16,36-48-19 16,-3 10 48-16,-2 6-43 0,-1 4 35 15,1 1-46-15,4-5 6 16,1-6 9-16,7-13-15 16,5-13 0-16,7-8 3 15,1-8 10-15,2-2 19 16,0 0 25-16,0-7-10 15,0-19 24-15,8-14-71 16,11-11-9-16,8-8 5 16,5-3-42-16,6-5 33 15,0 1-53-15,2 1 29 16,3 2 17-16,2 3-35 16,4 10 32-16,5 6 20 15,-2 12 0-15,2 8-6 16,-4 8 9-16,-3 9 0 15,3 4-13-15,2 3 13 0,-1 0 0 16,-3 14 6-16,-9 2 1 16,-11 2-14-16,-13 6 2 15,-6-1 5-15,-9 5 17 16,-5 3 0-16,-23 4-17 16,-19 2 22-16,-14-2-3 15,-11 1 20-15,-16-5-39 16,-6-4 22-16,0-3-17 15,4-7 18-15,11-5-23 16,12-1 0-16,3 0 5 0,9-2-11 16,8-1 6-1,7-4-90-15,12-3 64 0,16-1-271 16</inkml:trace>
  <inkml:trace contextRef="#ctx0" brushRef="#br0" timeOffset="159266.819">12700 13659 293 0,'0'0'7'16,"0"0"103"-16,49-94 57 16,-39 77-141-16,-7 8 37 15,-1 7 8-15,-2 2-46 16,0 14-23-16,0 27-2 16,-13 25 0-16,-6 19 25 15,-3 11-22-15,1 6 9 16,2 0 10-16,1-2-20 15,6-8 9-15,7-16-11 16,4-16 8-16,1-17-25 16,0-16 26-16,0-11-9 15,0-10 14-15,0-6-14 0,0-4 64 16,0-28-52-16,0-21 7 16,0-25-38-16,6-17-2 15,16-10-25-15,4-4 12 16,4 5-14-16,5 9 23 15,-2 20-12-15,1 22 28 16,1 24-20-16,-2 19 16 16,0 10 3-16,1 5-3 15,0 22 14-15,-3 10-12 16,-2 6 11-16,-9 6 0 16,-9-1 3-16,-11-2 5 15,0 0-8-15,-17-4 14 16,-14-2 0-16,-10-1 1 15,0-1-11-15,-1-7 3 0,2-3 42 16,10-5-42-16,12-4-7 16,8-4-14-16,10-3-97 15,4-9-73-15,29-3-150 16</inkml:trace>
  <inkml:trace contextRef="#ctx0" brushRef="#br0" timeOffset="159448.6139">13322 14151 742 0,'0'0'0'0,"0"0"-17"0,-23 92 17 15,6-35-11 1,4 4 22-16,0 0 2 0,4 2-13 16,1 9 0-16,4 14-4 15,4 15-11-15,3 13-72 16,27 4-122-16</inkml:trace>
  <inkml:trace contextRef="#ctx0" brushRef="#br0" timeOffset="160420.5069">20909 15731 573 0,'0'0'1'16,"0"0"-1"-16,0 0 15 16,-3 82 4-16,-12-34-7 15,-7 2 27-15,-5 2 31 16,-1 4-39-16,1-9 10 15,3-2-9-15,8-11-30 16,7-7 31-16,2-8-33 16,7-11 0-16,0-3-2 0,0-5 14 15,0 0-12 1,13-9 39-16,15-24-9 0,14-23-28 16,6-21-2-16,-2-15-48 15,-9-1 33-15,-1 3-29 16,-5 12 31-16,2 15 5 15,0 12-15-15,4 15 19 16,1 10-5-16,5 10 0 16,-6 9-7-16,-1 7 16 15,-5 0-2-15,-7 4-10 16,-2 15 12-16,-10 4-15 16,-9 8 15-16,-3 3 0 15,-12 4 5-15,-19 4-2 16,-11-3 21-16,-6-1-4 15,-1-6 2-15,6-4 11 0,3-3-18 16,13-7-14-16,6-3 18 16,9-1-19-16,8-7-3 15,2 0-14-15,2-1-72 16,2 3 37-16,21-1-50 16,9 3-68-16,1-2-37 15</inkml:trace>
  <inkml:trace contextRef="#ctx0" brushRef="#br0" timeOffset="160654.0246">21202 15973 79 0,'0'0'151'16,"0"0"36"-16,0 0 0 0,0 0-126 16,0 0-40-1,0 0-15-15,52 10-2 0,-27-4 34 16,-1 3-33-16,-3 3-4 16,-2 3 12-16,-8 1-11 15,-4 4-2-15,-5 3 0 16,-2 0 0-16,0 1 7 15,1 0-7-15,2-2 10 16,4-4-27-16,6-4 27 16,6-1-10-16,12-2 0 15,10-1-4-15,8-1-23 16,-2-2-104-16,-6-7-198 16</inkml:trace>
  <inkml:trace contextRef="#ctx0" brushRef="#br0" timeOffset="161720.1118">12570 15063 216 0,'0'0'0'15,"0"0"-31"-15,0 0-66 16</inkml:trace>
  <inkml:trace contextRef="#ctx0" brushRef="#br0" timeOffset="162117.0065">12837 15011 9 0,'0'0'86'15,"0"0"30"-15,0 0 10 0,0 0 10 16,0 0-40 0,0 0-2-16,22-18-87 0,-41 18 5 15,-21 12 0-15,-22 11-10 16,-18 10 9-16,-12 6 13 16,-18 7-24-16,-18 8 8 15,-24 4-3-15,-26 2-1 16,-17-3-8-16,-17 2 24 15,-2-1-34-15,8-2 14 16,22-8 0-16,34-4 17 16,24-5 59-16,19-2-51 15,8 5-25-15,3 0 26 0,10-2-17 16,12-8-9-16,17-8 0 16,18-7 4-16,16-5-1 15,12-6-3-15,8-1-4 16,3-5-68-16,0 0 11 15,0 0 24-15,18 0-33 16,19 0 68-16,14-11-65 16,12-13-205-16</inkml:trace>
  <inkml:trace contextRef="#ctx0" brushRef="#br0" timeOffset="162760.9174">12730 15230 559 0,'0'0'37'15,"0"0"-36"-15,0 0 3 16,0 0-3-16,0 0 11 16,0 0-12-16,92 3 9 15,-65 30-5-15,-1 12 47 0,4 7-26 16,2 10-3-1,0 3 15-15,3 4-28 0,1 2-8 16,3 8 13 0,7 12-5-16,3 5 8 0,6 3-17 15,5 2 6-15,3-6 3 16,5-3-7-16,2-2-2 16,2-8 0-16,0-7 7 15,-3-10-15-15,-4-4 8 16,-4-11 0-16,-6-11 8 15,-12-10-6-15,-13-12-2 16,-12-9-5-16,-11-5 5 0,-5-3-11 16,-2 0-1-1,0 0-83-15,0-21-24 0</inkml:trace>
  <inkml:trace contextRef="#ctx0" brushRef="#br0" timeOffset="164590.5269">8444 15847 505 0,'0'0'27'0,"0"0"-4"16,0 0-23-16,0 0-13 15,-16 78 13-15,2-5 17 16,-2 8 70-16,1 2-46 0,0-1 28 16,3-4-45-1,7-8-1-15,-2-10 1 0,4-15-23 16,2-11 22-16,-2-11-23 16,3-12 0-16,0-6 5 15,0-4-5-15,0-1 0 16,0 0 46-16,0-15-9 15,0-24 17-15,0-22-54 16,0-17-21-16,0-9 11 16,7-2-24-16,0 2 8 15,-2 1 7-15,6 11-3 16,2 12 20-16,5 10-36 16,7 19 18-16,5 10 6 15,0 12 8-15,1 7 6 16,-1 5-4-16,0 6 12 0,0 18-16 15,-7 10 2-15,-4 14 4 16,-9 10-9-16,-9 7 11 16,-1 1 0-16,-16-4 14 15,-15-6-6-15,-8-5 18 16,-4-5-16-16,2-9-7 16,4-6 30-16,9-6-30 15,7-7-3-15,7-6 0 16,10-3-35-16,4-4-75 15,6-5-171-15,24-5-147 16</inkml:trace>
  <inkml:trace contextRef="#ctx0" brushRef="#br0" timeOffset="165123.3517">8772 16436 93 0,'0'0'5'16,"0"0"-10"-16,0 0 10 15,0 0 59-15,0 0 163 16,0 0-111-16,3-20-54 16,15 16-60-16,7 1 9 15,7 0 36-15,5 3-37 0,1 0 35 16,3 0-45-1,-5 3 0-15,-6 9 20 0,-6 3-20 16,-11 2 0-16,-4 2 1 16,-9 0 2-16,0 1-6 15,-12 0-13-15,-15 1 16 16,-4 0 58-16,-2-3-51 16,6-5 5-16,4-5 17 15,9-2-14-15,8-1-4 16,3-4-11-16,3-1-5 15,0 2-12-15,0 1-13 16,0 4-1-16,0 2 27 16,6 2 8-16,-3 3-3 15,0-1-1-15,-3 0 0 0,0 1 10 16,0 2-10-16,-14 1 0 16,-6-2 25-16,-7 1-21 15,-9 1 32 1,-3-2-36-16,-5-3 2 0,2-3 55 15,3-1-57-15,2-1-2 16,10 0-17-16,10-1-53 16,11 0-46-16,6-6-267 15</inkml:trace>
  <inkml:trace contextRef="#ctx0" brushRef="#br0" timeOffset="166092.8779">14355 17142 526 0,'0'0'35'16,"0"0"14"-16,0 0-28 15,0 0 43-15,0 0-55 16,0 0-18-16,-16-30 8 15,8 61 1-15,-7 14 10 16,-5 8 27-16,2 3-20 16,-4-4 37-16,8-5-48 15,2-9-6-15,4-10 13 0,2-9-8 16,3-10 6-16,2-4-11 16,1-5 0-16,0 0 91 15,0 0-80-15,0-19 12 16,0-15-6-16,0-14-17 15,12-18-16-15,3-1-35 16,-2-6 48-16,1 3-28 16,2 11 27-16,2 7-3 15,0 18-1-15,4 8 8 16,0 8-1-16,7 4-28 16,2 6 29-16,4 3-12 15,-3 5 14-15,-2 0-4 16,-3 5 1-16,-6 10 1 0,-3 4-13 15,-7 7 13-15,-8-1 0 16,-3 3-15-16,-5 6 12 16,-23 3 3-16,-8 0 3 15,-8 0 24-15,-2-7-19 16,6-3 5-16,4-5-8 16,11-5 16-16,4-1-16 15,9-5-5-15,2 3 0 16,10 0-48-16,0 0-88 15,17-4-55-15,13-7-217 16</inkml:trace>
  <inkml:trace contextRef="#ctx0" brushRef="#br0" timeOffset="166437.2031">14412 17433 763 0,'0'0'20'15,"0"0"-20"-15,0 0 0 16,0 0-8-16,0 0-38 16,0 0 43-16,103-16 6 15,-74 16 0-15,1 16-2 16,-5 3-1-16,-5 5 28 16,-9 2-28-16,-7 1 0 15,-4-5 0-15,-7 0 1 0,-16 0 5 16,-4-2-6-1,1-4 0-15,2-2 30 0,12-4-20 16,3 0-10 0,8-4 0-16,1 2-16 0,0 1 4 15,16 2 21-15,15 3-9 16,13-3 12-16,14 5-3 16,6-7-18-16,9 2-4 15,-6-2-89-15,-1-2-97 16</inkml:trace>
  <inkml:trace contextRef="#ctx0" brushRef="#br0" timeOffset="169211.5515">14561 17469 218 0,'0'0'75'0,"0"0"49"15,0 0-13-15,0 0-47 16,0 0-3-16,0 0-6 15,13-69-8-15,-10 63-23 16,-1 1-22-16,-1 0 57 16,1 4-52-16,-2-2-9 15,1 2 2-15,-1 1-2 16,0 0-1-16,0 0-8 16,0 0 4-16,0 4-2 15,0 17 5-15,0 12-4 16,0 6 8-16,-10 5 26 15,-3 0 11-15,2-4-31 16,6-3-3-16,1-7 12 0,4-7-5 16,0-4-12-16,0-9 2 15,11-6 0-15,4-2 10 16,4-2-10-16,4 0 0 16,6-6 34-16,2-12-31 15,-1-3-3-15,0 2 5 16,-7-1-5-16,-9 11 4 15,-5 4-4-15,-7 3 0 16,-2 2-1-16,0 0-8 16,0 9 8-16,0 14-22 15,-6 7 23-15,-3 5 17 16,0-2-17-16,6-2 0 0,3-5 11 16,0-1-9-16,9 3-4 15,14-9 2-15,8 4-33 16,15-3 2-16,14-3-82 15,11 0-91-15</inkml:trace>
  <inkml:trace contextRef="#ctx0" brushRef="#br0" timeOffset="170411.0837">21163 16428 429 0,'0'0'7'15,"0"0"131"-15,0 0-84 16,0 0-54-16,0 0 0 15,0 0 0-15,-97-3 54 16,44 26-35-16,-9 9 6 0,-12 6 30 16,-10 6-38-1,-14 4 18-15,-10 4-26 0,-7 2 0 16,-3-2 8-16,10 0 16 16,8-3-31-16,12 2 6 15,11-3 20-15,9 0-26 16,13-5-4-16,10-7 9 15,12-8-5-15,10-9 0 16,12-9-4-16,6-10-6 16,5 2-8-16,0-2-38 15,0 0 27-15,0 0-33 16,16 0 18-16,13 0-64 16,6 0-122-16</inkml:trace>
  <inkml:trace contextRef="#ctx0" brushRef="#br0" timeOffset="171032.6428">19542 17311 188 0,'0'0'51'0,"0"0"-54"16,0 0 3-16,0 0-60 0,0 0 60 16,0 0 101-16,-20 0 54 15,14 0-87-15,-4 8-67 16,-4 16 9-16,-7 12 55 15,-4 8-2-15,-2 8-6 16,0 2-24-16,1-4 5 16,1-5-24-16,5-8-11 15,4-10 19-15,6-10-15 16,6-9-2-16,2-6 2 16,2-2-2-16,0 0 63 0,0-7-13 15,0-20-27 1,9-13-28-16,15-11-15 15,6-10-11-15,7-2-9 0,6 5-18 16,1 11 3-16,3 13 4 16,-3 12 23-16,-4 10 6 15,-3 9 17-15,-2 3-6 16,-9 0 5-16,-7 7-9 16,-8 7 8-16,-8 6-9 15,-3 2 11-15,-4 5 39 16,-20 1-28-16,-9 0 16 15,-7-5 16-15,-5-3-19 16,2-4 5-16,6-2-23 0,5-4-6 16,13-3 0-16,7-2-19 15,11 3-50-15,1-2-111 16,16 2-68-16,14-3-16 16</inkml:trace>
  <inkml:trace contextRef="#ctx0" brushRef="#br0" timeOffset="171380.037">19721 17602 264 0,'0'0'230'0,"0"0"-102"16,0 0-25-16,0 0-76 15,0 0 4-15,0 0 8 16,3 0-15-16,-3 0-15 16,-7 0-9-16,-6 0 0 15,-8 4 11-15,-7 10-5 16,-2 3 0-16,2 0-2 0,7 0 3 15,9-3-14-15,1-1 7 16,1-3 0-16,3-3 12 16,2-4-12-16,0 2 0 15,-2-2-1-15,-3 7 11 16,-5 3-1-16,-8 7-9 16,-3 1 0-16,-4 2 12 15,-2 3-12-15,4-4 0 16,6 2 3-16,7-7-1 15,7 0-4-15,7-7-17 16,1-1-39-16,6-5 12 16,22-4-16-16,15 0 4 15,17-17-172-15</inkml:trace>
  <inkml:trace contextRef="#ctx0" brushRef="#br0" timeOffset="172249.3909">21211 16677 324 0,'0'0'20'0,"0"0"-19"16,0 0 3-16,0 0 32 15,0 0 48-15,0 0 26 16,79-53-55-16,-57 56-44 16,5 23 7-16,11 14-16 0,7 16-2 15,6 11 59-15,6 6-47 16,2 8-1-16,1-3-6 16,-3-3 0-16,-6-12-2 15,-2-11-3-15,-7-12 0 16,-5-4 13-16,-6-9-13 15,-7-5-4-15,-5-2-8 16,-4 0-58-16,-3 0-14 16,-2-1-147-16,0 1-129 15</inkml:trace>
  <inkml:trace contextRef="#ctx0" brushRef="#br0" timeOffset="172652.5431">22258 17858 95 0,'0'0'229'15,"0"0"-140"-15,0 0-8 16,0 0-20-16,0 0-29 16,0 0-8-16,0 0 40 15,-2 0-53-15,-14 0-7 0,-9 15 21 16,-11 6 7-16,-8 7 13 16,0 5-33-16,2-1-5 15,3 4 45-15,2-2-50 16,7 0 12-16,6 1-1 15,6-2-6-15,9-2-7 16,2-2-15-16,7-5-14 16,0-7 8-16,0-5-32 15,0-10-18-15,16-2 34 16,6-5-43-16,5-16-104 16</inkml:trace>
  <inkml:trace contextRef="#ctx0" brushRef="#br0" timeOffset="173261.4546">22207 17766 356 0,'0'0'14'16,"0"0"17"-16,0 0 10 0,-28 92 43 16,14-58 17-16,-2 5-53 15,1-1-6-15,0-1 18 16,1-3-45-16,1-4 32 15,6-6-47-15,1-8 0 16,3-6 15-16,3-7-12 16,0-3-3-16,0 0 0 15,0-3 26-15,9-27 27 16,13-15-53-16,8-14 0 16,0-8-15-16,2-2-7 15,0 2 14-15,1 4-35 16,0 8 26-16,2 13 17 0,0 11-25 15,3 12 2-15,-2 10 11 16,-5 6-1-16,-2 3 4 16,-10 0 2-16,-4 9 7 15,-6 11-11-15,-7 2 7 16,-2 4 4-16,0 6 4 16,-13-1 12-16,-10 3-1 15,-7-3-4-15,-7 2 18 16,-5-2-12-16,-3-3-11 15,3 1-2-15,2-4 4 16,10-1 1-16,11-4-18 16,9-2-31-16,10-6-82 15,8-4-106-15,27-8-109 0</inkml:trace>
  <inkml:trace contextRef="#ctx0" brushRef="#br0" timeOffset="173608.6818">22723 17974 567 0,'0'0'3'0,"0"0"57"15,0 0-47-15,0 0-10 16,0 0 65-16,0 0-36 16,-25-32 20-16,11 32-19 15,-8 6-28-15,-6 13 5 16,-4 9-10-16,4 4 4 0,7-2 5 15,6 3-9-15,6-3 0 16,3-5-11-16,6-4 20 16,0-7-15-16,0-4 6 15,10-10 0-15,7 0 1 16,5-8-1-16,-1-12-9 16,-6-2 1-16,-9 2-23 15,-6 4 25-15,-9 3-19 16,-25 6-33-16,-21 4 42 15,-17 3-44-15,-17 0-27 16,-12 0 14-16,-3 0-190 16</inkml:trace>
  <inkml:trace contextRef="#ctx0" brushRef="#br0" timeOffset="174437.9394">19657 17720 44 0,'0'0'324'16,"0"0"-275"-16,0 0-37 16,0 0 25-16,0 0-22 15,0 0 42-15,84-60 30 16,-78 57-38-16,-3 3-13 16,-1 0-22-16,-2 0-12 15,0 0-4-15,0 0 0 16,-11 13 2-16,-13 7 26 0,-6 5 17 15,-2 3 10-15,-3 2-40 16,2 2-9-16,1-1 57 16,3 2-58-16,7-5 9 15,3 1-8-15,5 3-3 16,5-3-2-16,3 1 0 16,6-3 1-16,0-5-9 15,11-4 9-15,8-4-4 16,7-6-5-16,2-8 9 15,5 0 0-15,-2-2-15 16,-2-12 15-16,-6-6-11 16,-12-2 15-16,-4 4-4 0,-7 2 0 15,0 3-25 1,-22 3 1-16,-10 3 6 0,-9 3 3 16,-4 4-23-16,-6 0-75 15,5 0-35-15,3 0-255 16</inkml:trace>
  <inkml:trace contextRef="#ctx0" brushRef="#br0" timeOffset="176443.3394">13507 6676 508 0,'0'0'6'0,"0"0"48"15,0 0-54-15,0 0 4 16,0 0-16-16,0 0 18 0,0 0-6 15,69 42 20-15,-33-30-12 16,5 0 22-16,5-2-23 16,5-5-1-16,7-2 37 15,6-3-34-15,-1 0-8 16,-8 0-1-16,-8 0 3 16,-14-1-16-16,-12-1-5 15,-9 2-49-15,-12 0-17 16,0 0-179-16</inkml:trace>
  <inkml:trace contextRef="#ctx0" brushRef="#br0" timeOffset="176734.3534">13553 6818 415 0,'0'0'39'0,"0"0"16"16,0 0-55-16,0 0 0 16,0 0 27-16,0 0-25 15,110 23 23-15,-77-15 14 16,1-1-35-16,5-2 29 16,6-3-29-16,5-2 6 15,10 0 10-15,-2 0-14 0,2 0-12 16,-9 0-4-16,-11-2-29 15,-7-1 17-15,-14 3-68 16,-13 0-47-16,-6 0-25 16</inkml:trace>
  <inkml:trace contextRef="#ctx0" brushRef="#br0" timeOffset="176871.1322">13869 6947 307 0,'0'0'59'0,"0"0"-59"16,112 0 6-16,-49-3-20 16,2-8-19-16,7-3-126 15</inkml:trace>
  <inkml:trace contextRef="#ctx0" brushRef="#br0" timeOffset="178108.7489">17702 3838 345 0,'0'0'63'0,"0"0"31"15,0 0-37-15,0 0-46 16,0 0 18-16,0 0-29 0,-22-11 11 16,22 11-4-1,0 0-7-15,0 0-16 0,0 5 0 16,0 6 16-16,0-1 8 16,6-3-8-16,8-1-14 15,5-6-4-15,2 0 22 16,1 0-4-16,-6-7 0 15,-2-4-30-15,-8-2 6 16,-4 0-47-16,-2-2-71 16</inkml:trace>
  <inkml:trace contextRef="#ctx0" brushRef="#br0" timeOffset="178814.1225">18047 3436 547 0,'0'0'18'0,"0"0"62"15,0 0-65-15,0 0 13 16,0 0-17-16,-80 62 9 16,35-9 7-16,-8 8 54 15,0-3-80-15,3 2 27 16,1-2-15-16,7-3-11 15,2-3 20-15,11-10-22 16,4-7 0-16,5-6 17 16,2-5-17-16,3-4-1 15,2-8-1-15,6-4 4 16,5-5-5-16,2-1 3 0,0-2 0 16,0-3-7-16,0-22 2 15,13-16-8-15,9-10-23 16,6-7 10-16,4 3 5 15,-1 2 18-15,-4 10 3 16,-2 7 7-16,-7 12-7 16,-10 9 0-16,1 6-2 15,-9 9 13-15,7 0-30 16,7 7 13-16,2 19 6 16,8 9 2-16,4 11 6 0,1 4 8 15,2 1-15 1,1-3 12-16,2-7-3 15,0-7-10-15,4-11 0 0,3-4 11 16,1-9-2-16,-1-7-4 16,-3-3-5-16,-5 0 14 15,-8-5-6-15,-4-10-8 16,-8-5 0-16,-4-3-10 16,-4-6 10-16,-3-3-1 15,-2 6-3-15,0 1-16 16,0 8 0-16,-2 5 16 15,-4 7-37-15,1 1 13 16,-4 2-27-16,-9 2-8 0,-8 0 18 16,-10 4-19-1,-5 7 2-15,0 2 49 16,5-4 7-16,2-1 6 0,4-1-31 16,3-2 23-16,2 2-19 15,7-6-166-15,0-1 33 16</inkml:trace>
  <inkml:trace contextRef="#ctx0" brushRef="#br0" timeOffset="179164.4941">18296 3266 599 0,'0'0'24'0,"0"0"-10"16,0 0-7-16,-125 62 8 15,64-2-1-15,-8 11-3 16,2 4 17-16,0 0 17 15,7-4-38-15,5-5 31 16,3-2-38-16,9-5 8 16,7-8-25-16,7-9 16 15,11-11 1-15,3-6-3 16,8-8-65-16,4-7-30 0,0-10-79 16,-2-10-107-16</inkml:trace>
  <inkml:trace contextRef="#ctx0" brushRef="#br0" timeOffset="179430.434">17617 3378 179 0,'0'0'355'0,"0"0"-300"16,0 0-51-16,0 0-1 0,0 0 2 15,99 100-5-15,-52-48 52 16,3 5-36-16,2-2-1 15,-2 7-12 1,0 1 12-16,-1 1-1 0,-3-3-8 16,-2-8-6-16,-10-6 11 15,-7-7-8-15,-11-4-6 16,-7-5 0-16,-9-4-58 16,-2-2 22-16,-26-2-128 15,-15-10-128-15</inkml:trace>
  <inkml:trace contextRef="#ctx0" brushRef="#br0" timeOffset="181732.2664">13259 6718 323 0,'0'0'73'16,"0"0"-22"-16,0 0-11 16,0 0 22-16,0 0-52 0,0 0 11 15,0 0-12 1,-18-70 2-16,18 68 24 0,0 2-35 15,9 0 0-15,15 6-4 16,12 9 11-16,6 6-9 16,8 4 2-16,4 0 0 15,-2 3 7-15,3-4-7 16,2-6 0-16,0-1 7 16,4-7-6-16,-2-6 4 15,3-1-10-15,2-3 12 16,-5 0-17-16,4-10 10 15,-6-7-33-15,-8-2 8 16,-7-3-138-16,-14-3-88 16</inkml:trace>
  <inkml:trace contextRef="#ctx0" brushRef="#br0" timeOffset="187204.9134">13137 13287 323 0,'0'0'5'0,"0"0"23"16,0 0 22-16,0 0-34 15,0 0 7-15,0 0 60 0,0 0-23 16,-50-77-9-16,46 69-47 16,1-1 4-16,0 3 29 15,-1 0-36-15,-1 1-1 16,-1-3 11-16,-3 4-4 16,2-1-7-16,-1-2 0 15,-1 3 1-15,-1-1-3 16,1-1 10-16,-2-1-16 15,0 0 16-15,-2 2-8 16,-1-3 2-16,-3 2-2 16,-4-3 0-16,-4 3-7 15,-6-2 7-15,-8 3 0 16,-6 1-12-16,-3 0 5 16,-1 1 7-16,7 1 0 15,8 0 6-15,4 0-27 0,3 2 33 16,3 0-12-16,-1 0 1 15,3 0 14-15,-4 8-17 16,-1 4 2-16,-7 5 0 16,-6 3-1-16,-5 1 1 15,-5 4 0-15,0 0-6 16,1 0 18-16,6 3-16 16,1 0 4-16,9 1 0 15,5 3-7-15,0 5 8 16,5 2-1-16,-1 3 0 15,1 4 1-15,5 3 3 16,1 9-4-16,1 4 0 16,4 3-4-16,3-1 4 15,3-1 0-15,3-1-1 0,3 0 9 16,0 0-8-16,11 3 0 16,8-4 2-16,6 4-9 15,4-2 7-15,2 1 0 16,5 0 13-16,10 1-11 15,2 1 9-15,7-3-11 16,3 0 0-16,5-2 13 16,4-1-1-16,4-2-12 15,3-4 15-15,9-5-12 16,5-2 16-16,1-4-19 16,2-3 0-16,-3-2 7 0,0-4-1 15,-4-5-6 1,0-5 5-16,-6-7-2 0,-6-3 8 15,-6-9-11-15,-3-5 0 16,-4 0 5-16,-1-8-5 16,-1-16 0-16,-2-12-3 15,-3-7 17-15,-7-11-11 16,-3-8-3-16,-4-10 0 16,-5-11-11-16,-10-1 11 15,-10 0-11-15,-13 5 7 16,0 10-29-16,-10 1 32 15,-14-1-9-15,-1-1 10 0,-5-5-13 16,-3-2 13 0,-2-5 0-16,0-3 0 0,-7-5 0 15,-3-7 13 1,-2-4-13-16,-3 4 0 0,0 3 5 16,-6 9-5-16,-2 13 0 15,-9 6-8-15,-9 6 18 16,-9 6-20-16,-8 4 9 15,-3 9 1-15,0 4-23 16,7 4 31-16,2 4-8 16,5 4 3-16,2 8 1 15,-1 3-8-15,-1 11 1 16,-5 3 3-16,-4 0-5 16,2 17 5-16,1 7-27 15,8 8 13-15,11 4-45 0,17 8 16 16,22 4-115-16,22 3-29 15</inkml:trace>
  <inkml:trace contextRef="#ctx0" brushRef="#br0" timeOffset="188564.2522">21755 15252 352 0,'0'0'12'16,"0"0"-12"-16,-76-93 32 15,40 63-9-15,-3-2 16 16,-3 3 9-16,-6 2-13 0,1 4 9 16,-6 3-37-1,-3 1 2-15,-2 5 12 0,-3 1-21 16,-5 3 20-16,-4 4-18 16,-4 3-2-16,-3 3 21 15,-5 0-7-15,-4 0-19 16,0 12 10-16,5 1-2 15,6 2 4-15,11 2-7 16,8 5 0-16,6 6-12 16,4 3 12-16,3 7-3 15,-1 7 1-15,7 2 2 16,1 6-5-16,8 4 5 16,9 1 0-16,8 5-2 0,10 0 9 15,1 4-7 1,12 1 5-16,24 10-2 0,11 7-1 15,11 6-2-15,8 3 0 16,3-6 10-16,5-6-2 16,4-12-8-16,2-8 1 15,7-15 0-15,1-11 11 16,1-14-4-16,5-13-1 16,2-8 27-16,-1-1-33 15,2-9 13-15,3-14-9 16,-6-10-3-16,-6-9-2 15,-6-9-1-15,-13-7 1 0,-10-9-8 16,-9-9-10-16,-16-8 10 16,-15-3 0-16,-16 0-22 15,-4 7 13-15,-33 5-7 16,-14 5-9-16,-18 1 20 16,-25 5-35-16,-22 3-47 15,-26 0-50-15,-28-4-143 16</inkml:trace>
  <inkml:trace contextRef="#ctx0" brushRef="#br0" timeOffset="189703.1374">11254 12625 85 0,'0'0'315'0,"0"0"-254"16,0 0 38-16,0 0-99 15,0 0 8-15,0 0-17 0,3 2 31 16,-3 28-22-16,0 9 55 15,0 8-25-15,0 4 33 16,0 5-63-16,0-3 10 16,0-2 14-16,7-5-24 15,6-9 0-15,4-6 12 16,3-6-6-16,7-5 9 16,4-7-13-16,5-7 0 15,8-6 68-15,6-3-60 16,3-20 15-16,4-8-6 15,-3-8-17-15,1-4 8 16,-6-5-10-16,-2 1 1 0,-6 3-3 16,-6 1 13-1,-5 7-15-15,-10 12 4 0,-6 6-30 16,-4 14 25-16,-7 1-33 16,-1 3-46-16,-2 0 26 15,0 9-76-15,0 11 69 16,0 5-59-16,0-1-96 15</inkml:trace>
  <inkml:trace contextRef="#ctx0" brushRef="#br0" timeOffset="191334.8182">17046 14830 243 0,'0'0'87'16,"0"0"25"-16,0 0-47 0,0 0 15 16,0 0-19-1,0 0-9-15,41-13 51 0,-41 13-78 16,0-1 12-16,0 1 4 15,0 0-34-15,0-1 12 16,0 1-19-16,-4-3 10 16,-9 0-21-16,-12 1 11 15,-10-1 0-15,-9 1 6 16,-3 2 7-16,-6 0-6 16,1 7-7-16,-3 8 6 15,-1 4-20-15,-2 2 34 16,4 1-18-16,4-1-2 15,6 0-3-15,7 1 3 16,4-3 0-16,6 0 4 16,6-2-18-16,7-2 14 15,8-1-21-15,3 0 17 0,3 0 2 16,0 3-2-16,1-1 4 16,15 1 0-16,6 3 10 15,11 1-1-15,8 2-9 16,8 1 0-16,10 0 3 15,4 0 19-15,7 0-21 16,1-2 7-16,-3-3 13 16,-2 0-21-16,-7-4 0 15,-5 1 8-15,-3 0 4 16,-5 0-20-16,-4-2 8 16,-5-1 0-16,-5-2-1 0,-7 0 1 15,-4-1-31 1,-8 3-42-16,-8-3-114 0,-5-10-265 15</inkml:trace>
  <inkml:trace contextRef="#ctx0" brushRef="#br0" timeOffset="234882.6136">11278 12789 31 0,'0'0'474'0,"0"0"-437"16,0 0 15-16,0 0-19 15,0 0-22-15,-24-74-6 16,23 71 45-16,-2-4-44 16,0 4 14-16,0-1-8 15,3 3-4-15,0 0 3 16,0 1-11-16,0 0 0 15,0 0 8-15,0 0-8 16,0 0 0-16,0 0 0 16,0 0-21-16,0 1 8 0,-2 14-2 15,-1 8 15-15,-1 5-2 16,1 5 2-16,2 4 0 16,-1 2-10-16,1 3 24 15,-1 3-17-15,0-1 3 16,2-1 0-16,0-2 1 15,0-7 0-15,2-3-1 16,7-4 0-16,0-8-2 16,1-5 2-16,1-7 0 15,2-3 0-15,4-4 21 16,7 0-14-16,7 0 21 16,9-15 9-16,2-5-37 0,2-6 26 15,0-3-26 1,-5 0 2-16,-3 0-4 0,-6 0 2 15,-2 5-7-15,-3-1-12 16,-1 3-58-16,-4 5 24 16,-4 1-51-16,-6 7-71 15,-1 1 24-15</inkml:trace>
  <inkml:trace contextRef="#ctx0" brushRef="#br0" timeOffset="235439.6252">11425 12867 62 0,'0'0'91'0,"0"0"-56"16,0 0 3-16,0 0 30 15,0 0-35-15,0 0 30 16,0-1-58-16,0 1 13 16,0 8-21-16,-1 11 13 15,-6 8-10-15,0 7 36 16,-1 9-33-16,1 3 17 16,5 0-19-16,0-1 6 15,2-3 25-15,0-8-32 16,0-4 0-16,11-7-5 0,5-8 16 15,5-8 6 1,5-7-14-16,4 0 5 0,7-12 74 16,3-12-80-1,-1-4 11-15,-2-5-1 0,1 0 3 16,-2 1-28-16,0 1 13 16,-4 2-79-16,-5 5 38 15,-2-1-96-15,-7 1-46 16</inkml:trace>
  <inkml:trace contextRef="#ctx0" brushRef="#br0" timeOffset="240900.4395">21343 14500 288 0,'0'0'20'0,"0"0"32"15,0 0-15-15,0 0-13 16,0 0-2-16,0 0-6 16,0 0-3-16,0 0 73 15,-24-34-75-15,24 34 14 16,-1 0-4-16,1 0-14 16,-2 0 21-16,2 0-28 15,0 0 0-15,0 0 13 16,0 0-13-16,0 0 0 0,0 0 0 15,0 0 1 1,0 0-7-16,-2 0-2 0,1 0 8 16,-3 12-16-16,1 5 16 15,0 4-4-15,0 3-2 16,0 3 12-16,0-1-4 16,0 2-2-16,2 2 0 15,-1-2-8-15,2 0 12 16,0-3-4-16,0-3 0 15,0-8 8-15,0-4-10 16,0-5 2-16,0-1 0 16,0-4 5-16,0 0 7 15,0 0-12-15,0 0 20 16,0 0-9-16,8-1 2 16,10-12-13-16,10-6 0 0,7-2-15 15,2 5 15 1,3-3-6-16,0 5-8 0,-6 1 9 15,-3 1-2 1,-5 4 7-16,-7 0 0 0,1 2-14 16,-5 1 14-16,-1-1-62 15,-2 3-57-15,0-2 25 16,-1-1-41-16</inkml:trace>
  <inkml:trace contextRef="#ctx0" brushRef="#br0" timeOffset="243970.8925">8607 15400 512 0,'0'0'24'16,"0"0"-18"-16,0 0 49 15,-43-80-38-15,32 71-7 16,-4 0 62-16,-6 3-35 16,-9 5-26-16,-13 1-11 0,-9 4 2 15,-14 17-2 1,-11 10 0-16,-7 7 4 0,1 3-27 15,4 4-10-15,10 0 33 16,9 6 10-16,7 6 3 16,-1 10 27-16,-4 13-40 15,-3 17 0-15,2 14-9 16,9 7 9-16,14 6 0 16,12 1-7-16,22-5 18 15,2-3-13-15,29-5 2 16,15-6 0-16,21-8 6 15,12-4-6-15,7-5 0 0,5-10-1 16,4-10 3 0,1-15-3-16,6-17 1 0,-5-17 0 15,-4-18-6-15,-3-6 6 16,0-40 0-16,-3-21 10 16,-6-17-2-16,-4-11-8 15,-11-5 0-15,-9-2-10 16,-8-8-4-16,-15-5-18 15,-15-9 5-15,-17-5 19 16,-8-4 8-16,-29 0 0 16,-15 7 0-16,-14 10-32 15,-10 11 19-15,-19 17 8 16,-3 13 5-16,-6 13 21 16,5 13-5-16,10 12 41 15,10 13-57-15,11 12-51 0,5 10 26 16,5 12-33-16,3 25-88 15,13 18-31-15,12 9-67 16</inkml:trace>
  <inkml:trace contextRef="#ctx0" brushRef="#br0" timeOffset="244932.0828">14870 16999 387 0,'0'0'49'0,"-30"-79"16"16,13 51-25-16,-5 8 16 15,-5 3-54-15,-4 4 8 16,-11 6 8-16,-11 4-11 16,-12 3-12-16,-10 0 5 15,-3 10 0-15,0 9 43 16,8 8-30-16,6 9-2 16,2 10 7-16,3 15-16 15,-4 17 4-15,2 12-3 0,2 10 6 16,5 7 9-16,14-1-18 15,14-1 0-15,19-2-6 16,7-8 6-16,23-4-7 16,26-3 7-16,18-9-2 15,15-7-14-15,13-10 10 16,12-12 6-16,9-16-9 16,0-23 11-16,3-11-2 15,-6-31 0-15,-5-18-15 16,-2-14 15-16,-11-15 0 15,-5-6-5-15,-11-8-9 16,-17-10 3-16,-16-5-23 0,-17-2-1 16,-23-2 3-1,-6-2 30-15,-33-1-33 0,-23 10 29 16,-21 7-14-16,-24 26-95 16,-29 18 57-16,-31 17-40 15,-36 17-107-15</inkml:trace>
  <inkml:trace contextRef="#ctx0" brushRef="#br0" timeOffset="245794.7568">11543 16656 577 0,'0'0'13'16,"0"0"3"-16,0 0-16 15,0 0-16-15,0 0 16 16,0 0 14-16,17-10 28 15,-17 10-26-15,-1 0-13 16,-23 7-6-16,-23 6 6 0,-27 6 24 16,-21 2-15-1,-13-3-12-15,-1 1-2 0,12-2 2 16,18-5 56-16,20 2 38 16,15 2-87-16,7 4-6 15,8 2 19-15,9 3-20 16,8 0 0-16,10 0-11 15,2 3 4-15,9 3-10 16,23 0 17-16,17-3 0 16,25 0 7-16,20-4-7 15,17-7-12-15,11 3-1 16,14 3-26-16,-2 4-12 16,0 9-100-16,-6 10-114 15</inkml:trace>
  <inkml:trace contextRef="#ctx0" brushRef="#br0" timeOffset="247052.7483">20836 17626 535 0,'0'0'14'0,"0"0"30"16,0 0-22-16,0 0 16 15,0 0-35-15,0 0 30 16,-22-32 10-16,8 25 2 15,-14-2 13-15,-17-1-58 16,-13 0 27-16,-7 1-8 16,-3 5-9-16,7 4-7 15,5 0 2-15,6 0 17 16,7 13-6-16,4 2-16 16,5 6 0-16,1 4-9 15,11 4 0-15,6 4 8 0,8 6 0 16,8 2 1-16,12 1-10 15,25 1 10-15,13-4-13 16,11-5 8-16,8-5 10 16,6-7 1-16,1-3-6 15,1-8 5-15,-2-5-10 16,-11 2-50-16,-14-4-96 16,-19 1 71-16,-21-3-127 15,-10-2-111-15</inkml:trace>
  <inkml:trace contextRef="#ctx0" brushRef="#br0" timeOffset="248104.902">7592 16916 461 0,'0'0'0'15,"0"0"2"-15,0 0 21 16,0 0-15-16,-101 51 18 15,56-16 29-15,-5 11-8 16,-4 12-2-16,0 10-30 16,-1 7-9-16,0 4 44 15,1-1-48-15,5 2 26 16,2-8-3-16,12-2-24 16,5-7 29-16,4-5-30 0,6-5 0 15,3-9 13 1,6-8-13-16,6-13-9 0,5-7-13 15,0-8-52 1,22-8-22-16,9-4-193 0</inkml:trace>
  <inkml:trace contextRef="#ctx0" brushRef="#br0" timeOffset="248416.5927">7744 17132 507 0,'0'0'12'0,"0"0"-12"0,0 0 0 15,0 0-5-15,96-9 10 16,-72 38 41-16,3 14 12 16,8 11-1-16,7 13 31 15,3 0-83-15,7 5 17 16,0 2 12-16,2-1-32 15,-3-1 15-15,0 0-17 16,-4-2 0-16,-4 0 18 16,-7 0-7-16,-6-3-11 15,-9-3 0-15,-9 0-27 16,-11-5-12-16,-1-1-65 16,-13-4-40-16,-24-15-105 15</inkml:trace>
  <inkml:trace contextRef="#ctx0" brushRef="#br0" timeOffset="250136.4893">5694 17735 682 0,'0'0'39'0,"0"0"-3"16,0 0-36-16,0 0-25 16,0 0 25-16,-30 101 20 15,16-38 16-15,-2 5-11 16,2 2 9-16,1-1-21 15,3-9 11-15,2-10-24 16,4-9 12-16,4-13-3 16,0-15-6-16,0-9-3 15,0-4 7-15,0 0 19 16,0-14 39-16,0-23-61 0,0-12 5 16,10-13-18-1,-1-7-15-15,2 2-1 0,2-1-1 16,1 7-6-16,8 8-5 15,2 11-2-15,1 9 12 16,3 15 25-16,-2 9-13 16,-2 9 15-16,-2 0 0 15,-2 13-22-15,-3 13 22 16,-2 10-1-16,-10 8 8 16,-5 3 4-16,-5 3-11 15,-17-10 0-15,-8-1 25 16,-1-3-20-16,-4-11 21 15,1-1-26-15,1-4 0 16,8-11 23-16,7-1-23 16,9-5-39-16,6-3-32 15,3-9-60-15,4-18-385 0</inkml:trace>
  <inkml:trace contextRef="#ctx0" brushRef="#br0" timeOffset="250633.8395">6100 17727 656 0,'0'0'63'0,"0"0"-3"16,0 0-26-16,0 0-17 15,0 0-11-15,0 0 33 16,-8-19-9-16,8 19-27 15,0 0 1-15,12 0-4 0,7 0 0 16,7-2-2 0,0 2 7-16,-2 0-17 0,-3 0 10 15,-3 0 2-15,-3 7-19 16,-3 6 17-16,-6 5-5 16,-6 7-3-16,0 3 10 15,0 4 3-15,-16-3 15 16,-4 3-13-16,2-3 30 15,2-3-30-15,-2-6-5 16,3 4 0-16,1 1-2 16,4-4-75-16,1-5-150 15,0-11-336-15</inkml:trace>
  <inkml:trace contextRef="#ctx0" brushRef="#br0" timeOffset="251073.0641">5785 18243 636 0,'0'0'93'0,"0"0"-54"0,0 0-23 16,0 0 1-16,0 0-15 16,0 0 28-16,20-10-28 15,3 10 2-15,4 0 17 16,-3 0-21-16,-4 5 0 15,-3 5-6-15,-4 4 7 16,-4 6-1-16,-4 6 0 16,-5 8 6-16,0 5 29 15,-14 7-32-15,-12 0-1 16,-4-3 17-16,-3 0-17 16,6-7-2-16,7-8 0 15,12-3-62-15,6-7-17 0,2-8-96 16,9-10-149-16</inkml:trace>
  <inkml:trace contextRef="#ctx0" brushRef="#br0" timeOffset="251957.4784">8316 18569 665 0,'0'0'43'16,"0"0"21"-1,0 0-42-15,0 0-12 0,0 0-4 16,0 0-5-16,7 0 9 16,-7 46 3-16,0 15 35 15,0 4-6-15,0-4-38 16,0-10 25-16,0-7-29 15,0-14 0-15,0-9 11 16,0-11-10-16,0-6-1 16,0-4 0-16,0 0 2 15,0 0 16-15,0-27-1 16,6-14-6-16,3-15-22 16,6-12 7-16,-1-1-12 0,2 0 4 15,2 9-16 1,4 15 21-16,3 15-15 15,1 13 20-15,-5 10-12 0,3 4 14 16,-2 3-3-16,-5 11-5 16,-1 14-7-16,-7 11 12 15,-9 2-7-15,0 5 10 16,-11-4-3-16,-17 0 3 16,-2-2 0-16,-6-5-3 15,2-5 3-15,4-1-4 16,6-8-30-16,7-6-98 15,9-5-150-15</inkml:trace>
  <inkml:trace contextRef="#ctx0" brushRef="#br0" timeOffset="252436.7463">8613 18897 567 0,'0'0'0'15,"0"0"-65"-15,0 0 25 16,0 0 40-16,0 0 16 16,0 0 130-16,31 0-82 15,-31 0-63-15,0 0 33 16,-3 0-34-16,-12 0 0 0,-3 3 10 16,-3 6 15-1,6 1 13-15,5 1-36 0,6 1-2 16,4 2 10-16,0 2-10 15,1-7-5-15,14-1 0 16,5-5 5-16,2-3 3 16,3 0-3-16,-6 0 0 15,-5-14-6-15,-3-2 6 16,-6-6-8-16,-5-5-8 16,0-3 5-16,0-4 4 15,0-2 7-15,0-3-6 16,0 3 6-16,0 3-66 15,18 9 3-15,3 8 62 16,4 7 2-16,-1 9-3 16,-4 0 2-16,-1 7-9 0,-7 15 6 15,-9 8 3-15,-3 8 13 16,-12 3 4-16,-19-1-16 16,-13-1 13-16,-7-9-14 15,-10-3-52-15,-13-12-137 16</inkml:trace>
  <inkml:trace contextRef="#ctx0" brushRef="#br0" timeOffset="253271.052">7474 18362 385 0,'0'0'94'16,"0"0"49"-16,0 0-78 16,0 0 5-16,0 0 19 15,0 0-22-15,5-30 7 16,-17 22-54-16,-3 2-14 16,-9 3-4-16,-10-1 0 15,-11 4-2-15,-12 0 0 16,-7 11 1-16,-2 4-1 0,1 5 7 15,7 0-7 1,9 0 0-16,6-2 8 0,16 0 15 16,7 2-23-1,6 0 3-15,4 4-8 0,7 1-1 16,3 1 0-16,0 2 3 16,13 2-6-16,10-3 7 15,9 5 2-15,4-3 0 16,8-1 1-16,4 1-1 15,6-3 6-15,4-1-16 16,3 1 23-16,2-5-13 16,5-4 0-16,4-3-35 15,1-7-35-15,1-7-125 16,-13-4-396-16</inkml:trace>
  <inkml:trace contextRef="#ctx0" brushRef="#br0" timeOffset="259267.4976">3567 8961 150 0,'0'0'13'0,"0"0"37"16,0 0-9-16,0 0-32 0,0 0 65 16,0 0-46-16,0 0 39 15,0 0 13-15,-33-67-20 16,31 64-2-16,2 2-44 15,-1 0-13-15,1 1 33 16,0 0-34-16,0 0 0 16,0 0-4-16,0 0-14 15,0 0 16-15,10 0-19 16,13 0 21-16,7 0 8 16,10 0 1-16,3 0-9 15,5 4 2-15,7 3 12 16,5-1-6-16,5 5-8 15,1-3 0-15,-5 0-29 0,-3 1 21 16,-4-2-23-16,-5-3 9 16,-5-1-68-16,1-2 56 15,-6-1-53-15,-6 0-42 16</inkml:trace>
  <inkml:trace contextRef="#ctx0" brushRef="#br0" timeOffset="259688.9785">3844 9007 479 0,'0'0'9'0,"0"0"-9"15,0 0-21-15,0 0-9 0,0 0 30 16,0 0 24-16,106 0 0 15,-58 0-24-15,8 0 24 16,4 0-21-16,1 7 23 16,1 1-26-16,-3 1 0 15,-1-1 7-15,-4-1-7 16,-5 0-6-16,-4-1 5 16,-9-2-56-16,-13 1 3 15,-9-4-65-15,-12 0-55 16</inkml:trace>
  <inkml:trace contextRef="#ctx0" brushRef="#br0" timeOffset="259995.5347">3855 9017 282 0,'0'0'0'16,"0"0"3"-16,83 0 8 15,-26 0 12-15,7 0-21 16,7-2 45-16,4-2-21 16,4-1 35-16,-4 1-33 15,-5-1-22-15,-2 2 31 16,-10 2-37-16,-7 1 0 0,-6 0 2 15,-8 0-1 1,-13 0-2-16,-10 0-59 0,-14 2-85 16,-5 1-41-16</inkml:trace>
  <inkml:trace contextRef="#ctx0" brushRef="#br0" timeOffset="260257.5263">4026 9004 54 0,'0'0'2'0,"0"0"-2"0,0 0 126 15,99 7-111-15,-50-7 37 16,4 0-2-16,5-4-24 15,2-1 1-15,-3 0-27 16,-2 3 0-16,-6 2-8 16,-5 0 8-16,-6 0-49 15,-12 0-65-15</inkml:trace>
  <inkml:trace contextRef="#ctx0" brushRef="#br0" timeOffset="265508.0796">3379 8949 205 0,'0'0'7'0,"0"0"3"16,0 0 6-16,0 0-16 15,0 0 0-15,0 0 24 16,0 0-18-16,0 0 40 15,-8 0 6-15,8 0-5 16,0 0-1-16,0 0-46 16,0 0 0-16,0 0-32 15,0 0 21-15,8 7 8 0,5 3-3 16,8 5 12 0,7-2-4-16,2 0-2 0,6-1 0 15,0-3 1 1,0-1 10-16,0-2-11 0,-1 0 0 15,-4-3 8-15,1-1-16 16,-7-2-27-16,-4 0-31 16,-5 0 55-16,-6 0-132 15,-6 0 22-15</inkml:trace>
  <inkml:trace contextRef="#ctx0" brushRef="#br0" timeOffset="265824.4612">3532 9011 231 0,'0'0'37'15,"0"0"-37"-15,0 0-30 16,0 0 22-16,0 0 8 15,0 0 13-15,15 1 20 16,2 4-13-16,6-3 58 16,4 3-75-16,0 0 1 0,5 2 5 15,-2-3 3 1,-1 2-1-16,0-1-11 0,-1-3 0 16,0 1-21-16,-1-1 0 15,1 0-25-15,-2 0-16 16,-1-2-92-16</inkml:trace>
  <inkml:trace contextRef="#ctx0" brushRef="#br0" timeOffset="267234.1586">13984 9085 93 0,'0'0'37'0,"0"0"-37"16,0 0-11-16,0 0 11 0,0 0 11 16,0 0-5-16,79 4-6 15,-49-4 0-15,-2 0 2 16,2-4 28-16,-2 1-26 16,-4 0 15-16,-1 0-3 15,-1 3-7-15,-6-1-9 16,-2-2 0-16,-7 3 3 15,-6-2-12-15,-1 1 5 16,0 0-47-16,0-4 13 16</inkml:trace>
  <inkml:trace contextRef="#ctx0" brushRef="#br0" timeOffset="267518.9762">14053 9011 326 0,'0'0'100'16,"0"0"-14"-16,0 0-57 16,0 0-8-16,0 0-20 15,0 0-1-15,22 8 3 16,3 2 1-16,3 4-6 15,4 1 2-15,-1-1 0 0,2-1-2 16,3 1-5-16,4-4-5 16,3-4-10-16,5 0-61 15,0-3 7-15,0-3-61 16</inkml:trace>
  <inkml:trace contextRef="#ctx0" brushRef="#br0" timeOffset="269638.9676">3297 10582 186 0,'0'0'165'15,"0"0"-58"-15,0 0-41 16,0 0-41-16,0 0-25 15,0 0-21-15,-11-6-37 16,25 6 8-16,8 2 50 16,14 10 23-16,6 2-18 15,10 5 2-15,10-3 34 16,9 0-38-16,8-3 29 0,9-4-22 16,3 0-10-16,-3-3 20 15,-5-5-20-15,-11-1 0 16,-5 0 6-16,-4-8 8 15,-7-5-7-15,-7-2-7 16,-11 1 0-16,-16 2-26 16,-11 2 6-16,-11 1-29 15,-17-1-28-15,-31 0-276 16</inkml:trace>
  <inkml:trace contextRef="#ctx0" brushRef="#br0" timeOffset="269865.905">3358 10639 206 0,'0'0'7'0,"0"0"16"16,0 0-28-16,94 57 10 15,-33-42-3-15,13-3 34 16,14-5-4-16,9-2 1 15,8-5-33-15,7 0 4 16,1 0-23-16,-1 0 14 16,-3-5-107-16</inkml:trace>
  <inkml:trace contextRef="#ctx0" brushRef="#br0" timeOffset="271733.7013">11901 11008 428 0,'0'0'6'0,"0"0"21"0,-96-26-27 16,49 21 0-16,-6 0 12 15,-8 1 16-15,-8 1-28 16,-12 3 46-16,-8 0-23 15,-5 0-20-15,-6 13-3 16,-9 1 0-16,-7 2 14 16,-9-3-14-16,-8-2 0 15,-4 0 23-15,-1 2-13 16,-9 2 19-16,-4 4-29 16,-12 9 6-16,-10 2 6 15,-9 4-12-15,-10 5 0 16,-8 2 2-16,-3 8 6 15,0 9 1-15,-6 4-9 0,-5 4 3 16,-7 1-20 0,-4 1 17-16,5 1 0 0,4 4-3 15,4 0 16-15,7-1-16 16,0 2 3-16,7-2 0 16,3 1 25-16,8 7-22 15,8 1-3-15,3 6 16 16,4 8-5-16,-2 0-4 15,10 2-7-15,3-5 0 16,13-10 31-16,14-4-31 16,10-6 0-16,12-2-11 15,13-8 23-15,6-4-8 16,8-5-4-16,3 1 0 0,6 1 9 16,-2 2-9-16,2 1 0 15,3 4 2-15,-2 4 11 16,1 1-14-16,-1 3 1 15,5-3 0-15,4-5 18 16,7-6-18-16,5-2 0 16,-1 3-14-16,3 2 23 15,-6 4-9-15,-5 4 0 16,-3-1 0-16,-1 1-10 16,-2-6 31-16,1 1-21 15,4-3 24-15,3-1-19 16,8-2 11-16,10-4-16 15,10-1 17-15,10 0-22 16,3 2 5-16,5 4 0 16,2 2-1-16,-2 0 13 15,0 2-11-15,-1 1-1 0,-4 3 7 16,-4-2-9-16,0 1 2 16,-1-4 0-16,1-9-4 15,5-5 13-15,1-10-9 16,6-7 0-16,0-8-21 15,3-5 11-15,0-3-68 16,-3-7-57-16,-6-6-90 16</inkml:trace>
  <inkml:trace contextRef="#ctx0" brushRef="#br0" timeOffset="272308.6413">2690 14275 421 0,'0'0'94'0,"0"0"-23"16,0 0-63 0,0 0 0-16,0 0-8 0,-60 80 5 15,45-47 9-15,-6 7 4 16,-4 11-18-16,-2 10 48 16,0 7-45-16,3 3 16 15,0 10-11-15,2 5-4 16,1 1 25-16,5 5-18 15,-4-5-11-15,5-6 8 16,-1 0 4-16,4-5-2 16,-4-2-10-16,2-8 0 15,-4-3 4-15,0-5-4 16,-2-3 0-16,6-3-8 16,2-5 19-16,3-5-13 0,8-6 2 15,1-7-1-15,6-4-14 16,19-2 15-16,15-1-8 15,16-3 5-15,24-4 3 16,14-5 12-16,12-10-12 16,7 0 13-16,0 0-7 15,-3-16-6-15,-5-2 0 16,0-4 0-16,-1-8 10 16,5-5-37-16,6-10 22 15,15-5-152-15,4-2-36 16</inkml:trace>
  <inkml:trace contextRef="#ctx0" brushRef="#br0" timeOffset="273727.7039">2127 12983 558 0,'0'0'144'0,"0"0"-138"15,0 0 8-15,0 0-14 16,-52 71 1-16,43 1 18 15,0 10-9-15,8 10-10 16,1 7 12-16,1 3-1 16,20 4 12-16,3-4-23 15,3-15 0-15,3-15-5 16,-5-23 5-16,-4-19-4 16,-8-16 4-16,-8-7 0 15,-2-7 17-15,-3 0 6 16,0-21 29-16,-3-30-4 15,-17-26-48-15,-5-19-13 16,-5-10-12-16,-3 1 25 16,-1 9 2-16,6 5-2 0,1 5 1 15,7 6-9-15,9 2 8 16,9 4-29-16,2 6 20 16,19 7-14-16,17 2 2 15,13 8 21-15,7 5 0 16,5 14-8-16,4 16 15 15,-1 16-13-15,3 19 6 16,2 27 0-16,-1 19-11 16,-7 11 11-16,-12 13 0 15,-18 7 17-15,-12 3-8 16,-16-6-1-16,-3-7-4 16,-6-11 12-16,-17-9 1 0,-4-2-13 15,-8-3 3-15,-4 3 4 16,1 7-11-16,6 5-28 15,13 6-38-15,13-2-106 16,6-11-78-16</inkml:trace>
  <inkml:trace contextRef="#ctx0" brushRef="#br0" timeOffset="274575.5019">2433 17103 131 0,'0'0'26'0,"0"0"-26"15,0 0-22-15,0 0-2 16,-57 76-6-16,44-57-13 15</inkml:trace>
  <inkml:trace contextRef="#ctx0" brushRef="#br0" timeOffset="275722.5174">2275 17095 711 0,'0'0'94'16,"0"0"-51"-16,0 0-5 15,0 0 12-15,0 0-38 16,-97-52 8-16,70 48-20 15,-1 1 7-15,2 3 1 16,-5 0-8-16,-7 23 0 16,0 14-5-16,-17 19 16 15,-6 14-19-15,-8 7 8 16,3-2 0-16,8-2-14 16,13-1 25-16,20-4-11 15,9 0 0-15,16 0 6 0,0-8-15 16,19-4 5-16,23-7 4 15,13-6-7-15,11-9 7 16,13-4-1-16,3-8 0 16,0-5 2-16,0-7 16 15,-7-3-17-15,-10-4 0 16,-8-1 3-16,-8-2-3 16,-10 0 0-16,-6-2 3 15,-5-5-3-15,2-5-2 16,-6 4-50-16,-6 1-32 15,-2 4 9-15,-5 3-111 16,-8 0-152-16</inkml:trace>
  <inkml:trace contextRef="#ctx0" brushRef="#br0" timeOffset="276710.6957">2442 17777 787 0,'0'0'22'0,"0"0"-22"15,0 0-9-15,0 0-42 16,-88 34 46-16,63-1 5 16,1-2 32-16,12 5-30 0,6-2 40 15,6-3-32-15,1-6-10 16,16-6 0-16,10-5 13 16,0-8-21-16,5-6 8 15,4 0 0-15,3-10 24 16,-3-10-24-16,-5-1 0 15,-7 2 7-15,-11 1-3 16,-7 2 7-16,-6-5-11 16,0-2 0-16,-9 0-18 15,-10 3-1-15,-2 0 3 16,-4 3 12-16,5 7-10 0,5 5 12 16,4 3-5-16,5 2 7 15,4 0-14-15,2 0 14 16,0 8 0-16,-3 13-8 15,3 4 16-15,0 0-9 16,0 3 1-16,14-8 0 16,0-6-17-16,0-5 17 15,-4-6-9-15,3-3 9 16,5 0 9-16,2-12 7 16,5-12 2-16,5-2-17 15,-3-2 46-15,-2 5-46 16,-4 4 0-16,-1 6 10 15,-3 9-4-15,-3 4-14 16,4 0-10-16,-6 20 7 16,1 5 0-16,-7 6 10 0,-1 3 0 15,-5 2 17-15,0-9-15 16,0-8 4-16,0-4-6 16,0-10 9-16,0-2-31 15,0-3 22-15,0 0-8 16,7-8-2-16,6-17 20 15,4-11-19-15,1-1 9 16,-3 2 0-16,1 6 18 16,-7 12-15-16,3 2-3 15,-2 6 3-15,1 5-2 16,4 4 7-16,2 0-8 16,8 0 2-16,3 8-2 0,14 7 12 15,4 2-10-15,12-4-2 16,8 0-28-16,4-6-42 15,0-7-230-15</inkml:trace>
  <inkml:trace contextRef="#ctx0" brushRef="#br0" timeOffset="277605.4745">3455 17515 479 0,'0'0'59'0,"0"0"-59"16,0 0-80-16,0 0 56 15,0 0 24-15,104-6 22 16,-54 6 27-16,12 0-14 15,17 0 34-15,14-9-37 0,15-10 4 16,13-4-6 0,9-7-14-16,5-4 17 0,14-10-10 15,3-9-6-15,6-10 40 16,12-8-51-16,9-5 12 16,9-5 6-16,10-5-20 15,-1-9 3-15,7-7-6 16,5-11 3-16,4-6 24 15,4-3-28-15,-1 0-3 16,-3 4-4-16,-12 4 13 16,-3 3-6-16,-5 9 0 15,-5 4 1-15,-4 5-5 0,-16 1 4 16,-11-1 0 0,-15 0 0-16,-15 0 7 0,-11-4-5 15,-1-5-2-15,-14 0 0 16,-1 0-12-16,-8 6 26 15,-4 7-14-15,-4 9 0 16,-5 10 3-16,-9 9-6 16,-7 9 3-16,-9 7 0 15,-8 3-11-15,-8 9 22 16,-5 0-13-16,-6 2 2 16,-3 2 0-16,-7-2-4 15,-3-1 3-15,-8 0-8 0,-6-2-3 16,0-1-31-1,-13 3-67-15,-18 3 42 16,-16 8-70-16,-21 12-123 16</inkml:trace>
  <inkml:trace contextRef="#ctx0" brushRef="#br0" timeOffset="277911.4282">8532 14107 783 0,'0'0'30'0,"82"-77"-54"15,18 42 24-15,25-5-67 16,13-3 18-16,3 0 49 0,-8 4-8 16,-12 5 8-1,-12 17 0-15,-22 9 36 0,-17 8-36 16,-16 15 0-16,-13 21-1 15,-16 11-28-15,-15 13 24 16,-10 15 3-16,-20 12 2 16,-33 7 11-16,-19 8-4 15,-14-1-1-15,-15 0-6 16,-10 2-38-16,-18 10-20 16,-25 4-297-16</inkml:trace>
  <inkml:trace contextRef="#ctx0" brushRef="#br0" timeOffset="278548.8503">6100 15598 330 0,'0'0'156'0,"0"0"-54"16,0 0-42-16,0 0-38 16,0 0 19-16,0 0-37 15,-41 25 58-15,8 4-42 16,-6 7-4-16,-1 8 41 16,3 2-50-16,6 3 12 15,5-1-4-15,11 0-4 16,9-1 2-16,6 0-13 15,1-6 0-15,28-4 8 16,11-6-3-16,17-9-5 16,13-10 0-16,14-10 18 15,13-2-3-15,10-10-15 16,-4-11-6-16,0-6-22 16,-10-2-92-16,-16-5-45 0,-16-4-223 15</inkml:trace>
  <inkml:trace contextRef="#ctx0" brushRef="#br0" timeOffset="301424.8393">9524 16626 336 0,'0'0'133'16,"0"0"1"-16,0 0-123 16,0 0-8-16,0 0 37 15,0 0-31-15,0 0 20 16,2 0 6-16,4 0-35 0,7 0 18 16,6 0-18-16,7 0 0 15,7 1 39-15,5 4-34 16,7 1 1-16,9 1 14 15,2-1-19-15,5-1 17 16,5-2-18-16,3-3 0 16,7 0 10-16,0 0-10 15,4 0 0-15,-1-3-2 16,-2-4 16-16,0 1-27 16,-3-1 13-16,1 0 0 15,-2-1 7-15,-4-1-3 16,0 0-4-16,-3-1 34 15,-1-2-32-15,-3-3 14 0,-2 0-16 16,-2-4 0 0,-3-2 21-16,-1-6-21 0,1-2 0 15,4-4 21-15,-3-3-20 16,1-4-2-16,-6 1 1 16,-1-2 0-16,-5 5 8 15,-5 4-8-15,-5 4 0 16,-5 6 9-16,-5 3-7 15,-4 2 13-15,-6 1-15 16,1 4 0-16,-7 1 4 16,-1 0-4-16,-5 2 0 15,0 0-3-15,-3-1-17 16,0-1 2-16,0 0-52 16,-2 1-48-16,-12 0-24 0,-6 1-218 15</inkml:trace>
  <inkml:trace contextRef="#ctx0" brushRef="#br0" timeOffset="301711.3017">11471 15988 463 0,'0'0'11'15,"0"0"-22"-15,0 0-49 16,0 0 2-16,0 0 58 15,91-58 36-15,-66 55-17 0,2 3 8 16,-2 0-1-16,0 4-9 16,-7 9 18-1,-1 2-29-15,-5 9 46 0,-2 3-16 16,-1 6-13-16,-4 5 34 16,-2 1-54-16,-2 6 7 15,-1 1 8-15,0 4-6 16,0 5-24-16,-3 2-42 15,0-9-143-15</inkml:trace>
  <inkml:trace contextRef="#ctx0" brushRef="#br0" timeOffset="302588.8351">13583 17156 155 0,'0'0'113'0,"0"0"-15"16,0 0 18-16,0 0-13 15,0 0-9-15,0 0 8 16,38-19 3-16,-38 19-86 15,-10 0-8-15,-21 0-3 16,-17 9-5-16,-13 1 3 16,-3 0-6-16,-1-5 0 15,4-2 18-15,5-3-18 16,2 0 0-16,8-5-3 16,1-12 13-16,6-3-23 15,2-6 13-15,4-6 0 16,3-8 4-16,2-2 3 15,3-2-7-15,1-1 8 0,3 6-2 16,3-2-7-16,3 0 1 16,3-3 0-16,1-1-7 15,0-4 7-15,-1-2 0 16,-3 0 4-16,0-2 2 16,-4 0 0-16,-1-1-6 15,-5-1 0-15,2 2-1 16,1 6 1-16,1 7 0 15,3 4 7-15,5 8-6 16,1 3 10-16,4 2-11 16,2 1 0-16,3 5 16 15,2 4-16-15,1 6 0 16,0 3 5-16,0 2-5 16,0 2 0-16,0 0-22 15,0 0-48-15,0 12 24 0,0 10-5 16,1 9-33-16,-1 3-25 15,0 0-123-15</inkml:trace>
  <inkml:trace contextRef="#ctx0" brushRef="#br0" timeOffset="302984.938">12274 16341 394 0,'0'0'130'16,"0"0"-101"-16,0 0 41 15,0 0-54-15,6-82-10 16,13 43 58-16,6-2-36 15,3-2 6-15,5 1-34 16,4 1 7-16,-1 5 2 16,-2 7-9-16,-2 7 0 15,-1 8-4-15,-3 7 14 0,2 6-18 16,1 1 8 0,2 3 0-16,0 13-2 0,0 9 2 15,-2 3-2-15,-2 4 0 16,-6 4 2-16,-3 1-2 15,-10 7-74-15,-10-1-37 16,0-4-65-16,-21-5-179 16</inkml:trace>
  <inkml:trace contextRef="#ctx0" brushRef="#br0" timeOffset="304221.0038">9430 16895 560 0,'0'0'28'0,"0"0"-9"15,0 0-19-15,0 0 0 0,116 8 38 16,-68-4-12-1,4-2 18-15,10 2-15 0,0 2-2 16,-1-3-5-16,-3-1-22 16,-5-2 1-16,-6 0 9 15,-8 0-9-15,-8 0-1 16,-8 0 8-16,-13 0-3 16,-8 0-7-16,-2 0 2 15,0 0 0-15,0 0-20 16,0 0 15-16,-9 17 5 15,-4 9 21-15,-1 8-19 16,-1 7 10-16,5 7-10 16,-1 2-2-16,-4 5 29 15,0 2-29-15,-4-1 0 16,-2-3-11-16,2-3 22 0,-2-10-5 16,0-8-6-16,1-3 0 15,-3-7 18-15,0-7-18 16,0-3 0-16,-7-3-7 15,-5-6 31-15,-5-3-34 16,-6 0 11-16,1-5-1 16,5-12 0-16,1 2 0 15,5-2 0-15,5 1 0 16,4 1 4-16,1-1-16 16,2-1-9-16,1 2 21 15,3-2 9-15,3 2-9 16,3-2-15-16,0-5-9 0,8-4-56 15,1-10 9-15,1-8-179 16</inkml:trace>
  <inkml:trace contextRef="#ctx0" brushRef="#br0" timeOffset="304626.7022">9363 16820 470 0,'0'0'84'16,"0"0"-66"-16,0 0-18 15,0 0 0-15,0 0 8 0,-41 97 72 16,31-53-54 0,1 2-15-16,2 9 78 0,-3-4-80 15,2-1 1-15,0-3 23 16,1-3-21-16,0-5 13 15,2-4-25-15,0-5 0 16,3-8 6-16,0-8-6 16,2-4 0-16,0-6-3 15,0 1 9-15,0-5-21 16,0 0 15-16,0 0 0 16,0 1-9-16,14 2 9 15,16 0 0-15,14 0 18 16,8-1-15-16,5 1 7 15,10 3-10-15,3 2-14 0,11 8-7 16,2 5-37 0,2 9-66-16,2 0-25 0,-2-8-188 15</inkml:trace>
  <inkml:trace contextRef="#ctx0" brushRef="#br0" timeOffset="305391.5771">12632 17723 473 0,'0'0'94'16,"0"0"-6"-16,0 0-7 15,0 0-81-15,0 0 0 16,0 0 11-16,102-22-2 16,-42 22 28-16,5 0-37 15,6 3 9-15,7 4 11 0,3-3-18 16,-8-4-2-16,-9 0 11 16,-10 0-7-16,-15 0-3 15,-13 0-1-15,-9 0 0 16,-13 0-2-16,-4 0-51 15,0 0 5-15,-4 0-23 16,-11 0 48-16,3 0 23 16,-1 0 2-16,8 0 2 15,0 3 19-15,3 8-23 16,-1 6 0-16,1 6 16 16,2 7 7-16,0 1 13 15,0 8-25-15,0-3 0 0,0 4 5 16,0 2-8-1,-9 2-8-15,-5-1 0 0,-4 3 16 16,-5-6-16 0,-7-4 0-16,-4-6-45 0,-9-11 10 15,-8-13-83-15,-4-6-186 16</inkml:trace>
  <inkml:trace contextRef="#ctx0" brushRef="#br0" timeOffset="305834.7367">12555 17724 413 0,'0'0'27'0,"0"0"68"0,0 0-23 16,0 0-31-16,0 0-1 15,0 0 73-15,-31-23-113 16,28 27 0-16,-2 20-1 15,-1 8 1-15,-1 6 38 16,1 3-29-16,4-1-8 16,1-4 32-16,-1 3-23 15,2-4-10-15,0 3 11 16,0 0-4-16,0-1-4 16,0 0-3-16,0-8 0 15,11-5 1-15,8-5 8 16,8-5-9-16,16-10 4 0,14-3 3 15,10-1-5-15,6 0-2 16,0 0 0-16,-5-2-3 16,0 0 6-16,-6 2-3 15,-5 0 0-15,-7 2 3 16,-7 4-11-16,-11-1 7 16,-5 0-2-16,-6-5-23 15,-4 0-5-15,-5 0 14 16,1-10-26-16,-6-19-50 15,-7-15-177-15</inkml:trace>
  <inkml:trace contextRef="#ctx0" brushRef="#br0" timeOffset="307245.6309">9263 16944 74 0,'0'0'93'0,"0"0"53"16,0 0-75-16,0 0 20 0,0 0-21 16,0 0-28-16,-2-8-35 15,11 8 13-15,14 0-13 16,6 0 18-16,10 5 21 15,7 0-5-15,7 0-2 16,-1 0-27-16,2 0-9 16,-6 1 28-16,-4 0-20 15,-5 1-5-15,-3 0 13 16,-6-4-13-16,-7-1 11 16,-7 3-17-16,-6-4 5 15,-4-1 4-15,-3 1-9 16,0 2 0-16,4 1-1 0,5 5 0 15,3-1-16-15,4 5-49 16,3-1-19-16,4 2-29 16,4-4-230-16</inkml:trace>
  <inkml:trace contextRef="#ctx0" brushRef="#br0" timeOffset="311210.5169">12533 17726 91 0,'0'0'107'15,"0"0"-22"-15,0 0-9 16,0 0-27-16,0 0 16 16,0 0-20-16,0-18-10 15,0 14 22-15,0-2-35 16,0 2-16-16,0 1 41 15,0 0-28-15,0 3 2 16,0 0-7-16,0 0-5 16,0 0-13-16,3 0 4 15,17 3 0-15,7 5-3 0,8 4 4 16,5 0-1 0,5 0 2-16,-4-4 2 0,2-2-8 15,-7-3-17-15,-4 2-47 16,-6-2-6-16,-7-3-97 15,-5 0-151-15</inkml:trace>
  <inkml:trace contextRef="#ctx0" brushRef="#br0" timeOffset="311340.7244">12934 17799 528 0,'0'0'0'15,"0"0"0"-15,0 0-136 0</inkml:trace>
  <inkml:trace contextRef="#ctx0" brushRef="#br0" timeOffset="314505.1803">11964 15088 235 0,'0'0'74'0,"0"0"11"16,0 0-10-16,0 0 17 16,0 0-59-16,0 0 29 15,-4-31 8-15,4 31-43 16,0 0-4-16,0 0-23 16,0 0 0-16,0 0-1 15,15 6 1-15,11 6 0 0,7 1 1 16,5 3 7-1,8 3-5-15,2-2-3 16,4 2 0-16,8-1-8 16,2 5 8-16,2 0 0 0,-1 1 9 15,-1-1 3-15,-2 1-12 16,-2 0 0-16,-1-4 0 16,-6 0-13-16,-6-3 13 15,-1-1 0-15,-7-2-1 16,-2-2 6-16,-5 1-10 15,-1-2-3-15,0-5 8 16,-1 1 6-16,-1-3-6 16,0 1 0-16,-3-4-4 15,0 0 11-15,-4 2-8 16,0-1 1-16,1 1 0 0,-4-1 0 16,2 1 0-1,-2 0 0-15,-1 0 1 0,-2 0 4 16,0 0-1-16,-2-1-4 15,-4 0 0-15,2-1-12 16,0 1 12-16,-1 1 0 16,0-2 12-16,0 0-11 15,-3 1-1-15,0-2 0 16,-2 0 0-16,-2 3-2 16,-2-3 2-16,1 1-8 15,-1 3 7-15,2 4 1 16,0 5 2-16,0 6-2 0,-2 2 1 15,2 4-12 1,-2 2 11-16,0 2 0 0,0 5 8 16,0 0-6-16,-6 2 22 15,-2-1-24-15,2 0 0 16,-1-2 8-16,-2 0-8 16,1-2 0-16,1-5 8 15,1 1-3-15,-3-5-5 16,3-2 0-16,-1-3 0 15,0-1 4-15,-1-4-4 16,3 1-1-16,-1-4 1 16,-1-1 1-16,1-2 0 15,-1-3-1-15,0-1-16 0,0-2 2 16,-2 0 8 0,-3 0 6-16,-4-7 32 0,-7-5-27 15,-2-5 1-15,-6 0-6 16,-8 1-32-16,-12 2 16 15,-10 3-58-15,-9 5 47 16,-11 5-2-16,0 1-7 16,3 0 23-16,6 0 13 15,10 0 5-15,2 0 15 16,0 4-20-16,3-1 2 16,-1-3 11-16,-1 0-5 15,-5 0 19-15,-5 0-25 0,-7 0 9 16,-6-6-8-1,3-2 10-15,6-4-13 16,13-4 31-16,11 5-21 0,9-1 39 16,8 1-49-16,2 0 0 15,2-1 13-15,3-1-10 16,1 1-2-16,-2 3 34 16,1-3-29-16,-2 3-6 15,-1 1-9-15,1-2 9 16,6 3 19-16,-1-1-19 15,9 3 0-15,2-2 3 16,3 2 4-16,4 1 1 16,-3 0-8-16,5 1 0 15,1 1 33-15,-1 2-33 16,2 0 0-16,0 0 20 0,0 0-17 16,0 0 6-16,0 0-9 15,-1-1 0-15,-1-3 15 16,1-4-15-16,-4-2 0 15,2-4 8-15,0-3 7 16,2-2-3-16,-1-2-12 16,2-4 0-16,0-2-5 15,0-2 5-15,0-3 0 16,0-2-4-16,0-2 13 16,0-1-17-16,8 0 8 15,-1-2 0-15,3 0-2 16,2-2 2-16,-1-1-7 0,4-3 0 15,0-1 14-15,-1 0-18 16,-4 3 10-16,-3 5 1 16,2 5 11-16,-5 9-11 15,2 0 0-15,-1 5 2 16,-2 1 7-16,2 4-18 16,-2 2 7-16,1 3 2 15,-4 5 0-15,0 3 0 16,0 1 0-16,0 0-2 15,0 0 7-15,0 0-10 16,0 0 5-16,0 0 0 16,0 0-13-16,0 0 13 15,0 0-3-15,0 0-5 16,0 0 16-16,0 0-22 16,3 0 8-16,4 4 1 0,5 3-16 15,12 3 21-15,4 0 0 16,6 2-4-16,6-1 17 15,6 1-23-15,3-1 10 16,3 2 0-16,5 2-4 16,6 1 4-16,4 4 0 15,4 1-2-15,-1 1 9 16,-4 3-7-16,-3-3 0 16,-5 1 0-16,-3-2-6 15,-4-2 6-15,-7 3 0 16,-6-4 7-16,0-2-6 15,-6-1-2-15,-3-2 1 0,0-2 0 16,-6-2-2 0,-3-2 2-16,-2-3 0 0,-4-1 3 15,-7 0 4-15,0-3 0 16,-5 1-7-16,-2-1 0 16,0 0 39-16,0 0-32 15,0 0 10-15,0 0 5 16,0 0-19-16,0 0 5 15,0 0-8-15,0 0-21 16,0-5 17-16,0-2-98 16,-6 1-14-16,0 6-56 15,-1-2-245-15</inkml:trace>
  <inkml:trace contextRef="#ctx0" brushRef="#br0" timeOffset="315832.3142">12674 16621 86 0,'0'0'25'16,"0"0"43"-16,0 0 24 16,0 0-51-16,-34-74 24 15,34 51 17-15,0-1-46 16,0-2 10-16,0-3-34 16,0 3-9-16,0 1-6 15,0 4-9-15,0 4-10 0,0 2-37 16,0 3-25-1,0-2-153-15</inkml:trace>
  <inkml:trace contextRef="#ctx0" brushRef="#br0" timeOffset="317641.0232">11810 15137 528 0,'0'0'92'16,"0"0"-90"-16,0 0 12 16,-71 90-13-16,38-35-1 15,-1 3 7-15,-2 2-3 16,8-6 15-16,2-1-19 15,9-6 0-15,9-8 6 16,4-7-6-16,4-7-10 16,0-5 7-16,7-6-102 15,17-12-61-15,9-2-125 16</inkml:trace>
  <inkml:trace contextRef="#ctx0" brushRef="#br0" timeOffset="317871.2265">12079 15291 644 0,'0'0'34'15,"0"0"-34"-15,0 0 0 16,-40 78 3-16,18-39 4 16,-1-3-7-16,2 1 24 15,3-3-18-15,5-1 6 16,1-2-12-16,5-5 0 15,1-3-9-15,6-6 9 16,0-4-39-16,4-6-78 16,18-7-71-16,11-3 8 0</inkml:trace>
  <inkml:trace contextRef="#ctx0" brushRef="#br0" timeOffset="318089.8138">12399 15366 592 0,'0'0'29'16,"0"0"-28"-16,-32 102 2 16,7-48 23-16,1-2-26 15,0-3 0-15,3-2 22 16,5-2-11-16,4-4-11 16,2-10 0-16,6-7 11 0,4-11-25 15,0-9 3-15,4-4-49 16,21-3 57-1,16-23-64-15,9-19-184 0</inkml:trace>
  <inkml:trace contextRef="#ctx0" brushRef="#br0" timeOffset="318253.704">12748 15536 442 0,'0'0'45'15,"0"0"-29"-15,-18 84 19 16,0-52 15-16,-1-1-48 15,3-6 3-15,3-2 9 16,4-2-10-16,6-3-4 0,3 3-14 16,0-2-90-1,12-4-23-15</inkml:trace>
  <inkml:trace contextRef="#ctx0" brushRef="#br0" timeOffset="319251.1198">13755 15637 84 0,'0'0'247'0,"0"0"-210"0,0 0-37 16,0 0-43-16,0 0-133 16,0 0 106-16,3 5 21 15</inkml:trace>
  <inkml:trace contextRef="#ctx0" brushRef="#br0" timeOffset="320798.081">13755 15637 324 0,'78'-32'51'16,"-90"31"0"-16,-5 1-38 15,4 0 8-15,-6 5 0 16,2 12 17-16,3 5-28 0,0 1 0 16,6 4-7-16,6-1 7 15,2 1-1-15,0-5-9 16,16-1 2-16,-1-2 27 15,0-4-25-15,-1-2-4 16,-4-2 0-16,-4-1 10 16,-5 0-13-16,-1 2 3 15,0 3 0-15,-10 2 19 16,-13 1-13-16,0 0-4 16,-1-4 16-16,10-1-9 15,7-6 8-15,3-4-17 16,4-3-17-16,0 0 8 15,0 0 9-15,13-6 0 16,12-11 0-16,6 0 5 0,-2 1-10 16,-6 3 5-16,-6 6 0 15,-3 2 17-15,-1 0-17 16,-1-1 0-16,-3 3 0 16,0 0 1-16,-3-1-2 15,-3 3-2-15,-2 1 3 16,-1 0 10-16,0 0-10 15,0 0-23-15,-4 0 3 16,-8 11 18-16,-4 3 2 0,-1 5 4 16,6 0 4-1,4-2-16-15,3 0 11 0,4-5-6 16,0-2 1 0,4-3 2-16,14 0 1 0,3-6-1 15,9-1-5-15,-2 0-5 16,-1 0-24-16,-8-10-45 15,-7-5 53-15,-6 1 26 16,-4-4 5-16,-2 5 5 16,0 3-3-16,0 6 24 15,0 1-31-15,-2 3 0 16,-1 0 0-16,-1 0 3 16,-2 8-6-16,6 2-1 15,0 0 4-15,0-2-6 16,0-2 12-16,0-2-4 0,7 0-2 15,4-4 9-15,1 0-5 16,1 0-4-16,3 0 4 16,1-5 6-16,1-7-10 15,-2-2 0-15,-1 0-3 16,-3 1 14-16,-2-1-11 16,-1 6 0-16,-2 1-6 15,-3 2 1-15,3 5 5 16,-2 0-9-16,1 0-6 15,1 0-1-15,-2 6 1 16,-2 8 14-16,3-2 2 16,-5 2-5-16,2-1 10 0,0-1-3 15,0-2 9 1,0-1-11-16,-1-2 10 0,4-3-11 16,2-1 0-16,1-3 21 15,4 0-7-15,3 0 18 16,2-9-7-16,4-5-18 15,0-4 12-15,2-6-5 16,-3-3-9-16,3-4 11 16,-2-4-16-16,-2-2-3 15,-4-2 1-15,-1-1-23 16,-4 3 19-16,-2 5-19 16,-3 6 0-16,-2 8 22 15,-3 6-24-15,-1 9 20 16,0 1-10-16,0 2-52 15,0 0 10-15,-8 13 57 0,-6 9 2 16,-4 8 34-16,2 4 3 16,3 1 2-16,3-4-6 15,6-3-28-15,4-4 18 16,0-5-14-16,0-2-2 16,9-3 23-16,4-6-17 15,2 0 5-15,5-5-5 16,2-3-11-16,4 0 16 15,-4 0-18-15,2 0 6 16,-5 0-2-16,-4-3-4 16,-4-2-13-16,-7 2 8 15,0 3-4-15,-4 0 7 0,0 0-8 16,0 0-28-16,0 0-1 16,0 8 14-16,0 4 25 15,-4 8 1-15,4 2 1 16,0 2 0-16,0 2 12 15,0-4-9-15,8-3 21 16,3-6-23-16,-3-2 7 16,2-6-3-16,-1-2-5 15,0-3 10-15,3 0 11 16,-1 0-16-16,5-11 6 16,-2-6-11-16,0-4-4 15,-2-2-1-15,-4-1-22 16,-2 5 23-16,-3 3 2 0,-2 10 0 15,-1 6 17-15,0 0-17 16,0 0-1-16,0 5-4 16,0 9 1-16,0 5 4 15,0-1 0-15,6 2 5 16,4 0-14-16,3-1 9 16,0-4-118-16,-4-10-296 15</inkml:trace>
  <inkml:trace contextRef="#ctx0" brushRef="#br0" timeOffset="322387.4624">9512 17752 442 0,'0'0'0'16,"0"0"-40"-16,-91 31 14 0,54-9 21 16,-1-3 10-16,8-2 120 15,11-2-71-15,8-1-29 16,9 1-25-16,2-1 13 15,2 2-9-15,18-2-4 16,6-1 4-16,2 0 6 16,2-1-6-16,-4 1-3 15,-6 1-1-15,-4 0 5 16,-7 3-10-16,-7 2 5 16,-2 2 0-16,0 4 20 0,-6 0 8 15,-5 1-3 1,-3-4-18-16,1-3-4 15,3-8 22-15,6-5-25 0,2 1 0 16,2-7-9-16,0 0-5 16,0 0-22-16,13-14 27 15,16-9-22-15,7-4-8 16,0 2-25-16,-5 8 24 16,-6 7 37-16,-8 1 6 15,-6 6 18-15,-6-1 22 16,-5 3-36-16,0 1 49 15,0 0-17-15,0 0-37 16,-11 8 8-16,-3 4 2 0,1 1 18 16,5-4-24-1,5-7-5-15,3 1-1 0,0-3-9 16,0 0 5 0,0 0-3-16,10 0-8 0,8-3 15 15,5-8 4-15,-1-4 4 16,-9 5-8-16,-5-4 0 15,-8 8 0-15,0-1-5 16,0 7 10-16,0 0-10 16,-15 0-18-16,-6 10 23 15,1 9 6-15,3 4 3 16,5 0-9-16,8-3 0 16,4-3 1-16,0-3-2 15,0-7-1-15,13-2 2 16,6-5 13-16,5 0-1 15,3-7-11-15,1-9 18 0,1-6-16 16,-3-2-5-16,1-1 2 16,0-3-10-16,0 0 7 15,-3 4-7-15,-2 6-5 16,-6 9 13-16,-8 7-8 16,0 2 3-16,-6 0 6 15,-2 5-9-15,2 12 10 16,-2 7 4-16,3 7 6 15,2 4 1-15,5 1-11 16,6 0 0-16,14-3-1 16,16-8-3-16,22-4-1 15,21-8-45-15,13-12-238 0</inkml:trace>
  <inkml:trace contextRef="#ctx0" brushRef="#br0" timeOffset="323211.7734">13090 18606 403 0,'0'0'51'0,"0"0"56"0,0 0-40 15,0 0-64-15,0 0 23 16,0 0-19-16,-58-26 8 16,27 43-13-16,1 1 10 15,2 0 2-15,4-3 5 16,5-1-12-16,13-3 7 16,3-1-14-16,3 1 0 15,1-1-5-15,23 1-3 16,10-2 7-16,7 1-6 15,3-3 7-15,-6 4-5 16,-10 0 5-16,-9 3 0 16,-13-1-2-16,-6-1 7 15,0 5-5-15,-19 2 7 16,-11 3 9-16,-3-5 12 0,0 3-16 16,8-14 3-16,8 4 1 15,7-7-16-15,9-2-17 16,1-1-76-16,13 0-156 15,17-11 73-15</inkml:trace>
  <inkml:trace contextRef="#ctx0" brushRef="#br0" timeOffset="323751.2479">13256 18844 514 0,'0'0'68'0,"0"0"-19"16,0 0-29-16,0 0 11 15,-85 9-20-15,82-9-9 16,3 3 9-16,0-3-11 16,9 4-21-16,13-4 21 15,7 0 0-15,-1 0 0 16,-3 0 0-16,-7-2-11 16,-7-3-7-16,-9-1 17 15,-2 0 1-15,0-1-7 16,0 0 7-16,-7 2-3 15,-3 2 3-15,5 3 0 16,2 0 0-16,3 0 0 16,0 0 0-16,0 3 0 15,0 3 0-15,8 0-7 0,8-2 7 16,5-1 0-16,-1-3 7 16,2 0-7-16,2 0 14 15,-5-7-14-15,4-5 0 16,-3-3 11-16,1-5-11 15,-1 1 0-15,0-8 4 16,4-2 1-16,-3-2 2 16,2 2-7-16,-8 12 1 15,-7 8-4-15,-3 6 3 16,-5 3-11-16,0 12 5 16,0 16 5-16,0 7 1 15,0-1 3-15,0 2 3 16,4-7-9-16,13-7 10 15,4-5-7-15,9-6 6 0,8-9-5 16,13-2-2-16,10 0-9 16,5-13-105-16,-2-12-267 15</inkml:trace>
  <inkml:trace contextRef="#ctx0" brushRef="#br0" timeOffset="323881.7942">14125 18752 359 0,'0'0'265'0,"0"0"-170"15,0 0-37-15,0 0-49 16,0 0-9-16,0 0-29 16,0 1-21-16,-1-1-39 0,-9 0-252 15</inkml:trace>
  <inkml:trace contextRef="#ctx0" brushRef="#br0" timeOffset="326939.9484">13310 17179 134 0,'0'0'52'16,"0"0"-21"-16,0 0 6 15,0 0-2-15,-85-23 25 16,56 9 17-16,-5-3-36 16,-9-5-15-16,-13 0-3 0,-8-3-23 15,-10-2-17-15,-5 0-36 16,1-7-24-16,9-3 19 16,16-2 58-16,12-6 7 15,13-1-7-15,7-6-251 16</inkml:trace>
  <inkml:trace contextRef="#ctx0" brushRef="#br0" timeOffset="589968.6825">12713 6802 275 0,'0'0'74'0,"0"0"-6"16,0 0-49-16,0 0 19 15,0 0 30-15,0 0-13 16,0 0-22-16,0 0 0 0,27-16-25 15,-16 16 5-15,3 0-1 16,4 0-8-16,3 0-3 16,4 10 1-16,2 7 2 15,1-1 18-15,-1 7-21 16,0 3 5-16,-3 0 2 16,2 8-6-16,-3 2 5 15,0 1-7-15,-7 0 0 16,0 0 2-16,-3 1-2 15,-2 2-1-15,-3 7-1 16,-2-3 2-16,-2 4 2 16,-2-1 1-16,-2-2-3 0,0-3 11 15,0 0-4 1,0-4-7-16,-9-4-4 0,-3 1 4 16,-3-4 0-16,0-1-2 15,-3-2 2-15,2-2-1 16,-2-5-25-16,0-1-41 15,0-4-42-15,-2-7-113 16</inkml:trace>
  <inkml:trace contextRef="#ctx0" brushRef="#br0" timeOffset="590532.9632">12955 6919 139 0,'0'0'36'16,"0"0"17"-16,0 0 19 0,0 0-15 16,95 81 1-1,-76-48-1-15,-1 1-10 0,-4-1-1 16,-5 4-19-16,-6 3-9 16,-3 2 14-16,0 6-1 15,-14 4-7-15,-12 3-14 16,-7-1 17-16,-6-1-4 15,-1-3 5-15,0-4-15 16,-1-3-1-16,-1-3 17 16,1-7-24-16,-5-4-1 15,-2-2 5-15,-9-8-1 16,-6-2-16-16,-7-5 4 16,-15 2-10-16,-10-1-8 15,-10-4-3-15,4-2 19 16,5-3 6-16,7-2-2 0,7-2 2 15,7 0 0 1,4 0-1-16,5 0-2 0,2 0-1 16,-5 0 4-16,-8 0-13 15,-8 0-29-15,-8 0-49 16,-3 4-12-16,0 3-115 16</inkml:trace>
  <inkml:trace contextRef="#ctx0" brushRef="#br0" timeOffset="591071.7384">9846 7761 501 0,'0'0'80'16,"0"0"-34"-16,0 0-43 15,0 0-3-15,0 0-16 16,0 0 16-16,-16 0 1 15,25 0 11-15,18 0 21 0,16 0-21 16,21 8-7-16,21 0 39 16,15-2-43-16,13 1 3 15,11-5-4-15,4 1 6 16,2-2 1-16,0 0-7 16,-3 2 0-16,-7-1 10 15,-6 0-4-15,1 1 4 16,-2-3-10-16,-3 0 2 15,-4 0 2-15,-4-5-4 16,-10-4 0-16,-5-1-3 16,-10-1 22-16,-11 0-30 15,-11 2 11-15,-11-2 0 0,-7 2 12 16,-7-2-12-16,-6 3-7 16,-8-2 4-16,-7-2-34 15,-6 2-56-15,-3-3-57 16,-2-1-201-16</inkml:trace>
  <inkml:trace contextRef="#ctx0" brushRef="#br0" timeOffset="591553.0858">11397 7710 374 0,'0'0'53'0,"0"0"-21"15,124-8-26-15,-58-3 16 16,4 2 31-16,1-2-38 15,1 2 3-15,1 1 10 16,-4 0-2-16,0 2 18 16,-5 0-44-16,0 0 7 0,-3 1 10 15,-1 0-11-15,-2 0-7 16,-2-1 1-16,-3 1-4 16,-11-1 4-16,-1-1 4 15,-8 0-2-15,-6 4-4 16,-6 0-1-16,-4-1 3 15,-3 2 3-15,-1 2 1 16,-2-3-4-16,-4 3-2 16,0-2 2-16,-2 2-6 15,0 0-3-15,2 0-20 16,2 0-8-16,3 0 9 16,-1 0-30-16,2 0-63 15,-3-3-86-15</inkml:trace>
  <inkml:trace contextRef="#ctx0" brushRef="#br0" timeOffset="592442.5732">12732 6882 95 0,'0'0'292'0,"0"0"-229"16,0 0-13-16,0 0-39 0,0 0-1 15,0 0 16 1,12-30-5-16,8 30-16 0,6 9 19 16,4 10 8-16,1 5 3 15,-1 5-14-15,-1 0-20 16,-1 3 13-16,0-2-14 15,-3 0 0-15,3 6 7 16,-4 0-7-16,-7 1 0 16,-3 0-3-16,-7 3 3 15,-2 5-1-15,-5-2 6 16,0 3-4-16,0-3 4 16,0-2-2-16,-7-2 20 15,1-3-18-15,-1-2 3 16,1 1 0-16,-3-5-7 15,4-1 1-15,-3-2 10 0,1-5-12 16,-4 0 0-16,2-5 0 16,-1 0 0-16,-2-2 2 15,0-1-2-15,0-2 0 16,-3 1 1-16,0 0-1 16,-1-2-16-16,2 1-29 15,3-4-49-15,1-2-14 16,4-6-182-16</inkml:trace>
  <inkml:trace contextRef="#ctx0" brushRef="#br0" timeOffset="597603.0578">14255 7093 456 0,'0'0'46'0,"0"0"-29"15,0 0-7-15,0 0-8 16,0 0 8-16,0 0 18 0,0 0-4 15,0 0 0-15,-19-15-18 16,15 15-4-16,-6 6-2 16,0 9 2-16,-6 3 7 15,5 4 22-15,-2 4-23 16,2 4 28-16,2 5-22 16,-1 5-7-16,3 1 1 15,0 2 13-15,1 0-6 16,3-4-15-16,3 3 0 15,0 0 20-15,0-3-19 0,5-2 7 16,6 1-2 0,6-4-3-16,-3-3 5 0,4-3-2 15,-2-3-6-15,3-2 3 16,4-3 10-16,-1-2-11 16,5-1-2-16,5-3 4 15,1-5 0-15,8 2-4 16,-1-5-25-16,6 1-3 15,1-2-72-15,3-2-21 16,1-3-120-16</inkml:trace>
  <inkml:trace contextRef="#ctx0" brushRef="#br0" timeOffset="598978.78">24543 6810 11 0,'0'0'490'15,"0"0"-425"-15,0 0 50 16,0 0-72-16,0 0-2 16,0 0 10-16,0 0-13 15,-7-24 5-15,7 24-43 16,0 0 3-16,0 5-7 0,13 17 11 16,11 11-7-16,2 9 3 15,4 3-3-15,0 3 10 16,-2-4-10-16,-2 1 0 15,-7-2 8-15,-4 5-1 16,-1 4-5-16,-8 2 1 16,1 3-3-16,-7 0 0 15,0-1-3-15,-10 2 3 16,-14 0-2-16,-7-4 6 16,-2-1-1-16,-5-5-1 15,-3-1-1-15,0-6-1 16,1-6-5-16,0-3-29 15,-2-6 7-15,-1 0-57 16,-6-4-40-16,-2-10-250 16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10-04T04:04:50.305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6847 5092 618 0,'0'0'99'0,"0"0"-99"0,0 0-1 16,0 0-8-1,0 0 18-15,0 0-4 0,65 0 15 16,-19 0-13-16,2-5 32 16,4-7-34-16,-2-4-4 15,-1 0 16-15,-3-4-6 16,-10 0-11-16,-6 0 0 15,-8-4 0-15,-11-1 4 16,-10-3-4-16,-1-1-36 16,-14-1 9-16,-18-1-21 15,-10 2 38-15,-1 0 5 16,1 5 5-16,8 5 32 0,10 3-31 16,10 8 4-1,10 5 23-15,4 1-28 0,0 2-2 16,12 0-22-1,20 2 19-15,15 10 5 0,6 3 0 16,0-1 6-16,-7 3-6 16,-10-2 14-16,-11 4-28 15,-16 6 7-15,-9 1-2 16,0 10 2-16,-28 5 14 16,-14 4 11-16,-4 2 20 15,1-5-30-15,14-9 6 16,13-4-14-16,12-5-53 15,6-4-22-15,12-11-108 16</inkml:trace>
  <inkml:trace contextRef="#ctx0" brushRef="#br0" timeOffset="832.1275">7818 5075 524 0,'0'0'112'15,"0"0"-89"-15,0 0 18 16,0 0-39-16,0 0 35 15,0 0 21-15,-5 4-12 16,5-4 5-16,2-11 11 16,10-15-48-16,10-11 33 15,6-11-47-15,10-9 0 16,8-5 1-16,3-10 0 0,6-6-2 16,0 6-11-1,-4 2-26-15,-10 13 31 0,-9 16 0 16,-11 14 6-16,-10 13 1 15,-8 10 5-15,-3 4-5 16,0 0-18-16,0 4-20 16,0 23 37-16,-2 12-25 15,-10 9 26-15,2 5 11 16,2-3-7-16,7-11 4 16,1-9-8-16,0-13 0 15,14-11 11-15,15-6-1 16,13-9 31-16,16-24 12 15,6-11-32-15,-1-7-8 16,-11 0-13-16,-13 1 8 16,-12 6-18-16,-8 2 0 0,-10 13-54 15,-5 12 13 1,-4 13-31-16,0 4-20 0,0 24-75 16,-3 15-63-16,0 14 133 15</inkml:trace>
  <inkml:trace contextRef="#ctx0" brushRef="#br0" timeOffset="1147.1286">8874 4651 547 0,'0'0'87'16,"0"0"-33"-16,0 0-17 16,0 0-22-16,0 0 20 0,-82-23-22 15,54 33-3-15,4 15 22 16,5 5-29-16,8 2-3 15,11-3 0-15,0-6 0 16,16-8-9-16,15-10 9 16,7-5 0-16,8 0 12 15,-4-17 2-15,-6-6-3 16,-13-5-11-16,-14-2 10 16,-9-1-22-16,-10 3 7 15,-22-1 5-15,-8 7-9 16,-3 6 10-16,4 8-1 15,6 8 0-15,8 0-54 16,13 9 6-16,6 13-102 16,6 0-127-16</inkml:trace>
  <inkml:trace contextRef="#ctx0" brushRef="#br0" timeOffset="1813.3394">9504 4633 739 0,'0'0'55'15,"0"0"-55"-15,0 0 0 16,107-27 0-16,-70 17 1 15,1-2-8-15,-3 1 2 16,2-5 5-16,-1-2 12 16,-2-1-12-16,-5-3-3 0,-9-1-1 15,-6 1 4-15,-9 1-12 16,-5 3 12-16,0 4-37 16,-11 5 31-16,-5 6-13 15,-1 3 13-15,-5 0 4 16,1 17 2-16,0 10 2 15,5 4-2-15,10 1 1 16,6-3-6-16,6-7 22 16,24-3-17-16,13-7 0 15,8-5 8-15,7-7 1 16,4-4-9-16,4-14 8 16,-9-5-21-16,-7-4 17 15,-14-2-4-15,-15-4 0 16,-17 0-13-16,-4-1 10 0,-12 3-26 15,-19 2 26-15,-9 7-14 16,-3 7 34-16,4 9-14 16,4 6-3-16,10 0 0 15,6 9-14-15,8 11 5 16,11 1-132-16,0-6-105 16</inkml:trace>
  <inkml:trace contextRef="#ctx0" brushRef="#br0" timeOffset="2264.29">10488 4313 600 0,'0'0'2'0,"0"0"-2"0,0 0 2 15,-91 71 17-15,80-41-20 16,5 2 1-16,6 0 0 15,6 1 16-15,15-3-13 16,12-4 7-16,8-4-10 16,9-7 8-16,7-8-4 15,1-7-4-15,0-1 7 16,-2-22 1-16,-5-9-2 16,-4-6 11-16,-7-9-17 15,-5-3 3-15,-6-6 7 0,-10-2-10 16,-6 4 0-16,-6 7-11 15,-7 12 11-15,0 11 0 16,0 15-7-16,-3 2 15 16,-6 7-3-16,-3 4-5 15,-7 22 0-15,-4 14 18 16,-1 12-18-16,2-2 29 16,10-2-23-16,6-9-3 15,6-4 11-15,0-9-14 16,0-6 1-16,4-7-8 15,8-4 7-15,-1-5-61 16,4-4-44-16,-6-1-204 16</inkml:trace>
  <inkml:trace contextRef="#ctx0" brushRef="#br0" timeOffset="2384.439">10834 4249 563 0,'0'0'0'16,"0"0"-256"-16</inkml:trace>
  <inkml:trace contextRef="#ctx0" brushRef="#br0" timeOffset="3120.1886">11339 4357 323 0,'0'0'86'16,"0"0"-10"-16,0 0-33 16,-97-12 24-16,63 19-28 15,-1 14-3-15,6 6 26 16,5 1-40-16,9 0-13 15,9-4-5-15,6-4-4 16,0-5 6-16,15-2-6 0,9-6 0 16,6-3 16-1,3-4-11-15,-3 0-2 0,-2-13-3 16,-4-4-20-16,-8-4 16 16,-9-1 0-16,-7-1-23 15,0 2 16-15,-16 4-9 16,-2 6 20-16,-3 6-5 15,5 5 8-15,2 0-6 16,5 5 3-16,5 8 0 16,2 4-12-16,2-2 12 15,2-1-1-15,13-3 1 16,9-2 0-16,1-4 2 0,2-5-2 16,3 0 7-1,-4 0 3-15,2-3-10 16,0-8-3-16,-4 1-7 0,-4-1 10 15,-3-1 0-15,-2 2 0 16,-7 3 0-16,2 2-6 16,0 3 9-16,0 0-4 15,5 0 1-15,0-1-14 16,3 3 4-16,-3 0 3 16,2 0 7-16,-7 0-15 15,0 0 15-15,-2 3 0 16,-5-1 0-16,2 0 7 15,-4-1-14-15,-1 0 7 16,0-1-8-16,0 0-5 16,0 2 9-16,0-1 4 0,0 4-1 15,0 0-2 1,-6 5 3-16,-6-1 0 0,5 1 2 16,1 0 12-16,1-1-5 15,2-1-18-15,3-2 0 16,0-3-97-16,0-3-73 15,2 0-45-15</inkml:trace>
  <inkml:trace contextRef="#ctx0" brushRef="#br0" timeOffset="3489.1879">11455 4466 416 0,'0'0'76'16,"0"0"-76"-16,0 0-1 15,0 0 1-15,0 0 14 16,0 0-11-16,95-49 2 0,-76 39 10 16,-4-2-2-1,-4 3 35-15,-1-2-41 0,-6 3-3 16,-4 0 27-16,0 1-31 16,0 1-13-16,0 1 12 15,0 2-34-15,0 3-8 16,0 0-102-16,0 0-212 15</inkml:trace>
  <inkml:trace contextRef="#ctx0" brushRef="#br0" timeOffset="4336.1162">11005 4492 467 0,'0'0'67'15,"0"0"28"-15,0 0-64 16,0 0 5-16,0 0 53 15,0 0-66-15,8-3 13 16,22-8-7-16,14-6-24 16,-1-1 7-16,0 0-12 0,-8-2 2 15,-5-1 8-15,-9-2-9 16,-6 0-2-16,-8 1-10 16,-7-3-17-16,0 1 21 15,0 0 6-15,0 5 1 16,0 2-21-16,0 3 17 15,14 6-16-15,14 3-11 16,7 5 5-16,4 0 10 16,-3 0 13-16,-4 13 3 15,-4 6-19-15,-9 2-1 16,-10 3 20-16,-6-1-1 16,-3-4 16-16,0 3-16 15,0-4 7-15,-3-1-6 16,-1 0 48-16,4-2-41 0,0-3-7 15,0 2 11-15,16-1-4 16,13-6 6-16,8-2-13 16,5-5 2-16,-1 0 18 15,-2-2-20-15,-12-4 0 16,-9-3-2-16,-8 4 12 16,-10 2-24-16,0 1 14 15,-10 2 0-15,-12 0-2 16,-7 0 7-16,0 13-5 15,3 8 7-15,2 4-4 16,5 1 12-16,10 1-15 0,6-3 0 16,3-5 9-1,1-2-9-15,14-5 0 0,0-5-8 16,4-6 15-16,1-1-7 16,-1 0 0-16,-4-15 2 15,1-7 15-15,-3-4-17 16,-3-6-5-16,-1 1 3 15,-8-2-3-15,-1 5-1 16,0 9 6-16,0 10 0 16,0 8 24-16,0 1-24 15,0 3-3-15,-4 20-12 16,-4 14 15-16,7 9-12 16,1 5 9-16,21-3-107 15,21-11-45-15</inkml:trace>
  <inkml:trace contextRef="#ctx0" brushRef="#br0" timeOffset="5099.7722">12680 4224 306 0,'0'0'52'15,"0"0"-38"-15,0 0 17 16,-83-25 68-16,38 25-53 16,3 0 23-16,8 0-5 15,11 3-11-15,9 12-45 16,11 6-8-16,3 7 0 16,0 5-16-16,13 0 35 0,7 2-19 15,3-2 0 1,-5-4 8-16,-7-7 0 0,-8-5-8 15,-3-4 0-15,-6 1-6 16,-17 0 22-16,-5-3-16 16,0 0 10-16,8-4-8 15,7-3 3-15,10-3-5 16,3-1 0-16,0 0-25 16,26-12-19-16,13-10 43 15,11 0 1-15,2 1 0 16,-3 3 13-16,-6 2-8 15,-7 1 8-15,-4-2 5 16,-3 5-18-16,-4-6 0 16,-2-2 21-16,4-5-13 15,-1 1 4-15,3-7-12 0,1-1 0 16,-3 1 0-16,-2-2 1 16,-5 2-1-16,-3 9 0 15,-8 8-12-15,-6 7 12 16,-3 6-22-16,0 1 12 15,0 6-18-15,-12 18 31 16,-5 13-3-16,1 6 17 16,6 1-6-16,4-4 21 15,6-5-32-15,2-8 0 16,17-8 1-16,5-5 6 0,3-11-14 16,2-3-15-1,-2 0-42-15,-9-12-72 0,-12-14-288 16</inkml:trace>
  <inkml:trace contextRef="#ctx0" brushRef="#br0" timeOffset="5204.7899">12926 4183 419 0,'0'0'126'0,"0"0"-126"16,0 0-158-16,0 0 69 15</inkml:trace>
  <inkml:trace contextRef="#ctx0" brushRef="#br0" timeOffset="6569.8934">13292 4345 574 0,'0'0'30'0,"0"0"8"15,-80 7-24-15,52 8-12 16,4 9 78-16,4 2-78 15,11 6 16-15,6-1 4 16,3-2-21-16,6-4 12 16,17-6-13-16,6-5 0 15,1-8 12-15,-4-6-12 16,-7 0 0-16,-3-10 3 16,-9-12 1-16,-5-7-8 0,-2-2-7 15,0 0 8-15,-12 6-21 16,-1 7 24-16,4 8-8 15,5 7 7-15,3 3 2 16,-2 0-11-16,1 13 10 16,2 7 0-16,0 2 9 15,2-1-9-15,16-2-1 16,7-2-7-16,8-8 16 16,-1-4-16-16,0-5 8 15,-4 0 0-15,-7-11-12 16,-4-9 12-16,-7-6-3 15,-4-5-1-15,-6-3 4 16,0-1-3-16,0 0-6 0,-3 0 9 16,-7 6-8-1,3 6 8-15,-1 3-4 0,5 11-3 16,0 4 13-16,3 5-7 16,0 0 1-16,0 0 0 15,0 2-20-15,19 5 18 16,11 1 2-16,9-2-7 15,7-3 16-15,5-1-3 16,-8-2 1-16,-6 0-6 16,-11 3 37-16,-15-3-28 15,-6 3-10-15,-5 0 2 16,0 5-1-16,0 4 19 16,-5 6-14-16,-9 3 15 15,2 4 34-15,4-4-50 0,7 0 3 16,1-3-3-16,0 1 2 15,20-4 6-15,15-3-13 16,10-4 1-16,15-4-7 16,2-4 6-16,-5 0-35 15,-8-3-4-15,-21-8 26 16,-11-4 7-16,-14 5-2 16,-3-2 8-16,-3 5-16 15,-21 7 26-15,-4 0-10 16,-4 3 27-16,3 14-26 15,7 6 9-15,6-1-10 16,12 0 0-16,4-5-2 16,0 0 2-16,16-6 0 15,5-6-1-15,3-2 12 0,1-3-24 16,-1 0 13-16,-4-7 0 16,-6-7-11-16,-6-1 11 15,-5 1-7-15,-3 2 2 16,0 0 5-16,-14 1 4 15,-7 2-4-15,1 2 0 16,3 2 5-16,5 4-5 16,9 1-4-16,3 0-5 15,0 0-10-15,11 0 16 16,13 0-9-16,16 0 12 16,5 0 3-16,4 0-3 0,0-1-6 15,-3-11 5 1,-5-2 2-16,-7-2-7 0,-4-3 6 15,-6-1 0-15,-8 2 16 16,-9 0-3-16,-4 7-2 16,-3 4 11-16,0 4 8 15,-13 3-14-15,-20 4-16 16,-12 21 0-16,-1 6 23 16,8 1-9-16,14-1-14 15,15-5 1-15,9-7 6 16,0-3-13-16,16-9 6 15,15-5 0-15,12-2 6 16,5 0-6-16,0-19-14 16,-5-3-10-16,-11-3-8 15,-14 8 26-15,-8 6-3 0,-8 4 9 16,-2 7 16-16,0 0-16 16,-17 15 0-16,-14 20 0 15,-11 12 5-15,0 13 28 16,0 2-33-16,4 4 16 15,9-8 1-15,9-12-17 16,10-14-3-16,10-13 1 16,0-9-9-16,2-10 7 15,23 0-6-15,10-5 6 16,10-19-8-16,8-10-84 16,-2-10-108-16</inkml:trace>
  <inkml:trace contextRef="#ctx0" brushRef="#br0" timeOffset="7207.8623">15090 4668 771 0,'0'0'37'16,"0"0"-12"-16,0 0-25 15,100-37 0-15,-43 12 26 16,3-4-20-16,-1-2-8 16,-2-3 2-16,-4 0 0 15,-8-5-2-15,-6 5 5 16,-12-1-3-16,-9 7 0 16,-13 11 10-16,-5 8-23 0,0 9 9 15,0 0-23 1,-19 6-3-16,-8 18 31 0,-6 4-1 15,9 6 7-15,7-3-4 16,13-7 10-16,4-3-13 16,1-5 0-16,22-4 6 15,14-4-5-15,7-5-1 16,9-3 12-16,0 0-2 16,-5-16-17-16,-6-4 7 15,-9-4 0-15,-11-3 16 16,-4 2-16-16,-9 5-5 15,-6 7-5-15,-3 8 11 16,0 5-1-16,0 0 0 16,0 0 2-16,0 13-28 15,-12 10 21-15,-4 9 5 16,4-2 9-16,4 0-6 16,8-5-6-16,0-6-128 0,8-16-144 15</inkml:trace>
  <inkml:trace contextRef="#ctx0" brushRef="#br0" timeOffset="7335.8067">15950 4149 586 0,'0'0'0'15,"0"0"-586"-15</inkml:trace>
  <inkml:trace contextRef="#ctx0" brushRef="#br0" timeOffset="8280.9874">16796 4195 245 0,'0'0'410'0,"0"0"-342"16,0 0-61-16,0 0 2 15,0 0-9-15,0 0 0 16,-115-6 13-16,77 32-8 16,7 2-5-16,9 1 7 15,9-2 5-15,9-3-17 16,4-2 5-16,0-7 0 16,20-5 2-16,2-5-2 0,2-3 0 15,1-2-1 1,1 0 5-16,0-16-1 0,-3-3-3 15,-4-2 0-15,-4 1 21 16,-7 7-21-16,-4 7 0 16,-2 3 1-16,-2 3 4 15,0 0-10-15,0 7-10 16,-2 18 15-16,-10 10 22 16,0 7-16-16,-3-3-4 15,5-3 10-15,-2-7-9 16,3-7 3-16,0-7-6 15,1-5 0-15,1-6 2 16,3-1-2-16,2-3 0 0,2 0-5 16,0 0 6-1,0-17-12-15,19-5-58 0,10-5 33 16,4-2 27-16,5 7-15 16,-2 4 9-16,-1 7 10 15,-5 6 10-15,-2 2-7 16,-1 3 2-16,-2-1 0 15,-4 1 8-15,-3 0-8 16,0 0 0-16,-5-2 24 16,5-1-17-16,-1-5 26 15,3-2-27-15,6-1-1 16,-1-4 12-16,0 1-17 16,-1-3 0-16,2-5-1 15,-4 0 8-15,-3-2-14 0,-5-2-32 16,-7 5-8-16,-4 5 46 15,-3 7-23-15,0 5 24 16,0 4-13-16,0 0 28 16,-13 7-24-16,-8 15 9 15,1 6 0-15,-2 5 44 16,6-4-34-16,7 1-10 16,6-10 11-16,3-4-7 15,0-7 3-15,17-2-7 16,9-4 0-16,11-1 31 15,4-2-27-15,5 0 0 16,-3 0-4-16,-6-6-44 16,-7-1-33-16,-8-4-193 0</inkml:trace>
  <inkml:trace contextRef="#ctx0" brushRef="#br0" timeOffset="10709.82">16147 4293 328 0,'0'0'144'0,"0"0"-96"0,0 0 21 16,0 0-19-1,0 0 43-15,0 0-38 0,0 6-44 16,0-6 19-16,0 0-30 16,10 0 0-16,5 0 10 15,4 0-6-15,4-6 16 16,-5-5-20-16,-1-1 0 15,-4-5 6-15,-2-4-6 16,-2-2-5-16,-3-3-1 16,-6 3 4-16,0 1-1 15,0 4-10-15,0 5 13 16,0 5 1-16,0 4-1 0,0 4-3 16,0 0 1-1,3 0-41-15,20 0 23 0,13 0 11 16,9 0 9-16,4 0 9 15,0 0-9-15,-9 0-5 16,-12 0 3-16,-10 0 4 16,-12 0-4-16,-6 1-24 15,0 6-11-15,-13 4 37 16,-15 9 0-16,-5 0 23 16,1 1 4-16,8 1-12 15,10-3-3-15,8-1-12 16,6 3 0-16,4-4 17 15,18 2-15-15,8-5-2 16,1-3 27-16,5-8-19 16,1-3 5-16,1 0-13 15,1-3 0-15,-7-11 19 0,0-4-11 16,1-4-8-16,-4-5 9 16,-1-1-1-16,-2-4-8 15,-6 0 0-15,-3 3 0 16,-4 3 2-16,-5 12-2 15,-5 5-11-15,-1 6 8 16,-2 3-3-16,0 0 3 16,0 8-14-16,-17 15 17 15,-6 13-4-15,-7 5 4 16,6 4 0-16,4-5 17 16,13-3-17-16,7-7 7 0,0-6-7 15,27-6 0 1,15-7 18-16,12-8-18 0,12-3 3 15,6-1 17-15,2-16-20 16,-3-4 0-16,-7-2 0 16,-6-4 0-16,-9 5-7 15,-10-1 11-15,-8 3-4 16,-7 0 0-16,-6 4-18 16,-2 3 14-16,-5 5-6 15,1 1 10-15,0 3-16 16,3 1 7-16,-2 0-25 15,-2 2 29-15,-5-2-21 16,-6 3 18-16,0 0-34 0,-10 0 20 16,-21 3 9-1,-8 8 13-15,-8 9 0 0,-1 4 12 16,5 2-5-16,10 1 8 16,12-2-15-16,12-5 2 15,9-4-17-15,0-6 17 16,12-6-2-16,13-4 12 15,7 0-11-15,3-13 27 16,3-10-28-16,-5-5 2 16,-5-2 6-16,-4-3-8 15,-8 6 0-15,-2 6 11 16,-8 10-7-16,-3 5-5 0,-3 6 1 16,0 1-30-1,0 25 27-15,-5 14 6 0,-14 8 1 16,-2 10 25-16,-5-3-26 15,0-6 14-15,0-3-17 16,3-11 3-16,3-8 9 16,7-9-12-16,5-8 0 15,5-7 0-15,3-3 7 16,0 0 0-16,2-3-7 16,24-22-3-16,10-11 0 15,9-3-30-15,4-2 9 16,-2 7 19-16,0 11-6 15,1 7 10-15,-5 5-9 16,-2 4 10-16,-3 2 11 16,-5-2-11-16,1 0 1 0,-1 1 1 15,1-2 4-15,0-1-1 16,-3-3-5-16,-3 0 0 16,-3-5 7-16,-7 0-7 15,-7 3-4-15,-5 3 4 16,-6 4-1-16,0 7 0 15,0 0 1-15,-12 11 0 16,-12 18 9-16,-1 9-9 16,3 4 15-16,9 2-14 15,12-3 1-15,1-4-4 16,30-7-5-16,23-13-17 16,25-9 6-16,16-8-94 0,6-6-230 15</inkml:trace>
  <inkml:trace contextRef="#ctx0" brushRef="#br0" timeOffset="10831.1352">18681 4339 208 0,'0'0'521'15,"0"0"-462"-15,0 0-59 16,0 0-21-16,0 0-8 16,-96 36-72-16,60-22-194 15</inkml:trace>
  <inkml:trace contextRef="#ctx0" brushRef="#br0" timeOffset="11903.5607">2830 6769 631 0,'0'0'55'0,"0"0"-55"16,0 0-2-16,0 0-2 15,0 0-3-15,0 0 7 16,0 0 16-16,102 1-2 16,-32-1 29-16,14 0-36 15,7 4-7-15,5-1 0 16,2 4 7-16,1 3-7 16,-5 1 0-16,-3 1 12 15,-8 0-3-15,-10-2-9 16,-4-3 0-16,-8-3-8 15,-9-2-4-15,-9-2 0 0,-8 0-16 16,-10 0-36 0,-5 0-37-16,-10-2-213 0</inkml:trace>
  <inkml:trace contextRef="#ctx0" brushRef="#br0" timeOffset="12765.4186">8717 6818 0 0,'0'0'614'0,"0"0"-564"16,0 0-21-16,0 0 11 15,0 0-40-15,0 0 1 16,54-44 43-16,-10 41-44 16,15 3 31-16,9 0-10 15,10 0-16-15,4 0 17 16,11 0-20-16,8 0 12 15,6 6 4-15,5-1-9 0,-7-1-9 16,-7 3 0-16,-11 0 8 16,-10 0-5-16,-11 1-3 15,-8-2 0-15,-11 1 6 16,-5-3-6-16,-12-2 0 16,-8 0-1-16,-6-2 6 15,-8 0-11-15,0 0 6 16,-4 0-29-16,-2 0 12 15,-1 0-68-15,-1 0 10 16,0 0-4-16,3-4-209 16</inkml:trace>
  <inkml:trace contextRef="#ctx0" brushRef="#br0" timeOffset="15199.939">7121 7819 350 0,'0'0'63'0,"0"0"-16"16,0 0-22-16,0 0-11 15,0 0 5-15,0 0 12 16,0 0-31-16,0-5 13 0,21 5 0 16,12 0-13-16,6 3 18 15,4 7-14-15,-3 4 9 16,2 5-13-16,-2 4 5 15,0 5 50-15,-1 4-32 16,3 2-13-16,4 0-2 16,5 1-1-16,2-3 12 15,10-8-19-15,5-8 5 16,0-10 20-16,4-6-25 16,2 0 0-16,-2-12 18 15,-2-5-17-15,-8 0 26 16,-9 0-1-16,-7 5-23 15,-13 3 43-15,-13 4-45 16,-9 2 2-16,-6 2-3 16,-5-1 0-16,0 2-10 0,0 0-18 15,0-1-48-15,-5 1 10 16,-7 0-35-16,-6 0-50 16,-2 0-123-16</inkml:trace>
  <inkml:trace contextRef="#ctx0" brushRef="#br0" timeOffset="19791.8635">9426 9254 473 0,'0'0'36'15,"0"0"49"-15,0 0-19 16,0 0-30-16,0 0 21 16,0 0-52-16,0 0-1 0,0 0-2 15,-7-13-2-15,7 16 0 16,5 13-3-16,14 5 7 16,7 3 0-16,9 0-4 15,7 0 0-15,10 1 9 16,8-4-7-16,4-1 6 15,3-3-8-15,-1-3 3 16,-3-3-3-16,1-3 7 16,-3-3-7-16,0-1 4 15,-2-1-4-15,-12-2 0 16,-11-1 0-16,-12 0 16 16,-14 0-25-16,-5 0 20 0,-5 0-11 15,0 0 17 1,0 2-17-16,0-2-2 0,0 0 2 15,0 0 0-15,-3 0-8 16,0 0 5-16,1 0-34 16,2 0-44-16,0 2-90 15,0-2-192-15</inkml:trace>
  <inkml:trace contextRef="#ctx0" brushRef="#br0" timeOffset="23121.4075">10708 10393 211 0,'0'0'176'16,"0"0"-142"-16,0 0-29 16,0 0 17-16,0 0 23 15,0 0 11-15,0 0-4 16,0 0-31-16,0 0-9 0,0 0 7 16,0 0-15-1,0 0 45-15,0 0-46 0,0 0 4 16,0 0 3-16,0 0-4 15,0 0-6-15,0 0 0 16,4 0 0-16,12 7 9 16,2 1-9-16,6-1 5 15,4 3 14-15,5-3-11 16,7 1-3-16,2 2-3 16,10 0 14-16,6 2-2 15,3 0-14-15,6 2 0 16,0 2 8-16,2-1-2 15,5 1-4-15,0-3-2 16,3-1 0-16,-8 0 7 16,-8-2-7-16,-4-3 0 0,-8-2 1 15,-4-2 4-15,-6-1 6 16,-8-2-11-16,-9 0 5 16,-11 0-15-16,-3 0 2 15,-8 0-21-15,0-7-24 16,-10-1-82-16,-20-1-72 15,-8 0-155-15</inkml:trace>
  <inkml:trace contextRef="#ctx0" brushRef="#br0" timeOffset="23427.2166">10955 10519 205 0,'0'0'13'0,"0"0"6"16,0 0 51-16,113 20 50 16,-73-17-62-16,9 1 5 15,6 1 11-15,7-3-41 16,5 3-10-16,3-1-13 15,4-1-10-15,-2 0 12 16,-4 2-12-16,3 1 0 0,-6 0-1 16,3 5 1-16,-1 2-33 15,-3 4-51-15,0 2-116 16</inkml:trace>
  <inkml:trace contextRef="#ctx0" brushRef="#br0" timeOffset="25526.8264">4350 10378 13 0,'0'0'26'15,"0"0"-6"-15,0 0 21 16,0 0 104-16,0 0-22 16,0 0-42-16,6-14 38 15,-6 13-86-15,0-2 8 0,0 1 11 16,-3-1-45-16,0 1 44 15,-6-1-51-15,1 3 5 16,-1 0-23-16,-5 0 18 16,-6 0-2-16,-3 2-2 15,-2 7 8-15,-3 6-4 16,-2 3 0-16,-4 5 0 16,0 2-5-16,1 2 6 15,-2 1-1-15,3 0 1 16,5 0 4-16,-2 4 3 15,0 1-8-15,2 4 0 16,-3 6-9-16,6 0 9 16,-1 5 0-16,2 2 1 0,-1 4 15 15,1 5-18-15,6 1 2 16,-1 4 0-16,5 0 0 16,1 0 0-16,9 1 0 15,0 1-5-15,3 0 18 16,0 5 1-16,6 3-14 15,12-5 0-15,1-2 2 16,4 2-2-16,5-2 0 16,4 2-1-16,3 0 13 15,0 0-9-15,6-2-3 16,-2-1 0-16,3-3 11 16,5 1-10-16,2-2-1 15,1-1 0-15,11-2 10 16,5 0-7-16,13-1-3 0,15-2-19 15,14-4 16-15,13-9-66 16,11-9-20-16,9-7-112 16,4-12-234-16</inkml:trace>
  <inkml:trace contextRef="#ctx0" brushRef="#br0" timeOffset="26959.7086">20149 11071 406 0,'0'0'18'0,"0"0"50"16,0 0-31-16,0 0 27 15,6-76-54-15,1 70-3 0,-3 3 26 16,1 1-32-16,-1-1 33 15,-1 3-34-15,2 0 12 16,4 0-21-16,1 0 17 16,11 4-8-16,6 9 0 15,6 1 11-15,1 4-9 16,2 3-2-16,1 4 0 16,-1 6 7-16,-2 4 0 15,2 5-7-15,-5 4 0 16,-1 2 8-16,-7 12-2 15,2 8-6-15,-7 3 2 16,-5 6 4-16,-2-2-4 16,-8 2-2-16,-3 0 0 15,-2 1 7-15,-17 1-9 16,-5-2 2-16,-3 2 0 0,-2-5 4 16,-1-3 10-16,0-7-12 15,0-8 29-15,-1-8-26 16,-5-5 20-16,-6-5-25 15,-6 1 0-15,-4-1 29 16,1-6-19-16,4 0-7 16,4-6-3-16,11-3 12 15,4-2-18-15,7-1 6 16,4-1-40-16,6 1 35 16,1 0-110-16,3 4-6 15,-5-2-130-15</inkml:trace>
  <inkml:trace contextRef="#ctx0" brushRef="#br0" timeOffset="28640.6446">3491 14945 89 0,'0'0'283'16,"0"0"-121"-16,0 0-96 16,0 0 3-16,0 0 14 0,0 0-9 15,2-29 8 1,-2 25-34-16,0 4-37 0,-2 0 26 16,0 0-37-16,1 0 0 15,1 0-8-15,-4 0 9 16,0 0-4-16,-6 0 3 15,-13 4 0-15,-8 9 7 16,-8 8-7-16,-10 8 0 16,4 3-8-16,1 1 13 15,2 2-8-15,0 2 3 16,5 2 0-16,1 5-2 16,0 4 2-16,6-1 0 15,3-1 0-15,8-3 0 0,4-1 0 16,9 3 0-16,0 1 11 15,4 4-24-15,2 2 14 16,0 0-1-16,2 0 0 16,13 3 4-16,7 4-4 15,0 2 0-15,12 4 11 16,0 0-25-16,5 3 14 16,6-1 0-16,7 4-1 15,12 3-16-15,12-1 13 16,15 2-22-16,12 1-39 15,15 0 29-15,18 2-89 16,10 2-43-16,9-3-192 0</inkml:trace>
  <inkml:trace contextRef="#ctx0" brushRef="#br0" timeOffset="30484.0541">20590 14830 141 0,'0'0'65'0,"0"0"8"15,0 0-24-15,0 0 37 16,0 0-26-16,0 0 14 15,11-26 17-15,-11 22-68 16,3 1 12-16,-3 3 7 16,0 0-34-16,0 0 6 15,1 0-14-15,1 0 0 16,1 0-14-16,8 11 17 16,3 8-3-16,5 6 6 15,3 0 7-15,0 2-18 16,1-1 5-16,-2 5 0 15,-3-1-3-15,-2 4 4 16,-3 2-2-16,-2 4-6 0,-6 7 7 16,-2 6 0-1,-3 8 0-15,0 4 0 0,0 2 1 16,0 2-1-16,-3 1 0 16,-3 1-2-16,-2-1 10 15,3 0-15-15,-1-1 7 16,-2 2 0-16,2 4 7 15,-4-2-7-15,1-1 0 16,-2-9-1-16,-2-3 6 16,2-4-2-16,0 2-3 15,3-2 0-15,-1-3-3 16,0 0 5-16,-3-4-2 16,2-1 0-16,-4-4 10 15,-1-1-19-15,-1-4 9 0,-1-3 0 16,0 3 7-16,3-4 3 15,3-2-10-15,1-4 1 16,4 0 9-16,3-6-8 16,-1-3-2-16,2 0 0 15,-2-4-1-15,1-4 1 16,0-4 0-16,-1-1-2 16,2-4-37-16,-4 0 5 15,-2 3-37-15,-9 1-35 16,-6-3-37-16,-2-4-136 15</inkml:trace>
  <inkml:trace contextRef="#ctx0" brushRef="#br0" timeOffset="33988.5747">4560 16012 57 0,'0'0'17'16,"0"0"10"-16,0 0 32 15,0 0 98-15,0 0-72 0,0 0-17 16,0 0 17-16,0-56-20 16,0 52 9-16,0 2-42 15,0 1-22-15,-2-1 15 16,2 0-22-16,0 1-3 15,0 1 5-15,0 0 5 16,0 0 3-16,0 0-13 16,0 0 0-16,6 0-6 15,14 0 22-15,7 7-1 16,11-2 16-16,1 0-23 16,2-3 15-16,2 1-23 15,-4-3 19-15,-5 0-17 0,-6 0 1 16,-11 0-3-16,-2 0 5 15,-11 0-1-15,-2 0-6 16,-2 0 2-16,0 0-29 16,0 0 13-16,-3 0-35 15,-15 0 30-15,-6 0 19 16,-6 3-22-16,0-3 21 16,2 0-1-16,4 0 8 15,3 0 0-15,5 0-1 16,2 0-3-16,7 0 0 15,4 0 0-15,3 0 8 16,0 0-8-16,0 0 0 0,0 0-12 16,0 0 17-1,0 0-13-15,0 0 7 0,0 0 1 16,0 0 0-16,0 0 0 16,0 0 0-16,0 0-18 15,0 0 13-15,9 7-33 16,1 3-37-16,4-8-151 15</inkml:trace>
  <inkml:trace contextRef="#ctx0" brushRef="#br0" timeOffset="35427.7775">11391 16140 325 0,'0'0'12'16,"0"0"97"-16,0 0-63 0,0 0 14 15,0 0 37-15,0 0-52 16,-4-19 19-16,4 19-22 15,0 0-31-15,0 0-11 16,13 0 0-16,10 0 0 16,8 0 15-16,3 0-15 15,2 5 0-15,3 2 11 16,-3 0-8-16,1 1 8 16,-3-4-11-16,2 4 0 15,-1-3 0-15,-3-2 14 16,-3 1-14-16,-7-2 0 15,-4-1 0-15,-6-1 0 16,-6 0 0-16,-2 0-30 0,-2 0 30 16,-2 0-50-16,0 0 7 15,0 0-32-15,0-1-113 16</inkml:trace>
  <inkml:trace contextRef="#ctx0" brushRef="#br0" timeOffset="35811.1986">11548 16148 342 0,'0'0'107'0,"0"0"-107"16,0 0 0-16,0 0 54 15,0 0 23-15,0 0-15 16,102 34-18-16,-71-26-20 16,7-3 24-16,0 4-42 15,-2-4-6-15,0 2 0 16,-7-1 9-16,0-1-7 15,-6 0-2-15,-4 0 0 16,-3-5-11-16,-6 3-6 16,-1-2-21-16,-3 2-8 0,-3 2-18 15,1 2-37-15,0 0-45 16,-3-1-105-16</inkml:trace>
  <inkml:trace contextRef="#ctx0" brushRef="#br0" timeOffset="40598.7799">18591 13525 94 0,'0'0'17'15,"14"-75"23"-15,-4 38 39 0,1-1-1 16,3-3 12-16,1 4-27 15,4 0-17-15,0 3 8 16,5 4-40-16,-7 3 0 16,-1 8-14-16,-7 7 0 15,-5 7 0-15,-4 4 0 16,0 1-9-16,0 3 5 16,0 21-9-16,0 15 10 15,-7 12 1-15,-4 12 4 16,-5 12 49-16,1 11-41 15,-3 12-6-15,4 4 22 16,4 1-21-16,1-5 4 16,6-10-9-16,3-5 0 0,0-10 2 15,0-11-2-15,8-11 0 16,2-12-1-16,-3-8-31 16,-1-8 0-16,-6-5-62 15,0-3-77-15,-9-11-86 16</inkml:trace>
  <inkml:trace contextRef="#ctx0" brushRef="#br0" timeOffset="40877.6199">18362 14079 245 0,'0'0'6'0,"0"0"6"15,-12 116-8-15,10-65 40 16,2 0-27-16,0-1-1 16,0-6 42-16,9-4-38 15,6-8-18-15,0-10 27 16,4-10-28-16,5-7 44 16,4-5-25-16,10 0-12 15,8-19 24-15,8-10-32 16,-1-5-24-16,-3-6-20 15,-7-3-90-15,-7-7-178 16</inkml:trace>
  <inkml:trace contextRef="#ctx0" brushRef="#br0" timeOffset="65181.8333">21367 10519 556 0,'0'0'16'16,"0"0"-16"-16,0 0 16 15,0 0-7-15,0 0 0 16,0 0-9-16,0 0 0 16,0 0 9-16,-3-15-9 15,3 15 0-15,0 0-14 16,0 0 28-16,0 8-28 16,9 11 12-16,8 5 2 15,5 3-3-15,5 6 4 16,2 1-1-16,1 4 5 15,-3 1-3-15,-3-1 7 16,-1 3-9-16,-3 1 0 16,-1 0-12-16,-3 4 12 0,0 1 0 15,1 4 3 1,0 3 8-16,1 1-15 0,2 1 4 16,-2 1 0-16,0 6 7 15,-1 2 7-15,-2 3-14 16,2 0 3-16,-4-1 3 15,2 1 2-15,-7-1-8 16,2 2 0-16,-2-4 9 16,-1 2-9-16,-2-3 0 15,2-2 9-15,-4 2-6 16,3 0 12-16,-3 3-11 16,1 0-4-16,-4 3 34 0,0 3-34 15,0 3 0 1,-9 0 1-16,0-2 5 0,-1-4 1 15,-2-1-7-15,-1 1 0 16,-4 0 20-16,-2 3-20 16,-5 0 0-16,-3 2 15 15,-3 1-11-15,-4 3 13 16,1 1-17-16,-4 0 3 16,3 5 13-16,-1 1-16 15,2-1 0-15,4 2-12 16,-1-3 28-16,6-4-20 15,0 5 4-15,2-3 0 16,-1 5 9-16,1-1-9 0,1 1 0 16,-4 1 3-1,-1-3 1-15,2 2 2 0,-1 1-6 16,3-3 0-16,-2-1 13 16,0-4-13-16,-1-4 0 15,2-1 10-15,-1 1-5 16,2 1 12-16,0-2-17 15,5-4 0-15,-1 2 10 16,3 2-10-16,-1-3 0 16,-2 1 4-16,-1 2 5 15,-2-1-18-15,-3 2 8 16,1-3 1-16,-2-2 1 16,1-6-1-16,1-3 0 15,0 1 0-15,-1-4 12 0,2-2-6 16,1 0-6-16,0-3 1 15,0 0-8-15,-1 0 7 16,1-3-27-16,-6-2 24 16,-3 0-38-16,-3 1 3 15,-5-4-65-15,-6 0-62 16,-9-2-114-16</inkml:trace>
  <inkml:trace contextRef="#ctx0" brushRef="#br0" timeOffset="67603.8829">2478 9637 248 0,'0'0'2'15,"0"0"49"-15,0 0-3 16,0 0-22-16,0 0 44 16,0 0-29-16,0-30-1 15,-2 28 16-15,-1 1-30 0,2 1 25 16,-1 0-51-16,1 0 11 15,-4 0-12-15,-9 0 1 16,0 0 0-16,-8 8 4 16,-5 7 5-16,-3 7-6 15,2 3-3-15,-4 3 0 16,-6 5 2-16,2 4-2 16,-7 6 0-16,1 0 0 15,-3 5 13-15,2 2-23 16,2 0 10-16,0 4-2 15,3-2-11-15,4 0 13 16,7 0 0-16,2 4 2 16,8 5-1-16,4 6 1 0,4 0-2 15,2 1 0 1,5 1 1-16,-4 1-1 0,-1 3 0 16,-2 2 0-16,0-3 4 15,-3 1-5-15,0-1 1 16,-3-1 0-16,0-2 4 15,2-2-4-15,4-5 0 16,1 3 31-16,4 6-27 16,2 2 15-16,2-1-19 15,-3 1 0-15,1-3 13 16,-3 2-13-16,-1 3 0 16,-3 1 14-16,-5-2-11 0,-2 1 3 15,-3-2-6 1,-6 1 0-16,-5 0-9 0,-2-2 9 15,3 3 0-15,4-5 7 16,6 0-3-16,7 2-4 16,3-1 0-16,5-1 0 15,2 1 0-15,2 2 0 16,0 4 0-16,-3 0 0 16,-4 4 9-16,-8-2-14 15,-2 4 5-15,-9 1 0 16,0-5 1-16,-5 1-1 15,9-2 0-15,0-3 1 16,11 0 4-16,-1-3-5 16,2-3 0-16,2-1 1 15,2 3-13-15,0 2 12 0,4 2 0 16,1 0 9 0,1-1-6-16,0 2-6 0,0 2 0 15,0-1 3-15,0-3 5 16,6 0-5-16,8 0-2 15,-1 0 2-15,0-1 0 16,2-1 0-16,0-3-1 16,1 3 1-16,-2 1 8 15,1 2-8-15,-5 0 0 16,-1-2 0-16,0-2 7 0,2-3-10 16,-1-1 3-1,5-3 0-15,-3 0-2 0,6-1 2 16,-2 6 0-16,4 1 0 15,-5 0 5-15,1-1-10 16,2-4 2-16,-3 2 3 16,1 2 3-16,0-3-3 15,5 3 0-15,-2-8-10 16,6-2 30-16,5-6-37 16,-2-2 17-16,8-4 0 15,1-3 9-15,0-2-9 16,-1-6 0-16,3 0 0 15,-2-7 0-15,2-2 8 16,-3-1-8-16,-2-4 0 16,2 0 0-16,0-5 0 0,-1 2-6 15,1-1-2-15,0-2 16 16,3-4-19-16,2-3-26 16,3-1 4-16,2-1 11 15,2-1-35-15,4 1-76 16,3-3-75-16</inkml:trace>
  <inkml:trace contextRef="#ctx0" brushRef="#br1" timeOffset="1.1338E6">11524 6186 275 0,'0'0'140'0,"0"0"-68"16,0 0 9-16,0 0-41 15,0 0 10-15,0 0 19 16,0 0-17-16,-20 0-6 16,20 0-15-16,0 0-8 15,0 0 8-15,0 0-26 16,0 0 2-16,0 0 23 15,0 0-22-15,0 0-8 16,0 0 6-16,0 0-5 16,0 0 5-16,5 0-6 0,10 0 0 15,11-1 5 1,3-3 1-16,7-3-6 0,0 1 11 16,0-3-9-16,-4 2 6 15,-5-2-8-15,0 3 0 16,-4-2 4-16,3 2 2 15,-1-4-7-15,-6 6 1 16,-1-1 0-16,-8 2 2 16,-3 3-2-16,-4 0 0 15,-1 0-1-15,-2 0 1 16,0 0-11-16,0 0 9 16,0-2 4-16,0 2 12 0,0 0-14 15,0-3 3-15,0-1-14 16,0-6 2-16,-2-2-38 15,-8-5-4-15,0-2 1 16,-1-1 18-16,-2 1-43 16,-1-1 24-16,-2 6 41 15,1 3 7-15,-4 5 3 16,7-1 2-16,-6 4 4 16,7 0 29-16,1 0-12 15,4 0 15-15,5 2 37 16,1-1-56-16,0 0 6 15,0 2-15-15,0 0-5 16,3 0-5-16,16 0-14 0,8 0 14 16,3 2 20-16,4 12-19 15,-4 8-2-15,-4 3 1 16,-4 3 0 0,-5 0-2-16,-6 0 2 0,-1 0 0 15,-5-3 3-15,-5-2-3 16,0-1 0-16,0-1-3 15,-10 0 15-15,-9 1-6 16,-3-5-6-16,2 0 0 16,3-5-9-16,9-5-17 15,7-6-95-15,1-1-154 16</inkml:trace>
  <inkml:trace contextRef="#ctx0" brushRef="#br1" timeOffset="1.13686E6">14719 10910 532 0,'0'0'125'0,"0"0"-96"0,0 0-29 15,0 0 0-15,0 0 6 16,0 0 28-16,15 1-2 15,13-10 4-15,10-8-1 16,0-4 7-16,3-1-31 16,1-4 0-16,-2-1-5 15,0-2 10-15,-2-1-11 16,-1 3-5-16,-6 0 0 16,-7 3 7-16,-9 3-7 15,-5 4 0-15,-7 3-3 16,-3 4-5-16,0 0 1 15,-16 2-10-15,-4 1 6 16,-5 1-16-16,-5 3 15 16,0 3 12-16,1 0 0 15,6 0 3-15,6 0-1 0,9 0-2 16,5 0 5 0,3 0-13-16,0 0 3 0,21-1-20 15,9-5 25-15,14 0 4 16,4 5 6-16,-3 1-10 15,-2 0 0-15,-10 6 0 16,-9 11 0-16,-8 3-3 16,-7 6 3-16,-9 2 3 15,0 2 11-15,-13 0-2 16,-11-2-6-16,-3-3 18 16,3-3-8-16,1-6-11 15,6-4-5-15,9-4-8 0,8-6-70 16,0-2-139-16</inkml:trace>
  <inkml:trace contextRef="#ctx0" brushRef="#br1" timeOffset="1.1383E6">15887 9776 569 0,'0'0'75'0,"0"0"-18"16,0 0-18-16,0 0-6 15,0 0 3-15,0 0-23 16,-107 15-2-16,71 2 25 16,6 0-14-16,13-3 6 15,9-2-25-15,8-2-6 16,0 1 5-16,18-2-5 0,10 3 5 16,3 0-2-1,1 0 17-15,-6 2-15 0,-8 0 5 16,-4 3-7-16,-10 3-14 15,-4 2 14-15,-1 5 8 16,-20-1 0-16,-3 3-7 16,2-5 19-16,5-5-19 15,8-8-1-15,5-4 0 16,4-5-7-16,0-2-15 16,13 0-16-16,16-9 38 15,3-9 9-15,6-3-9 16,-3 1 4-16,-7 1-2 15,-6 5-1-15,-5 4 4 16,-4 0-5-16,-4 5 0 16,-1-1 5-16,-2 0 2 0,0-1-7 15,1 0 5-15,1-4-5 16,-2 0 1-16,-2 0-1 16,1 3-2-16,-5 3 0 15,0 2 2-15,0 3-26 16,0 0 20-16,0 0-10 15,0 12 10-15,0 10-7 16,2 7 13-16,4 0 0 16,8-1-2-16,3-3-8 15,4-8 5-15,3-7-12 16,-5-5 8-16,-1-5 5 16,-3 0 4-16,-2-7 7 0,-2-10 18 15,-1 2 3 1,-4-6 1-16,0 1-6 0,-1-2 3 15,2-1-26-15,-3 3 0 16,-1-2 2-16,2 3 4 16,-2 2-6-16,0 2 4 15,-1 2-4-15,-1 4 3 16,1 0-3-16,-2 2-6 16,0 2 3-16,0 2-3 15,0 0-4-15,0 0 0 16,-5 0 10-16,2 0 12 15,0 1-12-15,1 2 0 16,2 0 3-16,0 0-1 16,0-3-3-16,0 3 1 15,0 0 0-15,0 0 0 0,0 0-6 16,0 0 6-16,0 0-7 16,0 0 1-16,0 0-8 15,0 0 2-15,0 0-7 16,0 0-2-16,0 0-6 15,0 0 2-15,0 0 0 16,-1 0-23-16,1 0-19 16,-2 0-7-16,1 0-12 15,-1 3-63-15,0 4-75 16</inkml:trace>
  <inkml:trace contextRef="#ctx0" brushRef="#br1" timeOffset="1.13936E6">16230 9973 63 0,'0'0'210'0,"0"0"-108"15,0 0 8-15,0 0-7 16,0 0 9-16,0 0-23 16,-1-12-49-16,1-5-22 15,3-2 25-15,3-1-8 16,2-7-27-16,2-2 5 15,-3-5 13-15,3-5-24 16,-4-4 4-16,2-1-1 16,-4-2-5-16,-1 4 2 0,0 9 3 15,-3 12-5-15,0 9 6 16,0 9 2-16,0 3-16 16,0 0 7-16,0 0-12 15,0 15 13-15,-4 11-9 16,-5 8 9-16,4 5 3 15,4 2 4-15,1-2-12 16,0 0 7-16,3-7-2 16,10-4 1-16,5-6-1 15,4-5 0-15,4-7-3 16,8-8 12-16,2-2-7 16,-1 0-1-16,-1-15 2 15,-9 1-1-15,-7-3 8 0,-5 0-8 16,-7 1-2-16,-3 1-6 15,-3 0-1-15,0 5 3 16,-1 3 4-16,-8 3-1 16,-1 3-15-16,-1 1 16 15,2 0-1-15,-3 8 1 16,5 8 0-16,2 1-3 16,5 3 5-16,0-1-7 15,2-3 5-15,10-5 0 16,7-2-15-16,2-6 15 15,2-3-13-15,-1 0-9 16,1-3 22-16,-3-11 0 0,-4 2-1 16,-2-5 1-1,-2 2-12-15,-2-2 10 0,2-2-1 16,3-1-1-16,6 2-13 16,3-1 9-16,1 2 1 15,3 1-14-15,-2 4 15 16,-2 1-17-16,-5 6-12 15,-9 4-3-15,-6 1 22 16,-4 0 10-16,0 0-46 16,-4 3 52-16,-14 11-8 15,-7 3 21-15,-2 7 14 16,2-4 6-16,4 3-1 0,9-3 5 16,8-3-30-1,4-3-3-15,0-3 0 0,7-1 2 16,15-4-2-16,7-6-1 15,3 0 6-15,3 0 10 16,-1-14-13-16,-1-5 1 16,-2-3 22-16,-4-5-20 15,0-6 9-15,-3-5-9 16,-4-1 7-16,-3-3 6 16,-4-4-15-16,-1 2-3 15,-2-1 19-15,-4 7-23 16,-4 8 1-16,2 13 0 15,-2 11 16-15,0 4-11 16,-2 2-6-16,0 0-10 16,0 17-6-16,-4 12 7 0,-5 5 9 15,3 3 6-15,6-1-4 16,0-4-2-16,0-4 9 16,3-4-9-16,9-5-30 15,4-6-43-15,5-8-19 16,-2-5-92-16,-3 0-266 15</inkml:trace>
  <inkml:trace contextRef="#ctx0" brushRef="#br1" timeOffset="1.13948E6">17149 9550 607 0,'0'0'137'0,"0"0"-137"15,0 0-17-15,0 0-52 16,0 0-49-16,0 0-130 0</inkml:trace>
  <inkml:trace contextRef="#ctx0" brushRef="#br1" timeOffset="1.14073E6">17747 9419 548 0,'0'0'160'16,"0"0"-104"-16,0 0-34 15,0 0 12-15,0 0 21 16,0 0 2-16,36-49-36 16,-5 15-6-16,1-2 2 15,-4-1-17-15,-6-2 8 16,-3 4-10-16,-8 3 2 16,-5 3-5-16,-6 7 1 15,0 5 4-15,0 7 4 16,-7 6 2-16,-8 4-12 15,-2 0 2-15,-3 10 0 16,1 14 3-16,5 4-1 16,11 3 2-16,3 2-4 0,1-6 4 15,20-4 0-15,9-8-4 16,4-8 9-16,7-7-9 16,1-2 4-16,-1-20-6 15,-7-3 5-15,-8-3-6 16,-7-2 7-16,-7 1 0 15,-9-1 3-15,1 2-3 16,-4-2 0-16,0 0 5 16,0 3 5-16,-4 4-9 15,4 7 5-15,-2 7 10 16,2 7-9-16,0 0-3 16,0 2-1-16,0 0-6 15,0 4-2-15,0 18-4 0,2 7 9 16,8 7-7-16,1 2 9 15,-4 2-2-15,-2-2 9 16,-2-1-8-16,0-6 0 16,-2-2 15-16,-1-7-14 15,0-7 0-15,0-8 2 16,0-5 0-16,0-2-4 16,4 0 2-16,3-14 16 15,6-11-16-15,3-5 2 16,1 5-4-16,-3 8-15 15,-3 9 3-15,-3 3 8 16,0 5-1-16,0 0-3 16,0 0-19-16,-2 3 27 15,7 7-6-15,-1 0 6 0,3 2 0 16,1-3 0-16,-1-1 2 16,5-6-2-16,-4-2 0 15,-3 0 8-15,1 0-13 16,-5-5 10-16,-3-7-10 15,-4 0-5-15,-2 3 6 16,0-1-5-16,0 3 8 16,0 2 1-16,-2 2-3 15,-4 3-7-15,-2 0 2 16,-2 0-11-16,1 7 13 16,1 5 6-16,2 1 0 15,-1 1 0-15,6-2 3 0,-2-2 4 16,3 0-7-16,0-5-2 15,0-1 0-15,0-4-1 16,3 0-5-16,4 0-6 16,-1 0 14-16,0 0 16 15,0 0-13-15,3 0-3 16,-2 0-4-16,1-3 4 16,-1-3 0-16,0 1-42 15,-2-1-31-15,2 0-54 16,-5 1-158-16</inkml:trace>
  <inkml:trace contextRef="#ctx0" brushRef="#br1" timeOffset="1.14101E6">18426 9232 486 0,'0'0'179'0,"0"0"-67"16,0 0-68-16,0 0 23 15,0 0-25-15,26-87-20 16,-8 60-1-16,-1 2-11 15,-1 0 12-15,-5 2-3 16,-2 7-8-16,-6 6 0 16,-3 6 4-16,0 4-15 15,0 0-4-15,0 4-9 16,-5 16 4-16,-4 3 9 16,3 2 4-16,6-1-4 0,0-3 0 15,5-1 0-15,11-4 0 16,6-7-13-16,1-5-19 15,1-4-44-15,-5-5-105 16,-11-17-218-16</inkml:trace>
  <inkml:trace contextRef="#ctx0" brushRef="#br1" timeOffset="1.14116E6">18211 8947 686 0,'0'0'22'16,"0"0"-22"-16,0 0-46 0,0 0 30 16,85 34-50-1,-37-26-370-15</inkml:trace>
  <inkml:trace contextRef="#ctx0" brushRef="#br1" timeOffset="1.14175E6">19218 8642 546 0,'0'0'208'0,"0"0"-131"16,0 0-63-16,0 0-14 16,0 0-8-16,0 0 8 15,27 79 36-15,-17-39 11 16,-4 3-22-16,-2-5 3 15,-2-5-8-15,0-8-16 0,-1-10 4 16,-1-7-8 0,0-4 0-16,0-4 8 0,0 0 7 15,0-16 36-15,0-15-40 16,-6-11-11-16,0-8-8 16,0-3-4-16,-1-3-14 15,5 1 20-15,1 5-7 16,1 7-3-16,0 6 16 15,1 10-5-15,16 8-2 16,3 7-11-16,3 9 6 16,0 3 12-16,2 0 0 15,-6 15-8-15,-4 10-8 16,-9 9 12-16,-6 4 1 16,0 1 0-16,-12-1 3 0,-11-3 12 15,0-6-7-15,3-3-10 16,10-8-8-16,10-7-127 15,2-9-87-15,26-2-264 16</inkml:trace>
  <inkml:trace contextRef="#ctx0" brushRef="#br1" timeOffset="1.1424E6">19545 8814 634 0,'0'0'116'0,"0"0"-61"15,0 0 23-15,0 0 9 16,0 0-55-16,0 0-28 0,46-60 0 16,-27 39-8-1,-2 1-5-15,-5 3 3 0,-5 3-4 16,-6 3-13 0,-1 5-4-16,0 2 26 0,0 4-22 15,-10 0 17-15,-4 10-2 16,1 4 8-16,3 2 0 15,5 1 4-15,5 0-4 16,0-2 1-16,6 0-1 16,13 0-2-16,7-6-13 15,4-4 4-15,-1-5 10 16,1 0-2-16,-6 0-11 0,-3-12 12 16,-3-5 2-1,-4-2 2-15,-5-3-2 0,-2-3-1 16,-7 2 1-16,0-4 0 15,0 2 3-15,0 4 7 16,0 3 3-16,0 4 1 16,0 5-5-16,0 4 0 15,0 4-3-15,0 1-4 16,0 0 0-16,0 0-4 16,0 1-6-16,10 14 6 15,-2 6 4-15,2 6 9 16,-2-1-11-16,-2 2 4 15,-2 0-1-15,0 0 10 16,0-2-7-16,0-5 9 16,-3-7-2-16,0-4-3 0,1-6-7 15,0-4 5-15,2 0 25 16,8-13 37-16,5-11-33 16,2-6-22-16,-1-3-8 15,-3 1 3-15,-6 2-10 16,-3 2 0-16,-1 6-10 15,-2 8-1-15,0 6-79 16,1 5-20-16,-2 3-87 16,2 0-515-16</inkml:trace>
  <inkml:trace contextRef="#ctx0" brushRef="#br1" timeOffset="1.14329E6">20208 8659 673 0,'0'0'90'15,"0"0"-27"-15,0 0-8 16,0 0-23-16,0 0 6 16,-89 17-10-16,84-3-23 15,2-3 5-15,3 3-10 16,0-3 0-16,5-1 13 15,13-2-10-15,0-4-4 16,5-4 4-16,-2 0 1 16,-1-7 7-16,-4-8-11 0,-9-1-6 15,-3-4-8-15,-4 6-2 16,0 1 16-16,-6 6 0 16,-7 0-4-16,-4 7 1 15,2 0-4-15,-2 0 7 16,4 0 2-16,4 3-2 15,5 8-7-15,4-1-4 16,0-1 0-16,0-1 11 16,0 1-13-16,14-3 8 15,2 1-1-15,4-4 2 16,-3-2-3-16,1-1-1 0,-2 0 4 16,-3 0 1-1,0-1-13-15,-2-9 16 0,-2 0 17 16,-1-4-12-16,2-1 2 15,-2 0 0-15,-1 0-6 16,2 1 13-16,0-4-14 16,-2 3 0-16,1-2-2 15,-2 1 6-15,0-3-1 16,-2 0 6-16,-2 0 2 16,1 2 22-16,-2 0-29 15,1 3 0-15,-2 2 14 16,0 1-12-16,3 2-7 15,-2 0 3-15,-1 1-2 16,3-1 0-16,-3-2 5 16,2 0-5-16,-1-2 8 0,-1-4 1 15,0-2-7 1,0 0 1-16,0-2-1 0,0-1 19 16,0-2-16-16,0 2-2 15,0 2 3-15,0 2 2 16,0 0-8-16,0 6 6 15,0 2 4-15,0 5-5 16,0 3-5-16,0 2 0 16,0 0-13-16,0 3 12 15,0 21-11-15,-9 11 9 16,0 9 3-16,5 0 7 16,-1-2-7-16,5-7 0 15,0-5 4-15,0-6 2 0,8-6-12 16,4-4 11-16,1-5-5 15,2-7 0-15,3-2-4 16,-5 0-57-16,-2-17 12 16,-7-2-96-16,-4-3-157 15</inkml:trace>
  <inkml:trace contextRef="#ctx0" brushRef="#br1" timeOffset="1.14342E6">20257 8347 545 0,'0'0'111'15,"0"0"-36"-15,0 0-25 16,0 0-29-16,0 0-21 16,81 0-1-16,-30 0 1 0,0 0-145 15,-2 0-462-15</inkml:trace>
  <inkml:trace contextRef="#ctx0" brushRef="#br1" timeOffset="1.14493E6">21237 7958 681 0,'0'0'57'16,"0"0"-49"-16,0 0 44 15,0 0 5-15,0 0-9 16,-81-6-11-16,65 6-24 15,6 5-3-15,0 3-7 0,7 4-1 16,3 2-3 0,0 3 2-16,14 4 3 0,5 3-4 15,0 4 6-15,-5 1-5 16,-1-1 6-16,-10-1-7 16,-3 1 0-16,0-3 0 15,-14-3 0-15,-8-2 3 16,2-6-1-16,3-3-2 15,6-7 2-15,9-3-2 16,2-1-10-16,5 0-27 16,19-14-12-16,4-2 35 15,5 1 14-15,0 2-4 16,0 5 4-16,-3 0 2 16,-2 3 3-16,-3 0 0 15,-3-4-3-15,-2-1 18 0,0 1-9 16,0-4-2-16,-2-1-1 15,-3 1-4-15,-8-4 2 16,-2 0-5-16,-5-2 0 16,0 5 4-16,0 4-5 15,-1 5 0-15,-6 3-1 16,-3 2 2-16,0 0-2 16,-2 13-8-16,-3 7 9 15,5 4 2-15,6 1-2 16,4 0 2-16,0-1-4 15,4-6 3-15,15-6-2 16,2-6-3-16,6-6 4 16,2 0 2-16,4-7 0 15,-2-8 5-15,-4-5-7 0,-4 1 0 16,-10-1 4 0,0 4 2-16,-5-1-3 0,-5 5-3 15,-1 4 4-15,-2 2-4 16,0 3 4-16,0 0 1 15,0 3-5-15,0 0-6 16,0 0 0-16,0 6 6 16,-5 3 2-16,0 8-2 15,2 4-2-15,3 0 2 16,0 1-10-16,0 0 10 16,0-2 0-16,0-5-4 15,10-3-3-15,3-6-12 0,3-3 12 16,4-3-21-1,-2 0 20-15,2-9-11 0,3-5 14 16,-8-4 2-16,3-3-13 16,-8-1 16-16,-1-3 2 15,1 2-2-15,-4-1 6 16,1 4-13-16,-3 3 15 16,1 1-1-16,3 5-7 15,1 0-1-15,5 1 1 16,5 1-8-16,3 1-2 15,1 3-4-15,-2-3-4 16,-3 5 9-16,-8 0-4 16,-5 3-13-16,-5 0 18 0,0 0-17 15,0 0 3-15,-14 2 15 16,-9 10 7-16,-1 1 12 16,-2 3 20-16,6 0-12 15,3 2 1-15,6-2-13 16,7 3-8-16,4-3-2 15,0-1 2-15,0-2 5 16,12-2-5-16,7-2 2 16,1-6 3-16,1-3-4 15,2 0 12-15,0 0-12 16,-5-13-1-16,-1-3 0 16,-1-2 8-16,-2-2-5 0,-3-1 11 15,-3-2-12-15,3-2 14 16,-5 2-11-16,0 0 10 15,0 1 20-15,1 6-13 16,-2 2-20-16,1 8 20 16,-2 3-18-16,0 3-4 15,-1 0-5-15,1 0-5 16,2 11-2-16,-3 9 11 16,0 5-1-16,-3 3 2 15,0 2 0-15,-6 1 11 16,-7-3-11-16,3-5 3 15,4-3-1-15,5-8-2 16,1-9-44-16,6-3 17 0,18-10 17 16,5-15 10-1,5-1 0-15,4-3-49 0,-6 0-61 16,0 5-250-16</inkml:trace>
  <inkml:trace contextRef="#ctx0" brushRef="#br1" timeOffset="1.14646E6">22641 7742 721 0,'0'0'42'0,"0"0"-21"16,0 0-2-16,0 0 3 15,82-76 0-15,-54 45-21 16,-1 0 16-16,-2-1-17 16,-6 0 1-16,-5 2 12 15,-5 1-10-15,-6 4-3 16,-2 6 20-16,-1 7-4 16,0 4 3-16,0 5-8 0,0 3-2 15,0 0-9 1,0 0-10-16,-1 11 5 0,-5 9 4 15,-1 2 2-15,7 3 3 16,0-3-4-16,0-3-5 16,9-3-1-16,9-6 6 15,6-6 0-15,7-4 7 16,6 0-7-16,-1-10 15 16,-2-7-15-16,-7 1-4 15,-10 0-4-15,-9 4 8 16,-6 6-5-16,-2 3-8 15,0 3 2-15,-12 0-4 16,-6 7 14-16,-1 10 1 0,4 4 3 16,3 1-3-1,8 0 5-15,4-2 9 0,0-2-14 16,6-4 0 0,13-4-10-16,3-4 19 0,3-1-9 15,-2-5 1-15,-5 0 3 16,-5 0-4-16,-4 0 0 15,-4-5-6-15,-4-6 4 16,-1-2-39-16,0 0 9 16,-4-1 14-16,-10 1-8 15,1 4 25-15,1 4-22 16,1 3 6-16,4 2-11 0,2 0 27 16,0 0-7-1,5 5 7-15,0 5-2 0,0-3 0 16,1 3 1-16,14-3-2 15,1 0 1-15,7-3-2 16,2-4 3-16,2 0 1 16,-2 0 1-16,0-8 1 15,0-7 6-15,-5-2-6 16,0-4 2-16,-4-3 18 16,-2-1-4-16,-3-4 5 15,-1-1 0-15,1-1 5 16,-2-4 0-16,-2 5-3 0,1 0-5 15,-2 3-15 1,0 4 34-16,0 1-22 0,0 6-15 16,-3 4 4-16,1 7 12 15,-4 2-14-15,0 3-3 16,0 0 4-16,0 0-15 16,0 0-3-16,0 14 14 15,-10 6 5-15,0 7-5 16,-1 1 0-16,4 4-4 15,4-2 4-15,3 1 7 16,0-3 4-16,0-3-21 16,12-3 20-16,1-5-10 15,3-6 0-15,1 0-9 16,1-7 9-16,7-1 11 16,-1-3-10-16,3 0-1 0,-3-4 0 15,-3-10 4 1,-3 5 3-16,-6-3-7 15,0 5 0-15,-6-1-2 0,-2 1 4 16,2 2 3-16,-4-2-5 16,2 5 0-16,-3-1 2 15,1 2-2-15,-1-2 1 16,-1 2-5-16,0 1 4 16,0 0-16-16,0 0-7 15,0 0-6-15,0 0 15 16,0 0-5-16,0 0 19 15,0 0-5-15,0 0-4 0,0 0 6 16,0 0 3-16,0 0 0 16,0 0 10-1,0 0-10-15,0 0 0 0,0 0-12 16,-3 0-34-16,-4-7-55 16,-6-5-34-16,-3 1-215 15</inkml:trace>
  <inkml:trace contextRef="#ctx0" brushRef="#br1" timeOffset="1.14764E6">23018 7579 430 0,'0'0'159'16,"0"0"-105"-16,0 0-42 16,0 0 34-16,57-92 18 15,-43 63-54-15,-4 0-1 16,-3-3 0-16,-4-4-7 16,-3 6 11-16,0 1-10 15,0 9 6-15,-1 9 30 0,-2 5-38 16,1 6 4-16,2 0-5 15,0 5-21-15,0 17 20 16,-3 10-2-16,2 7 3 16,0 4 0-16,-2 1 15 15,3 1-15-15,-2-7 34 16,2-1-22-16,0-8 4 16,0-8-9-16,0-6-6 15,0-5 31-15,0-9-32 16,0-1 0-16,0 0 17 15,7-6-7-15,13-16 20 16,4-4-30-16,3-4-31 16,-1 4 28-16,-6 10-50 0,-2 6 43 15,-5 7 2-15,2 3-12 16,-3 0 14 0,1 0-3-16,-2 0 9 0,-1 3 4 15,3-2 10-15,0-1-24 16,3 0 10-16,2 0 0 15,0-4 4-15,-6-6-4 16,-4 3-30-16,-6 0 22 16,-2 2-30-16,0 5 4 15,-12 0-17-15,-4 0 51 16,-5 8-1-16,2 6 1 0,4 2 0 16,0 0 32-1,10 0-20-15,4-4 3 0,1-2-13 16,0-1-2-16,16-6 1 15,4-3 15-15,10 0-2 16,2-3 5-16,0-13-8 16,-2-4-12-16,-7-3 11 15,-5-2-10-15,-7-6 5 16,-6-2-5-16,-3-3-10 16,-2 1 8-16,0 0 4 15,-6 4-1-15,-3 7 36 16,1 7-13-16,1 7-5 15,4 5 1-15,3 5-9 16,0 0-3-16,0 0-8 0,0 0-2 16,0 2-12-16,0 12 14 15,3 9 0-15,8 4 3 16,-2 2 6-16,-1 2 7 16,3-1-13-16,-2-4 10 15,5-7-10-15,-1-5 4 16,3-9-7-16,4-5-30 15,3-1-30-15,2-23-28 16,-2-9-182-16</inkml:trace>
  <inkml:trace contextRef="#ctx0" brushRef="#br1" timeOffset="1.14778E6">23690 7245 614 0,'0'0'92'0,"0"0"-86"0,0 0 13 15,0 0-1-15,0 0-10 16,0 0-8-16,116 26-28 16,-77-26-232-16</inkml:trace>
  <inkml:trace contextRef="#ctx0" brushRef="#br1" timeOffset="1.14954E6">16888 10539 738 0,'0'0'118'16,"0"0"-112"-16,0 0 2 15,0 0-8-15,0 0 0 16,0 0 27-16,53-24 30 15,-21 2-36-15,-1-1-11 0,-5-5 12 16,-5 0-19 0,-7 0 6-16,-6 5-9 0,-7 4 3 15,-1 3-16-15,0 7 10 16,0 1 3-16,-7 7 2 16,5 1-2-16,-3 0-12 15,0 9 3-15,2 12 9 16,3 5 0-16,0 1-3 15,2-2-2-15,14-4 5 16,1-3 1-16,5-3 1 16,3-7-4-16,-1-5 4 15,1-3 11-15,-2 0-13 16,-2-10-2-16,-1-6 2 16,-2-5 10-16,-1-2-4 0,-4-4-6 15,-1 2 0-15,-5 0 8 16,-3-1-8-16,0-4-3 15,-1 1-2-15,2-1 5 16,-2 2-5-16,2 4-3 16,0 4 8-16,-2 3 9 15,-1 5-6-15,0 4-3 16,-2 5-3-16,0 3 3 16,0 0-1-16,0 0 1 15,0 0-31-15,0 0 22 16,0 0 4-16,0 6-6 15,0 11 8-15,-6 8 3 0,-5 1 13 16,2 1-13 0,3-1 4-16,1-2 6 0,3 1-9 15,2-2 7-15,0 0 1 16,0-2-7-16,14-4 2 16,7 0-4-16,6-7 11 15,2-3-1-15,4-7-10 16,1 0 4-16,-4 0 8 15,-6-5-11-15,-4-4-1 16,-7 0-28-16,-1-2-18 16,-4-3-16-16,-6 2-113 15,-2-3-185-15</inkml:trace>
  <inkml:trace contextRef="#ctx0" brushRef="#br1" timeOffset="1.14983E6">17195 10263 665 0,'0'0'28'0,"0"0"-25"0,0 0-3 16,108-36 0-16,-55 25-8 16,6-2-57-16,2-5-234 15</inkml:trace>
  <inkml:trace contextRef="#ctx0" brushRef="#br1" timeOffset="1.1506E6">18025 10125 576 0,'0'0'112'0,"0"0"-96"15,0 0 14-15,0 0 36 16,0 0-44-16,0 0-20 15,71-85 8-15,-56 62-7 16,-5 3 12-16,-1 4-15 16,-8 4 1-16,-1 5-4 15,0 3-2-15,0 4-16 16,-7 0 13-16,-7 0-4 0,-2 12 5 16,0 4 7-16,6 2 7 15,4 1-6-15,3-2-1 16,3 3-9-16,0-4 9 15,0 0 7-15,12-2-4 16,7-2-3-16,4-3 0 16,0-4 3-16,1-2-3 15,-1-3 3-15,1 0 12 16,-4 0-9-16,0 0-11 16,-5-3 21-16,-6-6-16 15,1 1 20-15,-2-1-20 16,-5-2 0-16,3 2 5 15,-5-1-4-15,1 3-1 16,-2 0-5-16,0 2 5 0,0 1-8 16,0 1-6-16,0 0-15 15,-3 1 29-15,0 0 0 16,0 2 3-16,0-3 1 16,-2 3-4-16,-1-2 0 15,-1 1-49-15,-1 0-20 16,1-2-109-16</inkml:trace>
  <inkml:trace contextRef="#ctx0" brushRef="#br1" timeOffset="1.15147E6">18185 9965 342 0,'0'0'253'0,"0"0"-217"16,0 0 18-16,0 0 42 15,0 0-46-15,0 0-8 16,-2-40-41-16,-15 45 3 16,-10 15 11-16,-2 5-10 15,-1 7 0-15,3 4 43 16,10-3-48-16,7-2 0 15,9-6 8-15,1-6 0 0,5-8-16 16,19-4 17-16,6-7-6 16,5 0 12-16,5-17-7 15,-3-9-7-15,-4-7-1 16,-6-3-11-16,-9-2 6 16,-7-3-21-16,-7-1 5 15,-4 3 17-15,-4 1-24 16,-13 4 22-16,-3 5 6 15,-2 2 2-15,4 8 8 16,8 9-9-16,2 5 3 16,6 5-4-16,1 0 0 15,1 8-9-15,0 14-2 16,0 9 11-16,12 5 5 16,15-2-5-16,4 0 0 15,4-4 12-15,2-9-3 0,-1-4-11 16,-2-8 2-16,-4-8 0 15,-5-1-3-15,-2 0 10 16,-4-17-7-16,-3-5 0 16,-1-2 7-16,-4-2-9 15,-4 1 2-15,-1 0 0 16,-5 5 2-16,2 2-2 16,-1 6 4-16,-2 0-15 15,0 4 17-15,0 5-6 16,0 2 4-16,0 1-4 15,0 0-19-15,0 0 0 16,0 0-4-16,0 9 20 0,0 8-6 16,0 7 9-16,0 0 4 15,0 5 9-15,0 0 7 16,0-1-3-16,0 0-15 16,0-1 32-16,6-6-32 15,5-2 7-15,0-5-7 16,0-5 5-16,1-7 12 15,1-2-13-15,6-2 18 16,3-18 32-16,1-6-25 16,0-6-16-16,-4-1-11 15,-1-1 3-15,-6 0-5 16,0 5-2-16,-3 5-42 16,-5 9-15-16,2 5-61 0,-2 9-64 15,1 1-247-15</inkml:trace>
  <inkml:trace contextRef="#ctx0" brushRef="#br1" timeOffset="1.15177E6">18874 9777 526 0,'0'0'85'15,"0"0"-6"-15,0 0 9 0,0 0-24 16,0 0-41 0,0 0-23-16,-7 17 0 0,7 7 23 15,0 2 11-15,0 4-10 16,0-7-2-16,0-5-8 16,0-3 9-16,0-6-19 15,3-7-3-15,1-2 17 16,7 0-16-16,4-5 12 15,4-12 3-15,3-2-17 16,-5 0-71-16,-5-1-71 16,-7 8-103-16</inkml:trace>
  <inkml:trace contextRef="#ctx0" brushRef="#br1" timeOffset="1.1526E6">18830 9671 572 0,'0'0'60'0,"0"0"-34"16,0 0-7-16,0 0-17 15,0 0 35-15,0 0 19 16,-6 69-9-16,6-42 25 16,0 2-55-16,0-3 29 15,3-1-7-15,0-1-19 16,3-6 2-16,0-4-9 15,-1-6-8-15,-1-5 9 16,-1-3-13-16,3 0 9 16,4-4 11-16,10-18 17 15,5-10-19-15,-1-6-19 16,-3-1-3-16,-4 0 2 16,-4 6-38-16,-6 8-42 15,-1 11-20-15,-4 11-54 16,-2 3-86-16</inkml:trace>
  <inkml:trace contextRef="#ctx0" brushRef="#br1" timeOffset="1.15348E6">19032 9830 353 0,'0'0'99'0,"0"0"-31"15,0 0 50-15,0 0 12 16,0 0-50-16,0 0-47 0,95-67-15 15,-80 47-8 1,-1 1-6-16,-5 4-2 0,-4 5 3 16,-3 2-10-16,-2 7-1 15,0 1-20-15,0 0 23 16,-2 3 3-16,-7 11 0 16,-1 0 6-16,4 1-6 15,6 1 0-15,0-5 0 16,0-2 0-16,13-1 21 15,4-6-21-15,6-2 0 16,9 0 0-16,3-13 6 16,1-6 2-16,-3 1-8 15,-4-2 0-15,-10 5 8 16,-7 3-7-16,-3 4-2 16,-9 5 1-16,0 0-7 15,0 3-5-15,-2 0-15 16,-10 0 27-16,-4 9 11 0,-5 10-11 15,0 1 0-15,5 6 0 16,2-2 3-16,7-4-3 16,5-3-1-16,2-4 1 15,0-4 3-15,6-5-3 16,12-4 0-16,1 0 2 16,4-15 12-16,-1-6-1 15,-1-6-13-15,-4 1 2 16,-4-6 10-16,-4 1-9 15,-4 0 3-15,-4 0-5 0,-1 0-1 16,0 3 5 0,0 2 4-16,0 8-4 0,0 9 20 15,0 4-20-15,0 5-5 16,0 0-12-16,0 0-7 16,-4 14 13-16,-1 8 9 15,3 5-3-15,2-3 12 16,0 2-10-16,0-3-4 15,10-3 1-15,-1-3 1 16,1-6 12-16,-1-5-12 16,0-6 0-16,3 0-12 15,0 0 24-15,4-17-5 16,-1-4-1-16,1-3-2 0,-2-1-4 16,1-1-3-1,-3 2 3-15,-2 5 3 0,-1 4 8 16,-5 7-16-1,-2 5 5-15,-2 3-1 0,0 0-13 16,0 14-28-16,0 10 42 16,0 10 3-16,0-3-2 15,0-2 2-15,0-2-2 16,0-5 5-16,0-8-6 16,8-6-4-16,9-5-23 15,4-3-48-15,3 0-93 16,0-18-392-16</inkml:trace>
  <inkml:trace contextRef="#ctx0" brushRef="#br1" timeOffset="1.15476E6">20058 9528 548 0,'0'0'121'0,"0"0"-102"15,0 0-5-15,0 0 42 16,0 0 40-16,0 0-15 16,36-32-63-16,-16 8-4 15,-2-3-2-15,-3 0-10 16,-2 1 6-16,-5 2-8 15,-7 3-3-15,-1 5-2 16,0 7 1-16,0 4 4 16,0 5 0-16,0 0-3 15,-4 0 2-15,-5 14-6 16,2 4 7-16,4-2-3 0,3 1 3 16,0 0 0-1,0-2 0-15,3 2 1 0,10-4-3 16,2-2 2-16,3-5-17 15,-2-2 14-15,5-4-10 16,-3 0 13-16,0 0-4 16,-3-4 4-16,-5-7-5 15,-4-3 5-15,-1-2 0 16,-2-1-9-16,-3-1 10 16,0-2-1-16,1 4 0 15,1 3 4-15,2 3-8 16,2 3 1-16,2 4-4 0,1 1-4 15,4 2 11 1,0 0 0-16,4 10-3 0,-5 5-1 16,-1 2 1-16,-1 0-12 15,-6 4 15-15,-2-4 2 16,-2 0-1-16,0-6-2 16,0-2 2-16,-2-2 13 15,1-5-14-15,1-2-3 16,0 0-14-16,0-1 8 15,9-15-65-15,8-1 28 16,7 0 31-16,-6 5 15 16,2 7-1-16,-5-1 1 15,1 4 0-15,-2-2-1 16,-2-3 3-16,2 1 2 16,-1-2 5-16,-2-1 9 15,0-2 5-15,-3-1-23 16,-2-5 0-16,-3 0 10 0,0-2-5 15,0-3 0-15,-1 3 2 16,-2-1 3-16,1 3-10 16,-1 1 2-16,0 3-2 15,2 0 10-15,-2 0-10 16,0 3 7-16,0-1-7 16,0 1 1-16,0 2 20 15,0 5-13-15,0 0 19 16,0 3 7-16,0-1-29 15,0 1-3-15,0 0 0 0,0 0-1 16,0 0-1 0,0 5-6-16,0 11 6 0,0 5 29 15,0 0-26-15,0 3 3 16,0-2 2-16,0-3 8 16,0-4-16-16,0-6-1 15,10-4 1-15,5-5 0 16,6 0-1-16,3-11-1 15,3-9-43-15,-6-2-99 16,-5 0-235-16</inkml:trace>
  <inkml:trace contextRef="#ctx0" brushRef="#br1" timeOffset="1.15544E6">20310 9525 345 0,'0'0'153'16,"0"0"-96"-16,0 0-37 16,0 0 41-16,0 0 9 15,0 0-5-15,13-36-18 16,-8 16-2-16,1-4-12 15,4-3-17-15,0-10-16 16,1-3 0-16,1-4 5 16,-5-2 0-16,-2 2-2 15,-1 2 0-15,-1 1-2 16,0 4 27-16,1 6-24 16,-2 1 17-16,-1 8 6 0,-1 4-15 15,2 2 24-15,-2 7-25 16,0 2-10-16,0 5 8 15,0 2-9-15,0 0-31 16,0 1 3-16,0 18 2 16,-5 6 26-16,-6 6 4 15,-1 3-3-15,0 0 10 16,3-1-4-16,4 0-6 16,5-2-1-16,0-3 1 15,6-2 1-15,14-7 3 16,5-2 0-16,5-7 8 15,6-6 0-15,1-4-3 16,-5 0 2-16,-3-3-11 16,-10-5-1-16,-6-3-15 0,-6 0-24 15,-7 4-19-15,0-1-48 16,-12-1-135-16,-16 4-369 16</inkml:trace>
  <inkml:trace contextRef="#ctx0" brushRef="#br1" timeOffset="1.15561E6">20365 9181 576 0,'0'0'103'0,"0"0"-100"16,0 0 0-1,85-4-2-15,-42-1 7 0,3-1-16 16,2 2-48-16,-6-1-320 15</inkml:trace>
  <inkml:trace contextRef="#ctx0" brushRef="#br1" timeOffset="1.15736E6">19989 9499 50 0,'0'0'129'16,"0"0"-121"-16,0 0-7 16,0 0-1-16,0 0 40 15,0 0-20-15,82-21-18 16,-61 17 11-16,-4 2-13 15,-1-3-27-15,-6 0 24 16,-6 1 3-16,-4-1 12 16,0 0 81-16,0 1 34 15,0-1 8-15,0-1-55 16,0-2-15-16,8-1-27 16,17-5-38-16,11-5 4 0,12-1-2 15,8-4 10-15,6-1 18 16,2 1-24-16,-3-2 12 15,-4 3-8-15,-9 2-10 16,-16 2 0-16,-12 6-1 16,-16 1 1-16,-4 1-1 15,-10 1-17-15,-22 3 7 16,-12 7-2-16,-7 0 11 16,-3 17 4-16,4 8 1 15,6 5-3-15,11 1 11 16,14-3-11-16,18-2-7 15,1-7-9-15,26-9 12 16,21-8-18-16,12-2-8 0,13-17 29 16,-2-9 1-16,-6-6-23 15,-13 6 22-15,-18 1-11 16,-17 8 8-16,-13 5-1 16,-3 5-21-16,-13 7-30 15,-16 0 15-15,-1 3-15 16,2 16-81-16,10-4-123 15</inkml:trace>
  <inkml:trace contextRef="#ctx0" brushRef="#br1" timeOffset="1.15819E6">21043 9164 345 0,'0'0'102'0,"0"0"-31"16,0 0-12-16,0 0 45 15,0 0 11-15,0 0-56 16,0 7-12-16,0-7 8 16,0-5-28-16,3-7-6 15,5-4-11-15,-2-4-6 16,0-2 6-16,3-4-10 0,-5-4 0 15,0 0 5 1,-4-4-5-16,0 2-4 0,0 2 4 16,0 2 2-16,0 3 11 15,0 6-13-15,-1 5 0 16,1 5-2-16,0 5 3 16,0 0-1-16,0 4 0 15,0 0 1-15,0 0-8 16,0 0-1-16,0 0 4 15,0 0-5-15,0 0 2 16,0 0-5-16,0 0-19 16,0 0-15-16,5 3 3 15,-1 4-41-15,2 0-37 16,0-2-45-16,-4 1-267 16</inkml:trace>
  <inkml:trace contextRef="#ctx0" brushRef="#br1" timeOffset="1.15893E6">21133 8872 249 0,'0'0'223'0,"0"0"-128"0,0 0-47 15,0 0-17-15,0 0 15 16,0 0-30-16,-32 11-2 16,13 4 26-16,2 2-31 15,4-2 17-15,6-1-22 16,5-5-2-16,2-1-2 16,0-2-5-16,8-1 5 15,10-1 16-15,3-2-13 16,1-2 13-16,-1 0-10 15,-8 0-2-15,-6 0-4 16,0 0 0-16,-7 0-29 16,0 0 11-16,0 0-56 15,0 3-38-15,0-1-130 16,-3-2-14-16</inkml:trace>
  <inkml:trace contextRef="#ctx0" brushRef="#br1" timeOffset="1.15972E6">21127 9109 69 0,'0'0'129'0,"0"0"4"15,0 0 27-15,0 0-15 16,0 0-28-16,0 0-48 0,9-24-37 16,-8 8-25-1,2-2 12-15,0-4-10 0,2 1-4 16,0-1 0-16,-1-3-5 15,0 3 1-15,-2 1-4 16,1 4 9-16,-2 2-8 16,-1 3 2-16,2 2 0 15,-2 1 0-15,0 0 0 16,0 1 0-16,0-2 6 16,0 3 7-16,0-3-11 15,0 4 8-15,0 0-6 16,0 4 5-16,0-1-9 0,0 3 0 15,0 0-3 1,0 0 3-16,0 0-12 0,0 0-6 16,3 5 9-16,1 5 2 15,2 5 3-15,0-4 4 16,2-2 1-16,-4 0-1 16,1-5 8-16,-2-1-8 15,-3-2 0-15,1-1 11 16,-1 0 1-16,0 0 1 15,0-8 17-15,2-7-25 16,0-4-5-16,0-1-8 16,1-1-7-16,1-1-3 15,1 2-23-15,-2 6-3 16,0 4 36-16,0 5-9 16,-2 5-13-16,2 0-34 15,-1 0-69-15,1 0-58 16,-1 4-88-16</inkml:trace>
  <inkml:trace contextRef="#ctx0" brushRef="#br1" timeOffset="1.16009E6">21163 8993 256 0,'0'0'125'16,"0"0"-46"-16,0 0-10 16,0 0 10-16,0 0-10 15,0 0-12-15,15-66-12 16,-12 54-3-16,-1 3-27 15,-2 0-12-15,0 3 6 16,0 1-4-16,0 0-2 16,0 4-3-16,0-1-1 15,0 2-2-15,0 0-30 16,0 0-1-16,0 0-4 0,0 0-12 16,0 0-24-16,0 0-102 15,0 0-80-15</inkml:trace>
  <inkml:trace contextRef="#ctx0" brushRef="#br1" timeOffset="1.16091E6">21170 8756 579 0,'0'0'93'16,"0"0"-10"-16,0 0-44 16,0 0-20-16,0 0-2 15,0 0-11-15,9 51 22 16,6-20 5-16,-1 5-31 15,0 0 12-15,-3 1-9 0,-5-3-3 16,-3-4 3-16,-3-7 3 16,0-6-5-16,0-9 12 15,0-4-4-15,0-4 21 16,0 0-7-16,-3 0 10 16,1-17-8-16,2-10-27 15,0-8-16-15,2-5-6 16,19-1-18-16,2 7 15 15,2 8-27-15,2 9 25 16,-2 10 20-16,-4 3 7 16,-5 4 5-16,-6 0-5 15,-3 0-33-15,-3 7 29 16,-4 9-20-16,0 3 24 16,0-1 0-16,-11 2 21 15,-8 2 5-15,-6-2-6 0,0-1-5 16,3-2 20-16,3-4-32 15,8-6 3-15,7-3-6 16,4-4-17-16,1 0-88 16,24-14-97-16,13-12-118 15</inkml:trace>
  <inkml:trace contextRef="#ctx0" brushRef="#br1" timeOffset="1.16283E6">21525 8954 660 0,'0'0'56'0,"0"0"-42"15,0 0-14-15,0 0-6 16,0 0-12-16,0 0 18 16,60-18 19-16,-30 5-15 15,-10 0-2-15,-3-2 16 16,-9 1-11-16,-8 0-7 15,0-1 1-15,0-1-4 16,-10 1 9-16,-1 1-2 16,0 1 3-16,5 4 5 15,3-1-2-15,3 3 8 16,0 2-18-16,0-2-11 16,9 1 3-16,2 2-6 0,-3 1 12 15,-2 3-6-15,-2 0 5 16,-4 0-12-16,0 0-13 15,0 0-8-15,0 0 32 16,0 0 2-16,0 0 2 16,0 1 6-16,0 1-2 15,0-2-4-15,0 0 11 16,0 0 27-16,0 0-2 16,0 0-15-16,0 0-20 15,0 0 21-15,0 3-16 16,0 2-4-16,-5 6 5 15,0 6-5-15,-3 0 7 0,3 6-3 16,2-2-6-16,2 0 15 16,1-4-12-16,0-3-4 15,0-3 1-15,0-2 0 16,3-4 0-16,6-2 3 16,1-3-3-16,3 0 1 15,4 0 0-15,2-4 14 16,4-9 0-16,-3 0-9 15,0-3-4-15,-2 0-2 16,-5-1 2-16,2 4 9 16,-1-2-11-16,-3 1-4 15,2 1 4-15,0 1 0 16,0 0 0-16,2-2-2 16,-3 2-4-16,-1 2 6 0,-1 2 0 15,-4 0 0-15,-3 5-12 16,-3 0 10-16,0 1 0 15,0 0-29-15,0 2 30 16,-12 0 1-16,-4 0-5 16,-4 4 5-16,2 7 6 15,2 1 6-15,5 6-12 16,5-1-4-16,5 0-3 16,1-2 3-16,0-3-1 15,4-2-5-15,9-5 15 16,4-4-5-16,1-1 5 15,2 0-5-15,-3-9 5 16,-3-3 2-16,-3-4-7 0,-1-1 0 16,-4 0-5-16,-2 2 18 15,-3 2-26-15,1 6 14 16,-2 4-1-16,0 2 8 16,0 1-8-16,0 0-19 15,0 9 15-15,0 11 4 16,0 7 5-16,0 1 3 15,-4 1 10-15,-2 0-1 16,-2-5-14-16,0-4 12 16,0-4-15-16,0-6 5 15,4-5-5-15,1-4 14 16,3-1-11-16,0 0-3 16,0-5-14-16,12-13 3 15,12-6-39-15,6 1 32 0,1 0 3 16,2 7 3-16,-2 0 8 15,-4 2-10-15,0 2 22 16,-6-2-8-16,-3 2 0 16,-2-3 3-16,-1 3 3 15,-3-4-6-15,-1-1 0 16,-1 0 10-16,-4-1-10 16,-5 1-8-16,-1 2 2 15,0 6 1-15,0 2 2 16,-10 6 0-16,-7 1-4 15,1 0 7-15,-2 6 8 16,2 8-8-16,2 3-3 16,4 3 3-16,4 1 4 15,3-1-4-15,3-3-1 0,0-3-11 16,0-2 10-16,7-5 0 16,8-6-5-16,2-1-16 15,-1 0 15-15,2-11 8 16,-2-4 3-16,-4-4-3 15,-3 4 2-15,-3 0 5 16,0 5-3-16,-4 3 9 16,-1 3 6-16,-1 4-18 15,0 0 2-15,0 0-6 16,0 0 1-16,2 0-11 16,-1 6 6-16,2 9 3 15,-1 4 4-15,-2 2 3 0,0 3 13 16,0 0-6-16,0 1-8 15,0-5 8-15,-5-1 6 16,-3-5-11 0,1-6 21-16,4-4-26 0,2-4 1 15,1 0 3-15,0 0-4 16,0-1-15-16,11-12-5 16,8-4 0-16,0 0 14 15,1 2-12-15,-4 2 18 16,-3 3-2-16,2 0 4 15,-4 2-2-15,0-3 1 16,1 0 17-16,1-1-11 0,0-2 2 16,-1-2-9-16,3-1 25 15,-5 1-18-15,-1-1 2 16,0-2 4-16,-6 4-10 16,-2 1 16-16,-1 5-19 15,0 5 0-15,0 4 27 16,0 0-27-16,0 0-9 15,0 7 4-15,-3 7 5 16,-3 4 2-16,2 1-2 16,4-3 0-16,0-4 0 15,0-2 0-15,4-5-9 16,8-3 8-16,8-2 1 16,-1-2-3-16,5-15 3 15,4-3-21-15,-2-5-1 16,-2 2-47-16,-3 4 32 0,-7 4 17 15,-3 8 20-15,-5 3 14 16,-1 2-4-16,-2 2 3 16,2 0 25-16,3 0-38 15,5 2 24-15,5 6-18 16,6-1 2-16,6-2-8 16,2-4-34-16,4-1-147 15</inkml:trace>
  <inkml:trace contextRef="#ctx0" brushRef="#br1" timeOffset="1.16392E6">23170 8472 660 0,'0'0'97'0,"0"0"-97"0,0 0 10 15,0 0-4 1,0 0 13-16,88-77-19 0,-63 58 2 16,-7 1 1-16,-3 1 2 15,-10-2-5-15,-5 3-7 16,0 0-10-16,-5 3 16 16,-8 3 1-16,0 6 11 15,1 4-7-15,1 0-1 16,2 0 5-16,1 11-8 15,3 6 0-15,4 2-2 16,1-1 2-16,0 1 0 16,4-2 0-16,11-3 1 15,3-6-2-15,2-5-2 16,1-3 3-16,-2 0-9 16,1 0 17-16,-2-6-8 15,-5-4 5-15,1 2-3 0,-6 1 8 16,-4 4-10-16,-2 1 3 15,-1 2-9-15,-1 0 6 16,1 0-3-16,1 2-7 16,1 8 10-16,0-2 16 15,0 2-10-15,1-3-5 16,-1-2-2-16,-1 0-6 16,5-5-2-16,3 0-19 15,3 0-8-15,5-11 21 16,3-7-23-16,-1-4 6 15,0-4 18-15,-2 3 7 0,-5-3 7 16,-2 2 16-16,-1 0 3 16,-2-1 5-16,3-2 1 15,0 4-14-15,0-4 16 16,2 7-26-16,-1 0 11 16,-1 4-3-16,-1 9 13 15,-4 0-16-15,-5 6-6 16,-1 1-9-16,0 0 0 15,0 1-2-15,0 12 11 16,-11 7 14-16,-2 3 1 16,3 2 16-16,0 0-4 15,6 0-21-15,4-3 23 16,0-6-29-16,0-4 3 0,6-4-8 16,12-4 8-1,8-4-3-15,5 0 8 0,6-7 6 16,2-9-9-16,-5 0-5 15,-4 2-12-15,-8 5-15 16,-7 2-24-16,-4 6 3 16,-2 1-18-16,-8 0-8 15,-1 0-121-15</inkml:trace>
  <inkml:trace contextRef="#ctx0" brushRef="#br1" timeOffset="1.16407E6">23763 8122 689 0,'0'0'0'16,"0"0"-65"-16,0 0-28 16,0 0-170-16</inkml:trace>
  <inkml:trace contextRef="#ctx0" brushRef="#br1" timeOffset="1.16503E6">18811 10568 285 0,'0'0'29'0,"0"0"29"15,0 0 63-15,0 0-13 16,0 0-52-16,0 0 1 15,-39 8-23-15,36-8-24 16,3 0-10-16,0 0-32 16,0 0-88-16,7-6-152 15</inkml:trace>
  <inkml:trace contextRef="#ctx0" brushRef="#br1" timeOffset="1.16559E6">18938 10456 426 0,'0'0'103'0,"0"0"-2"0,0 0-39 16,0 0-33-16,0 0 10 16,-90 3-15-16,75 8-4 15,3 5 5-15,5 0-20 16,1 1 3-16,6-1 0 15,0 0-8-15,0-2 0 16,0-1-7-16,13-2 7 16,5-1-10-16,4 0 13 15,3-2-3-15,0 3 19 16,-2 0-19-16,-3 1 0 16,-8 1-3-16,-4-1 1 15,-7 2-2-15,-1 0 5 0,0 3-1 16,-8-6 18-16,-5 1-12 15,0-4 3-15,3-2-9 16,3-4 0-16,7-2 8 16,0 0-8-16,0 0-13 15,0-13-53-15,7 1 17 16,10 1 47-16,-1 2 0 16,2 2 2-16,-3 2 15 15,0 1-14-15,-3 1 4 16,-1-1 1-16,3-2-3 15,0-1 7-15,2 0-10 16,2-3 0-16,-2 0 14 0,-1 1-7 16,-4 4 0-16,-7 1-5 15,-2 4-4-15,-2 0 2 16,0 0-16-16,0 0-23 16,0 0-34-16,0 0-85 15,-8 0-310-15</inkml:trace>
  <inkml:trace contextRef="#ctx0" brushRef="#br1" timeOffset="1.16596E6">18636 10654 35 0,'0'0'334'0,"0"0"-210"15,0 0-54-15,0 0 29 0,0 0-6 16,0 0-31 0,76-76-23-16,-35 44-6 0,5 5-24 15,-1 3-9-15,-6 7-52 16,-7 8 10-16,-8 7-97 16,-9 2-66-16,-11 0-106 15</inkml:trace>
  <inkml:trace contextRef="#ctx0" brushRef="#br1" timeOffset="1.16623E6">18876 10481 596 0,'0'0'74'0,"0"0"-58"0,0 0 20 16,0 0 20-16,0 0-20 16,0 0-15-1,10 45 51-15,6-20 22 0,1 4-67 16,2 2-2-16,1 1 25 15,-3 2-35-15,1 2 12 16,-2-2-14-16,-4 1 2 16,-4-4 8-16,-4-5-23 15,2-7 0-15,-3-5 4 16,0-6 1-16,0-6-10 16,1-2 1-16,5 0-45 15,12-19-23-15,9-14-17 16,3-8-108-16,-3-1-252 0</inkml:trace>
  <inkml:trace contextRef="#ctx0" brushRef="#br1" timeOffset="1.16669E6">19253 10579 685 0,'0'0'112'16,"0"0"-17"-16,0 0-14 15,0 0 21-15,0 0-27 16,0 0-17-16,-22-36-5 16,22 36-53-16,0 0 1 15,0 0-3-15,0 19-23 16,4 6 24-16,10 6 2 16,-3 2 0-16,-1-3 2 0,0-5-3 15,1-5 0 1,-2-9 4-16,3-5-2 0,-3-6-4 15,4 0 4-15,5-13 1 16,3-11 17-16,0-8-18 16,-2-4-2-16,-6 4 4 15,-2 5-1-15,-5 10-6 16,-3 8 4-16,-3 7-1 16,0 2 0-16,0 0-19 15,3 0 6-15,0 0 8 16,1 7 3-16,5 0 2 15,-3-7 0-15,5 0 7 0,2 0-3 16,4-3-4 0,5-14 0-16,3-6-1 0,1-6-20 15,-2 0-52 1,3 2-90-16,-4 5-49 0,-2 8-252 16</inkml:trace>
  <inkml:trace contextRef="#ctx0" brushRef="#br1" timeOffset="1.16698E6">19710 10512 500 0,'0'0'156'0,"0"0"-112"16,0 0 36-16,-88 70 21 0,82-55-58 16,6-3-19-1,0-6-24-15,17-3-1 0,15-3 1 16,8-6 7-16,4-14 8 15,-6-4-1-15,-9-1-10 16,-10 4-1-16,-11 2-1 16,-7 3-2-16,-1 2-9 15,-4 5 9-15,-19 1 0 16,-5 8 0-16,-4 0-4 16,2 5 4-16,0 12 0 15,9 3-29-15,6 1-60 16,11-5-117-16,4-8-449 0</inkml:trace>
  <inkml:trace contextRef="#ctx0" brushRef="#br1" timeOffset="1.16927E6">20848 10142 292 0,'0'0'563'0,"0"0"-556"16,0 0-7-16,0 0-1 15,0 0 1-15,0 0 27 0,40-3 3 16,-7-11 8 0,0-5-3-16,0-6-23 0,-8 1-3 15,-5-2-6-15,-6 1 1 16,-6 1 5-16,-7 2-9 16,-1 1 0-16,0 1-7 15,-9 4 2-15,-5 3-2 16,4 8 1-16,1 3-1 15,2 2 1-15,0 0-4 16,-2 7 7-16,1 10 3 16,1 6-5-16,4 3 5 15,3 0 0-15,0 3 2 16,0 0-1-16,3-1-1 16,9-6 2-16,-2-2-5 0,2-7 3 15,-3-4 0-15,2-4-2 16,2-5 7-16,2 0-5 15,3 0 2-15,1-11 6 16,5-3 1-16,-3-3-7 16,1 1 2-16,-2 1-1 15,1-2-3-15,-2 3 2 16,-1-2 7-16,1 2-8 16,-2-2-1-16,4 1 0 15,-1-1 4-15,0-1-4 16,1 0-4-16,-1 1 3 15,0 2-2-15,-3 3-13 16,-2 4-10-16,-5 1 13 0,-5 2 3 16,-3 4-5-16,-2-3 12 15,0 3-16-15,-4 0-1 16,-17 0 17-16,-6 5-7 16,-3 7 18-16,4 4-8 15,7 1 2-15,6 0 1 16,7 2-6-16,3-1 3 15,3-2-7-15,0-3 6 16,0 2-1-16,6-4-1 16,9-3 3-16,2-3 0 15,0-5 2-15,4 0-1 16,-3 0 5-16,0-9-2 0,-1-9 10 16,-3-3-7-16,-2-3-7 15,-3-1 7-15,-3 3 4 16,-2 5-6-16,-2 8 8 15,-2 2-12-15,1 7 1 16,-1 0 0-16,0 0-2 16,0 0-18-16,0 7 15 15,0 12 0-15,0 6 6 16,0 5 1-16,2 0 0 16,0-1 7-16,-2-3-9 15,0-4 0-15,0-5 2 16,-5-5-4-16,2-7 6 15,0-2-2-15,3-3-4 0,0 0 9 16,0-11-9 0,4-9-30-16,13-4 7 0,5 1 18 15,1 4 5-15,-4 4 0 16,-1 3 1-16,-6 2 5 16,1 0-4-16,-2-1 1 15,1 1 13-15,-2-4-4 16,2-2 3-16,3-2-15 15,0-3 1-15,0-4 0 16,1 5 0-16,-2-1 3 16,-5 8 1-16,-5 5 0 15,-2 3 2-15,-2 4-7 16,0 1 0-16,0 0-3 0,0 0 2 16,0 0-6-1,-3 7 7-15,-3 10 4 0,0 1-4 16,3 3 0-16,0 3 4 15,3 0-4-15,0-3-1 16,0-2-4-16,0-7 4 16,6-3 2-16,6-4-2 15,4-5-6-15,2 0 7 16,6-6 18-16,-3-10-9 16,2-6-2-16,-3 2 2 15,-4-4-9-15,-1 0 6 16,-3-1 0-16,-1 3-2 15,-4 1-1-15,-2 2-3 16,-4 5 4-16,2 3 5 0,-3 5-7 16,0 4-1-16,0 2 10 15,0 0-4-15,0 0-7 16,0 0-8-16,0 0-3 16,0 7 9-16,0 8 0 15,0 4 2-15,0-1 0 16,0-1 1-16,0-2-1 15,6-3 0-15,5-4-3 16,6-2 3-16,0-3 0 16,5-3-10-16,0 0 7 15,0 0 3-15,1-8-13 16,-2-3 13-16,-5 1-2 16,2-4 2-16,0 2-6 15,-4 2 6-15,-2 3-8 16,-3 1 8-16,-6 5-7 0,-3 1 7 15,0 0-17-15,0 0-6 16,0 0 21-16,-12 0 2 16,0 2 1-16,1 8 2 15,1-1 1-15,6 4-4 16,0-2-6-16,4 1 1 16,0-2 6-16,0 2-2 15,5-2-1-15,10-3 2 16,-2-2 0-16,2-2 3 15,-3-3-3-15,-2 0 2 0,0-1 9 16,-2-9-11 0,-1-4 0-16,-4 2-18 0,-2-3 13 15,-1 1-53-15,0 0-4 16,-3 5 6-16,-8 3 3 16,1 4 20-16,-2 2 28 15,5 0-5-15,1 7 10 16,2 3 1-16,4 4 5 15,0-2-4-15,0 0 6 16,13-3 2-16,3-3 1 16,-1-4-1-16,4-2 2 15,-1 0-1-15,-1-16 27 16,-2-4-15-16,-4-2 0 0,-1-4-2 16,0-6-3-1,-1 1-14-15,-5-3-2 0,-2 3 1 16,-2 1 12-16,0 1-5 15,0 3 16-15,0 2-2 16,0 7-5-16,-2 3-17 16,2 8 35-16,0 4-29 15,0 2 3-15,0 0-11 16,0 7-31-16,0 16 31 16,0 7 1-16,0 4-1 15,0 0 8-15,8-2-7 16,5 0-1-16,7-7 0 15,5-3-3-15,5-5-44 16,2-10-62-16,3-7-141 0</inkml:trace>
  <inkml:trace contextRef="#ctx0" brushRef="#br1" timeOffset="1.1703E6">21150 10470 592 0,'0'0'232'0,"0"0"-219"16,108-52-4-16,-18 15 17 16,13-4 21-16,13 3-7 15,2 1-16-15,-2 7-13 0,-8 5 9 16,-14 3-18-16,-17 7 4 15,-16 2-12-15,-17 5 0 16,-14 5-25-16,-13 3-13 16,-9 0-32-16,-8 0-58 15,-8 0-128-15,-27 13-45 16</inkml:trace>
  <inkml:trace contextRef="#ctx0" brushRef="#br1" timeOffset="1.17053E6">21433 10515 528 0,'0'0'33'15,"0"0"-24"-15,0 0-9 16,95-1 81-16,-35-26 32 16,15-10-31-16,9-5-37 15,4 0 6-15,-8 4-7 16,-12 11-38-16,-15 3-3 15,-9 4-3-15,-7 0-9 16,-2 4-17-16,0-3-86 16,-5-1-95-16,-3-1-345 15</inkml:trace>
  <inkml:trace contextRef="#ctx0" brushRef="#br1" timeOffset="1.17225E6">23214 9138 525 0,'0'0'30'0,"0"0"4"16,0 0-17 0,-81-4 30-16,54 5-10 0,-1 9-5 15,4 2 24-15,3 0-23 16,8 1-13-16,7 3 0 16,6 1-20-16,0 5-1 15,6-1-3-15,18 2 4 16,2-1 4-16,10-1 2 15,-4 4-3-15,-8-2 20 16,-7 2-17-16,-10-2-4 16,-7 4-2-16,-2 0 1 15,-20-2 23-15,-2-2-8 16,-3-5-10-16,9-7 11 16,6-5-15-16,10-4 1 15,2-2-2-15,0 0-1 0,16-19-36 16,10-6 14-16,9-6 19 15,1 3-5-15,-3 3 16 16,-5 8-9-16,-4 5 3 16,-8 4 0-16,-3 4 13 15,1 0-6-15,-3 1-8 16,6-2 12-16,0-1-12 16,2-3 16-16,-3-4-11 15,1-1 3-15,-5 0 10 16,-6-1-19-16,-4 2 0 15,-2 4-7-15,0-1 0 16,-4 8-3-16,-9 2 10 0,-4 0-7 16,1 17 4-16,0 7-8 15,3 5 11-15,7 0-4 16,6-1 4-16,0-2-3 16,5-7 0-16,9-4 2 15,6-8-6-15,3-5 3 16,3-2 4-16,1-4 10 15,0-13-9-15,-4 0-2 16,-6-3 1-16,-6 6 0 16,-8 0-2-16,-1 4 2 15,-2 4-5-15,0 2 4 16,0 4-11-16,0-2 7 16,0 2 4-16,0 0-24 0,0 6 0 15,0 8 17-15,0-1 3 16,0 2 2-16,0-2-6 15,8-4 4-15,3-4-3 16,1-2 1-16,4-3 5 16,1 0-9-16,2-11 11 15,5-6-1-15,-6-8 1 16,0-1 0-16,-1-5-5 16,-5-5-3-16,-1 0-4 15,-4-1-21-15,-4 3 20 16,-1 5 6-16,-2 4 7 15,0 6-1-15,0 5-1 16,0 7 2-16,0 2 10 16,-2 3-6-16,1 2 4 0,1 0 18 15,0 0-26-15,0 0-5 16,0 5 5-16,0 14-5 16,0 7 5-16,0 7 20 15,0 2-3-15,0 0-10 16,1 0 6-16,1-8-13 15,-1-3 3-15,-1-12-1 16,0-4 7-16,0-5-6 16,0-3-1-16,2 0 27 15,1-4-12-15,3-15 14 0,3-9-31 16,2-2-11-16,2-1 9 16,0 0-23-16,-1 8 18 15,2 2-10-15,0 10 4 16,-2 7-1-16,3 4-10 15,-3 0 24-15,0 3 0 16,-3 14-10-16,-2 6 2 16,-4 4 8-16,-3 2 9 15,0 3 17-15,-1-1-23 16,-13-5 10-16,-5-6 11 16,0-3-13-16,4-5-2 15,1-5 13-15,5-4-22 16,6-3-3-16,3 0-44 15,0-15-106-15,6-11-408 16</inkml:trace>
  <inkml:trace contextRef="#ctx0" brushRef="#br1" timeOffset="1.17326E6">24022 8933 371 0,'0'0'195'16,"0"0"-112"-16,0 0-37 0,0 0-46 15,0 0 8-15,0 0-8 16,-3 28 27-16,6-2 4 15,8-1-11-15,0 5-5 16,1 0 8-16,-1 0-6 16,-3 2-14-16,-1-2 14 15,-7-1-16-15,0-4 6 16,0-2-6-16,0-6 6 16,-5-4-14-16,-2-8 13 15,4 0-6-15,2-4 11 16,1-1-7-16,0 0 10 15,0-1 4-15,0-16-11 16,0 0 1-16,-3-6-6 0,-4-2-2 16,0-2 0-16,-6-1 0 15,1-2-4-15,-3 1 4 16,0 0 9-16,5-1-9 16,-1 4-3-16,5 2 3 15,5 2-7-15,1 3 7 16,0 1-9-16,8-1-4 15,15 2-2-15,4 2 14 16,1 2-7-16,-1 4 8 16,-2 8-2-16,-5 1 8 15,-3 4-12-15,-3 18-12 16,-6 6 6-16,-6 6 7 0,-2 2-2 16,-7 0 5-1,-13-5-5-15,0-6 14 0,2-4-5 16,4-7 1-16,7-4-3 15,7-4-41-15,0-6-139 16,1 0-187-16</inkml:trace>
  <inkml:trace contextRef="#ctx0" brushRef="#br1" timeOffset="1.17384E6">24185 9144 295 0,'0'0'346'0,"0"0"-322"16,0 0-18-16,0 0 29 16,0 0 7-16,0 0-28 15,20-4-9-15,4-4 15 16,1-3-15-16,-4 3-3 16,-4 2 12-16,-6 0-13 15,-5 4-1-15,-3 0 2 16,-2-1 1-16,-1 1 8 15,0-3-9-15,0 0 2 16,0-1 0-16,0 2-4 16,0-3-1-16,0 2 1 15,0 3 3-15,0 0-3 0,0-1-2 16,0 3-24 0,0 0 3-16,7 0-23 0,7 0 46 15,2 0 0-15,1-2 1 16,-1-3 4-16,-1 1-5 15,3-2 0-15,-6 1 7 16,0-2-5-16,-6 2-3 16,0 0 2-16,-2 1 0 15,-1 0 10-15,-1 0-10 16,1 0-1-16,-2-1 24 16,-1-1-10-16,0 0 23 15,0-1-33-15,0 2 6 16,0 0 12-16,0 2-12 15,-1-1-8-15,-2 3 3 16,0-1-5-16,1 2-4 0,1 0 4 16,1-1 0-16,0 1-13 15,0 0 2-15,0-1-9 16,0-1 3-16,0-1-16 16,0 0-23-16,0-2-65 15,1-2-182-15</inkml:trace>
  <inkml:trace contextRef="#ctx0" brushRef="#br1" timeOffset="1.1749E6">24353 9092 529 0,'0'0'109'0,"0"0"-54"16,0 0 28-16,0 0 20 16,0 0-49-16,0 0-54 15,38-49 2-15,-25 31 3 16,-3 1 2-16,-4 1-7 16,-4-2 0-16,-2 1-6 15,0 2 3-15,0 0-5 16,-6 2 8-16,3 2 12 15,0 3-8-15,3 3-8 0,0 1-1 16,6-2-12-16,11 1 12 16,5 4-24-16,-1-4 7 15,2 5 18-15,-8 0-10 16,-3 0 7-16,-4 5-12 16,-8 7-10-16,0 5 25 15,0-1-2-15,-2 1 6 16,-6-1 15-16,3-4-11 15,2 0 16-15,3-5-20 16,0 0 10-16,5-4-15 16,12-3 8-16,7 0-3 15,0 0 19-15,0-7-19 0,-7-3-5 16,-6 4-2 0,-8 2 7-16,-3 4 0 0,0 0-42 15,0 0 34-15,-7 6 4 16,-8 11 8-16,1 2-1 15,4 2-2-15,5-1-1 16,5-1 4-16,0-5-4 16,0 0 0-16,9-4-6 15,5-6 7-15,0-3-1 16,0-1 0-16,1 0 9 16,-4-2-8-16,-2-8-1 15,-1-2-11-15,-6 1 4 16,-2 0 2-16,0 4-23 15,0 0 20-15,-3 1 0 16,-7 1 0-16,1 5 6 0,-1 0 2 16,2 0 16-16,3 0-15 15,4 0 18-15,-1 0-18 16,2 0-1-16,0 0 0 16,0 0-1-16,0 0 1 15,0 0-1-15,0 0-19 16,6 0 20-16,4 0 6 15,-2 0-1-15,1 0 26 16,1 0-23-16,1-8 7 16,1-5 12-16,4-2-24 15,2-3 0-15,3-4-3 16,3-5 0-16,1 4 2 0,-6 3-2 16,-2 9 0-1,-6 3 4-15,-9 7 6 0,0 1-20 16,-2 0-4-16,0 0 14 15,0 12 4-15,0 5 1 16,6-1 3-16,1 1 23 16,7-3-31-16,10-3 0 15,1-2-3-15,5-6 1 16,0-3-8-16,-4 0-68 16,-3 0 3-16,-5-4 4 15,-6 1-8-15,-3 1 69 16,-8 2 5-16,-1 0 5 15,0 0 4-15,0 0 27 0,0 0-7 16,-3 9-14 0,-13 7-10-16,-6-1-103 0</inkml:trace>
  <inkml:trace contextRef="#ctx0" brushRef="#br1" timeOffset="1.17674E6">8507 11933 222 0,'0'0'116'0,"0"0"-82"16,0 0-15-16,0 0 18 15,0 0 41-15,0 0 10 16,0 0-25-16,-35 3 2 16,35-3-8-16,0 1-39 15,0 1-13-15,0 1-5 16,15 2-2-16,15-2-2 16,11 2 8-16,11-5-1 15,6 0-3-15,8 0-48 16,-1 0-38-16,-4 0-146 0</inkml:trace>
  <inkml:trace contextRef="#ctx0" brushRef="#br1" timeOffset="1.17876E6">12060 12076 195 0,'0'0'433'0,"0"0"-395"16,0 0-38-16,110 2-1 16,-29-2 1-16,11-2 7 15,11-3 11-15,6 0-24 16,-2 1 6-16,-5 4-22 15,-15 0-37-15,-17 0-121 16,-20 0-163-16</inkml:trace>
  <inkml:trace contextRef="#ctx0" brushRef="#br1" timeOffset="1.1797E6">10234 12296 346 0,'0'0'233'0,"0"0"-231"15,86 7 5-15,-16 0-3 16,15-2-4-16,11 2 12 15,7 0-3-15,4-1-9 16,4-2 2-16,4-4 7 16,-1 0 10-16,0 0-11 15,-5 0 6-15,-7 0-7 0,-16 0 5 16,-19 0-14 0,-20 0 4-16,-15 0 2 0,-16 0-4 15,-8 0-8-15,-7 0 8 16,-1 0 9-16,0 0-8 15,0 0 13-15,0 0-14 16,0 0 0-16,0 0 2 16,0 0-2-16,0 0-21 15,0 0 16-15,0 0-54 16,5 0 3-16,-1 0-82 16,8 0 56-16,2 0-26 15</inkml:trace>
  <inkml:trace contextRef="#ctx0" brushRef="#br1" timeOffset="1.18053E6">11454 12230 181 0,'0'0'107'15,"0"0"-44"-15,0 0 13 16,0 0-30-16,0 0-13 16,0 0 14-16,-19-9-33 15,19 9 4-15,4-3-17 16,12 1 17-16,7 2 2 15,3 0-14-15,5 0-6 0,18 0 13 16,17 0-13-16,15 0-57 16,12 0-284-16</inkml:trace>
  <inkml:trace contextRef="#ctx0" brushRef="#br1" timeOffset="1.1812E6">12689 12385 586 0,'0'0'58'0,"0"0"-30"15,-84-2-23-15,46 11 33 16,-2 8 0-16,-4 7 0 16,3 5 13-16,0 7 1 15,8 2 2-15,8 5-32 16,11-1 5-16,11 1-8 15,3 0-16-15,11-7 4 16,14-2-7-16,7-11 1 16,5-7 0-16,5-10 0 15,6-6-1-15,4-6 14 0,-3-21-11 16,-3-9 5 0,-10-5-4-16,-11-7 4 0,-16 1-1 15,-9 1-7-15,0 5-7 16,-28 6 5-16,-12 8-1 15,-11 10-3-15,-5 7 1 16,3 10 5-16,10 0 0 16,10 5-8-16,11 10 8 15,9 5-10-15,13 5-42 16,0 4-19-16,23 2-54 16,17-6-43-16,12-6-193 15</inkml:trace>
  <inkml:trace contextRef="#ctx0" brushRef="#br1" timeOffset="1.18151E6">13157 12392 236 0,'0'0'431'16,"0"0"-404"-16,0 0-9 0,0 0-12 15,-113 80 23 1,73-29 27-16,5 9 10 16,10 3-2-16,11 0-43 0,13 0-15 15,1-10 4-15,11-7-9 16,18-9-1-16,10-11-35 15,13-9-50-15,2-14-43 16,3-3-192-16</inkml:trace>
  <inkml:trace contextRef="#ctx0" brushRef="#br1" timeOffset="1.18197E6">13299 12824 69 0,'0'0'505'16,"0"0"-441"-16,0 0-15 15,-13-95-25-15,13 63 19 16,4-1-25-16,14 3-17 15,4 8 10-15,0 8-6 16,1 7-2-16,-3 7-3 16,-4 0 0-16,-1 18-4 15,-6 15 4-15,-4 4 3 0,-5 2 6 16,0-2-6-16,-7-6-3 16,-3-8 18-16,1-7-13 15,5-8 0-15,4-7-5 16,0-1-23-16,7-12-41 15,17-14 54-15,6-11 6 16,1 2 4-16,-1 5 0 16,-6 10 0-16,-11 12 14 15,-1 6 0-15,-6 2 19 16,2 0-32-16,1 13-2 16,1 4-2-16,2 3 1 15,4-5-47-15,2-9-128 16</inkml:trace>
  <inkml:trace contextRef="#ctx0" brushRef="#br1" timeOffset="1.1831E6">13918 12844 660 0,'0'0'132'0,"0"0"-96"0,0 0 17 15,0 0-36 1,37-89 18-16,-4 41-17 0,2-3-5 16,0 3 4-16,-8 6-9 15,-7 9-7-15,-6 8 17 16,-8 8-17-16,-5 8 28 15,-1 5-13-15,0 4 3 16,0 0-19-16,0 0-5 16,0 0-11-16,0 9 15 15,0 10-2-15,0 4 2 16,0 2 2-16,0 0-1 16,0-8 3-16,4-1-3 15,11-7 0-15,6-8-7 16,9-1 10-16,4-2-8 15,0-14 4-15,2-1-27 16,-13 6 2-16,-7 2 9 16,-9 6 0-16,-7 3 12 15,0 0-61-15,0 15 32 0,-13 10 34 16,-2 5 4-16,6 2 5 16,4-4-4-16,5-6 1 15,0-5 2-15,0-4-5 16,16-6-5-16,4-7 4 15,4 0 8-15,3 0-4 16,-3-10-6-16,-3-2 0 16,-9 3-1-16,-3 3-8 15,-9 2 4-15,0 1-8 16,0-2-1-16,-17-1-10 16,-1 1-4-16,-3-1 6 0,4 2 17 15,3-3 5-15,6 2-1 16,2 2-1-16,5 1 0 15,1 2-3-15,0 0-9 16,3 0-8-16,12 0 14 16,6 0 13-16,-1 0-5 15,2 0 0-15,5 0 1 16,-1-4 0-16,4-12-1 16,2-4 0-16,-1-1 6 15,-1-1-6-15,-5 3 0 16,-8 5 5-16,-7 6 6 0,-7 3 15 15,-3 5-8 1,0 0-14-16,0 0-8 0,-10 13 11 16,-9 11-6-16,0 10 5 15,3 5 9-15,5-1 3 16,8-5-15-16,3-8 3 16,0-9-6-16,11-7-7 15,6-9 7-15,4 0 0 16,1-13 11-16,-2-10 4 15,1-2-13-15,-7 0-2 16,-3 3 19-16,-6 8-12 16,-3 7 1-16,-2 5 8 15,0 2-13-15,0 0-6 16,0 20-1-16,-5 11 4 0,-5 7 2 16,-1 5 3-16,-1-3-8 15,-3-2 9-15,-4-1-12 16,1-5-6-16,-3-9-9 15,7-8 19-15,6-10-5 16,4-5 14-16,4-3 0 16,0-17-7-16,11-8-7 15,12-6 2-15,7-1 5 16,4 3-9-16,-3 5-11 16,-4 7-24-16,-3 8 12 15,-3 5-20-15,-8 1-69 16,-3 2-357-16</inkml:trace>
  <inkml:trace contextRef="#ctx0" brushRef="#br1" timeOffset="1.18341E6">14992 12809 663 0,'0'0'126'15,"0"0"-105"-15,0 0-19 0,0 0 45 16,0 0 10-16,0 0-19 16,10-56-33-16,-7 46 0 15,-1-2-5-15,0 3-6 16,1 2 2-16,-3 4 0 15,0 0-25-15,0 3-9 16,0 0-28-16,0-4-30 16,0 0-25-16,0-4-231 15</inkml:trace>
  <inkml:trace contextRef="#ctx0" brushRef="#br1" timeOffset="1.18366E6">15034 12601 552 0,'0'0'130'15,"0"0"-39"-15,0 0-24 16,0 0 3-16,0 0-16 16,0 0-23-16,-49 55 8 15,33-18-35-15,3 1 15 16,6-1-2-16,4-6-6 15,3-2-7-15,0-5-4 16,1-7-11-16,11-6-37 16,6-5-73-16,0-6-67 15,2 0-253-15</inkml:trace>
  <inkml:trace contextRef="#ctx0" brushRef="#br1" timeOffset="1.18409E6">15074 12883 645 0,'0'0'74'0,"0"0"-32"16,0 0 1-16,0 0-18 15,0 0 29-15,5-83-24 16,14 54-28-16,2 1 3 15,-3 3-4-15,1 7 3 0,-6 6-4 16,1 8-9-16,-5 4 9 16,2 0 0-16,-4 6-9 15,-3 11 9-15,-1 2 0 16,-3 1 4-16,0 0 0 16,0-3-4-16,-4-1 0 15,-3-2-7-15,2-5 7 16,4-3-48-16,1-4 0 15,0 1-4-15,1-3 23 16,14 0 14-16,-1 0 15 16,6 0 11-16,-2 0-6 15,0 0 9-15,-2 0 3 0,-1 0-16 16,-3-3 8 0,-1-3-9-16,-1-2-20 0,-5-3-23 15,0-2-151-15</inkml:trace>
  <inkml:trace contextRef="#ctx0" brushRef="#br1" timeOffset="1.1844E6">15447 12487 664 0,'0'0'122'0,"0"0"-28"15,0 0-73 1,0 0 7-16,0 0 16 0,0 0-39 16,58 11 21-16,-32 5-18 15,-3 5-2-15,0 4-3 16,-5 6-3-16,-5 7 0 16,-5 6-6-16,-7 1 6 15,-1 3 0-15,0-5-17 16,-7 2-1-16,-8-3-3 15,1-4-37-15,-3-1-51 16,1-8-60-16,-4-10-406 16</inkml:trace>
  <inkml:trace contextRef="#ctx0" brushRef="#br1" timeOffset="1.18599E6">15842 12293 366 0,'0'0'71'0,"0"0"19"16,0 0-10-16,0 0-69 15,0 0 48-15,0 0-18 16,-7-33-3-16,7 33-19 15,11 6-10-15,5 21 2 16,9 6 48-16,-1 10-14 16,-3 7-7-16,0 3-33 15,-8 0 3-15,-3 3 6 16,-5 2-14-16,-5 3 0 0,0-2 0 16,-3-2 3-1,-15-4-6-15,-1-2-31 0,-10 1-62 16,-5-7-79-16,-9-8-184 15</inkml:trace>
  <inkml:trace contextRef="#ctx0" brushRef="#br1" timeOffset="1.18855E6">3953 16399 149 0,'0'0'58'0,"0"0"-27"16,0 0 8-16,0 0 61 15,0 0-14-15,0 0-34 0,1 1 7 16,-1 1-36-16,0-2-16 16,0 2 5-16,0 2-4 15,2 2-1-15,5 2 8 16,7 1-15-16,8 2 41 16,13 2-41-16,11-3 40 15,10 2 2-15,7-5-20 16,5 0-4-16,-2-4-18 15,-3-2 13-15,-5-1-10 16,-4 0 0-16,-7 0-3 16,-4-1 0-16,0-7-27 15,0-4-37-15,-6-3-50 0,-9-2-215 16</inkml:trace>
  <inkml:trace contextRef="#ctx0" brushRef="#br1" timeOffset="1.18889E6">4159 16511 429 0,'0'0'125'0,"0"0"-105"16,0 0-17-16,101 1 20 16,-41-1 20-16,4 0-23 15,6-4 4-15,6-6-24 16,-3 1 9-16,-1-4-5 15,-4-1-4-15,-8 2-70 16,-15 0 1-16,-11 0-132 16</inkml:trace>
  <inkml:trace contextRef="#ctx0" brushRef="#br1" timeOffset="1.18915E6">4290 16574 288 0,'0'0'17'0,"91"0"2"0,-27-4-19 16,2-5-45-16,-2-5-224 16</inkml:trace>
  <inkml:trace contextRef="#ctx0" brushRef="#br1" timeOffset="1.19553E6">12489 6403 535 0,'0'0'94'0,"0"0"-94"16,0 0 3-16,0 0-11 15,0 0 11-15,0 0-3 16,0 0 46-16,103 20-5 16,-60-20 6-16,5 0 12 15,6-4-36-15,-2-6 12 16,-4-3-29-16,-4-2-6 15,-8 0 6-15,-6-1 0 16,-9-1-2-16,-9 1-4 16,-7-1 0-16,-5 0-4 0,0 0-42 15,-10 0 14 1,-10 3 24-16,-6 3-10 0,-3 3 11 16,-1 4-7-16,3 2 14 15,3 2 1-15,8 0 5 16,10 0-3-16,6-2-3 15,0-1-14-15,7-2 7 16,17 0-1-16,10 1 8 16,8 1 21-16,3 3-18 15,1 3-3-15,-6 13-3 16,-7 6 3-16,-9 0-6 16,-8 4-4-16,-5-1 10 15,-8 1 0-15,-3-1 5 0,-3 3 6 16,-15-3-4-16,-4-3-3 15,-1-3 10-15,2-5-14 16,5-3-9-16,8-4-13 16,5-7-131-16,3 0-311 15</inkml:trace>
  <inkml:trace contextRef="#ctx0" brushRef="#br1" timeOffset="1.19674E6">13744 5841 522 0,'0'0'77'16,"0"0"-17"-16,0 0-13 0,0 0 7 15,0 0 7-15,0 0-36 16,0-19-5-16,0 39-9 16,0 13-11-16,0 9 42 15,3 0-18-15,7-4 24 16,-3-6-34-16,3-5-14 15,-3-6 21-15,2-5-10 16,-2-6-18-16,-2-6 14 16,3-4-7-16,2 0 17 15,4 0-17-15,8-14 14 16,-3-4 7-16,0-1-20 16,-4 4 6-16,-7 2-7 0,-5 3 0 15,-3 1 0-15,0 1-1 16,0 2 1-16,0 3-8 15,-2-1 13-15,-1 4-5 16,3 0 0-16,-1 0-13 16,-4 4 9-16,-2 11-4 15,1 9 8-15,1 0 0 16,5 0 3-16,0-2-6 16,0-2 0-16,5-4 2 15,8-7-3-15,-1-1-12 16,0-8 1-16,3 0 14 15,-1 0-5-15,3 0 4 16,0-3-1-16,-4-6 6 16,-2-2 5-16,-3 0-6 15,-3 0-1-15,-3-2 2 0,4-1 1 16,-5 2-4-16,5-3 0 16,1-4 0-16,3-1 6 15,4-1-6-15,4 1 0 16,3 1-9-16,0 5 11 15,0 6-4-15,-6 5 1 16,4 3-4-16,-4 3 0 16,0 17-12-16,-4 7 7 15,-3 1 3-15,-6 1-1 16,-2-2 7-16,0-3 2 0,-3-6 0 16,-3-5 9-1,3-5-10-15,0-5 0 0,3-2 0 16,0-1 0-16,0 0-7 15,0-5-8-15,0-9-5 16,10-3-3-16,1 5 11 16,1 4 7-16,1 2 3 15,-1 3 2-15,1 3 0 16,-2 0-2-16,1 0 7 16,3 0 5-16,1 3-10 15,5-1 5-15,4 1-12 16,1-2-13-16,2-1-148 15,-1 0-296-15</inkml:trace>
  <inkml:trace contextRef="#ctx0" brushRef="#br1" timeOffset="1.19775E6">14627 5941 690 0,'0'0'44'0,"0"0"-37"16,0 0-7-16,0 0 19 15,101-36 13-15,-64 8-16 16,2-4 0-16,-6 3-15 16,-5-1 8-16,-10 6-9 15,-7 3 2-15,-10 1-5 16,-1 3 3-16,0 6-15 0,-4 3 9 16,-11 5-9-1,-3 3 15-15,0 0-3 0,0 11 7 16,4 5-8-16,6 2 4 15,5 2-5-15,3-2-3 16,0-1 6-16,13-3 2 16,8-5-7-16,3-1 4 15,0-5-13-15,1-3 16 16,1 0 0-16,0-3 7 16,-3-11-4-16,-1 1-1 15,-4-2-2-15,-3-1 4 16,-8 2-2-16,-2-1-2 15,-4 2 0-15,-1 0 4 16,0 3-4-16,0-1-4 16,0 2 4-16,-1 2 12 0,-1 4 26 15,2 2-34-15,0 1 2 16,0 0-6-16,0 0-3 16,0 7-9-16,0 10 10 15,9 9 2-15,3 3 11 16,0 4-11-16,-4 0 3 15,2-2 7-15,-6-2 0 16,1-7 3-16,0-5 18 16,-1-9-17-16,-1-5 15 15,1-3-10-15,2 0 25 16,5-20 23-16,7-8-45 16,1-10-21-16,2-1-1 0,-3 2-17 15,-5 1-19 1,-1 10-48-16,0 9-28 0,-3 7-25 15,0 8-139-15</inkml:trace>
  <inkml:trace contextRef="#ctx0" brushRef="#br1" timeOffset="1.19836E6">15302 5808 217 0,'0'0'210'0,"0"0"-121"16,0 0-42-16,0 0 43 15,0 0 25-15,0 0-55 16,41-37-54-16,-21 19 5 0,-1-2-1 16,-3 4-6-1,-7 3-3-15,-6 8 1 0,-3 3-2 16,0 2-15-16,0 0-4 16,0 0 19-16,-12 12 12 15,-4 3-12-15,3 4 0 16,3-2 3-16,7 0-1 15,3-2-4-15,0-2-4 16,0-5 6-16,3-2-15 16,10-3 7-16,3-3 8 15,3 0 0-15,5-1 0 16,-2-12-6-16,1-1 4 0,-4-1 2 16,-3 3-1-1,1 0 1-15,-5 3 0 0,-2-1 5 16,-1 1-4-16,-1 1 1 15,0 2-1-15,1 2-1 16,-2-1 22-16,1 5-22 16,1 0-2-16,-1 0 1 15,-1 0-1-15,1 8 1 16,2 4-4-16,-6 5 2 16,-1-3 0-16,-3 2 5 15,0-1-2-15,0 1 0 16,0-2-18-16,0-7-18 15,0-5-34-15,3-2-3 16,15-4-6-16,4-15 79 16,6-1 13-16,0 4 10 0,-3 3 16 15,-2 6 34-15,-6 2-8 16,3 2-27-16,-2 3-3 16,-2-2-32-16,1 1-3 15,-2 1-5-15,-4 0-67 16,-8 0-84-16,-3 6-201 15</inkml:trace>
  <inkml:trace contextRef="#ctx0" brushRef="#br1" timeOffset="1.19876E6">14286 6693 574 0,'0'0'126'15,"0"0"-107"-15,0 0-19 16,0 0 0-16,121-52 45 0,-53 29 18 16,12-3-43-1,14 1-14-15,9-3 0 0,10-2 17 16,10-1-8-16,4-2-12 16,2 1 0-16,-2-2 10 15,-11 5-24-15,-16 3 11 16,-18 6-30-16,-21 4-17 15,-23 5-65-15,-18 2-31 16,-17 0-119-16</inkml:trace>
  <inkml:trace contextRef="#ctx0" brushRef="#br1" timeOffset="1.20123E6">16605 5436 344 0,'0'0'121'15,"0"0"-80"-15,0 0 7 16,0 0 12-16,0 0-7 16,0 0-2-16,-12-34-33 15,-4 34-18-15,-4 14 12 16,-2 3 0-16,1 0-1 0,9-3 2 16,3-2 4-1,6-2-16-15,3-2-1 0,0-2 0 16,0 0 3-16,7 1 5 15,5 0-8-15,4 1 9 16,1 2 5-16,1 6-5 16,-2 4-9-16,-5 6 0 15,-5 3-7-15,-6 5 12 16,0-1-5-16,0-2 0 16,-12-5 2-16,-2-8-3 15,8-7 4-15,3-7-3 16,3-4 12-16,0 0-12 15,5-2-24-15,14-17 6 16,11-10 4-16,4-3 4 16,1-1-4-16,-1 5-5 15,-4 5 13-15,-5 5 12 16,-6 7-2-16,-5 5-4 0,-6 0 0 16,-4 5 14-16,-2-1-12 15,0 0 2-15,-2 2 23 16,2-4-17-16,1-4 2 15,-1-2-12-15,3 0 0 16,0-2 0-16,-2 2 0 16,0 4 0-16,-2 3-5 15,1 3 5-15,-2 0-45 16,0 2-14-16,0 10 38 16,0 5 21-16,0 0-1 0,0 2 9 15,0-6-2-15,0-2 1 16,0-6-14-16,10-2 1 15,1-3 6-15,8 0 15 16,-1-1-11-16,1-10-3 16,-2-2 7-16,-4 2-4 15,-2-2-4-15,-3 3 0 16,-3-1 2-16,-1 1 6 16,-2 0-8-16,-1-1 4 15,2 1-4-15,2-2 0 16,3 1 0-16,2 2-2 15,3-5 2-15,7 3-6 16,2 2 4-16,1-1-17 0,2 3 15 16,-3 2-13-1,-1 3-5-15,-6 2-6 16,-4 0 8-16,-4 0 13 16,-4 11-15-16,-3 2-15 0,0 0 32 15,0 3-13-15,0 1 18 16,-6 0 39-16,2-2-26 15,2-1 30-15,2-5-28 16,0-1-15-16,0-3 2 16,9-1 8-16,6-4-8 15,4 0 9-15,3 0-5 16,-1-6 8-16,2-7-10 0,-3 1 2 16,-3-2 6-1,-2 0-12-15,-5 1 0 0,-5 4-1 16,-5 0-8-16,0 4 7 15,0 4-4-15,0 1 6 16,0 0 10-16,0 0-8 16,0 3 2-16,0 11-2 15,0 5 0-15,6-2 17 16,10-2-16-16,3-3-2 16,3-2 10-16,8-10-7 15,5 0-8-15,1-3-19 16,3-16-87-16,-8-4-158 15</inkml:trace>
  <inkml:trace contextRef="#ctx0" brushRef="#br1" timeOffset="1.20148E6">17726 5271 163 0,'0'0'296'0,"0"0"-261"16,0 0 48-16,91 65-45 15,-68-40-5-15,-4 0 7 16,-9 5-36-16,-5 0 19 16,-5 6-16-16,-5 2-3 0,-21 1-4 15,-10 4-71-15,-13-4-39 16,-10-3-188-16</inkml:trace>
  <inkml:trace contextRef="#ctx0" brushRef="#br1" timeOffset="1.20211E6">13492 5772 441 0,'0'0'54'0,"-57"102"-18"15,36-30-22-15,9 6 6 16,8-3 11-16,4 0-28 16,9-3 25-16,22-2-28 15,20-4 0-15,17-6-3 16,28-16-44-16,23-19-172 15</inkml:trace>
  <inkml:trace contextRef="#ctx0" brushRef="#br1" timeOffset="1.20478E6">7534 7023 63 0,'0'0'7'16,"0"0"-1"-16,0 0-4 15,0 0-4-15,0 0-5 16,0 0 7-16,0 0 4 0,-1-67-2 16,1 60 4-16,1 3 17 15,1 3 27-15,-2 1 7 16,0-2-46-16,0 2 5 16,0-1 28-16,0 1-22 15,0 0 20-15,0 0 16 16,0 0-45-16,0 0 51 15,0 0-24-15,0 0-27 16,0 0 38-16,0 0-50 16,3 0 5-16,1 0-6 15,5 0 1-15,7 4-1 16,11 4 21-16,11-3-12 16,12 1 28-16,7-5-25 0,7-1-5 15,2 0-4 1,-2 0-1-16,-4 0-2 0,-7 0 0 15,-9 0 0-15,-10 0-13 16,-7 0-14-16,-8 2-28 16,-10 10-58-16,-9-2-102 15</inkml:trace>
  <inkml:trace contextRef="#ctx0" brushRef="#br1" timeOffset="1.20776E6">743 7965 377 0,'0'0'50'0,"0"0"-41"15,0 0-9-15,0 0 9 0,81-15-6 16,-56 8 5-16,-4-1-8 16,3-2 0-16,-5 2 37 15,-4 2-35-15,-3-2 3 16,-3 2 11-16,-6-2-5 16,-2 0 34-16,-1-1-37 15,0 0-8-15,-3-1 20 16,-14 0-20-16,-7 0-1 15,-2 4-5-15,-8-1 12 16,1 3-1-16,5 1-5 16,10 1 0-16,1 2 13 15,7-1 0-15,1 1-13 0,6 0 2 16,3 0-2 0,0 0 0-16,0 0-11 0,0-3-1 15,9 3 4-15,12-3-5 16,3 1 13-16,6-1 0 15,-2 3 1-15,-4 0 5 16,0 0-6-16,-9 11-1 16,-5 6-7-16,-4 5 16 15,-4-1 4-15,-2 3 11 16,0-4-17-16,0-2 15 16,0-3-20-16,0-4 2 15,-2 1 16-15,-1-5-14 16,0-1-5-16,3 3 0 0,0-3-28 15,0-1-29 1,0-5-153-16</inkml:trace>
  <inkml:trace contextRef="#ctx0" brushRef="#br1" timeOffset="1.20869E6">4818 8107 249 0,'0'0'267'16,"0"0"-265"-16,0 0-2 0,0 0-11 16,0 0 11-16,0 0 8 15,88 17 16-15,-47-13 6 16,8 3-11-16,10 1 22 16,5 0-31-16,7-2-6 15,3-5 2-15,2-1-6 16,-1 0 0-16,-5 0 7 15,-6-7-7-15,-9-3 0 16,-9 0 0-16,-13-1-19 16,-10 1 18-16,-9 1-33 15,-12 3-1-15,-2-2 17 16,-18 2-111-16,-25 3-190 0</inkml:trace>
  <inkml:trace contextRef="#ctx0" brushRef="#br1" timeOffset="1.20887E6">5176 8173 30 0,'0'0'83'0,"0"0"-16"16,0 0-54-16,0 0-12 15,0 0 79-15,0 0-21 16,73 6 54-16,-19-6-40 16,13 0-64-16,7-8 17 15,4 0-26-15,0-1-2 16,-7 3-1-16,-6-2-67 0,-10 0-50 15,-13-2-113-15</inkml:trace>
  <inkml:trace contextRef="#ctx0" brushRef="#br1" timeOffset="1.21087E6">4103 16441 360 0,'0'0'139'15,"0"0"-119"-15,0 0-14 16,0 0-4-16,0 0-2 16,0 0 5-16,0 0-1 15,5 0 12-15,9 1-15 16,3 0 18-16,6-1-6 15,1 0-3-15,1 0-1 0,0 0-9 16,1 0 0-16,-6 0 10 16,-1 0-10-16,-8 0 0 15,-5 0 0-15,-3 0-19 16,-3 0-25-16,0 6-65 16,-17 4 19-16,-16 4 63 15,-11 4 11-15,-3 2-42 16,0-3 35-16,4-1 20 15,7-3 3-15,11-2 62 16,7-6-56-16,6-2 37 16,9-1-24-16,3-1-6 15,0 1-2-15,5 1 6 16,17-1 15-16,11-2 15 0,9 0-16 16,10 0-16-1,9-5-15-15,2-5-13 0,4 1-37 16,-2-5-57-16,-7 0-84 15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10-04T04:28:17.877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3473 14333 466 0,'0'0'81'15,"0"0"7"-15,0 0-68 16,0 0-20-16,0 0-2 0,0 0 2 16,0 0 12-16,-9 14-6 15,28-7-6-15,5 1 35 16,3 1-11-16,7-3 15 15,2 0-36-15,10 0 0 16,12-1 36-16,8 1-37 16,10-1-2-16,8 3 1 15,2-1 3-15,10 1 0 16,-1 1-4-16,6 0 0 16,-2-1 6-16,-2 1-1 15,-2-3-7-15,-2 0 2 16,-7-1 0-16,-5 1 9 15,-5 1-9-15,0 0 0 16,-1-2 2-16,-5-1-2 16,1 3 0-16,-13-1-6 0,-1-2 6 15,-6 2 3-15,1-4-3 16,-3 0 0-16,-5-2 6 16,3 0-6-16,-7 0-4 15,1 0 3-15,-4 0 1 16,-3 0 10-16,-8 0-10 15,-4 0 0-15,-6 0-1 16,-5 0 1-16,-5 0-4 16,-3 0 0-16,-1 0 4 15,2 0 0-15,0 0-9 0,7 1-34 16,1-1-49-16,3 0-231 16</inkml:trace>
  <inkml:trace contextRef="#ctx0" brushRef="#br0" timeOffset="1853.099">9072 14059 687 0,'0'0'97'0,"0"0"-50"16,0 0-40-16,0 0 11 15,0 0 20-15,87-64 7 16,-44 31-32-16,-3 0-8 16,-4 0-5-16,-11 6 0 15,-12 5 10-15,-8 8-10 16,-5 3-1-16,0 6 1 0,-10 5 2 16,-8 0 3-16,-5 2-5 15,4 12 0-15,7 2 1 16,9 1-1-16,3-3-3 15,0 1-6-15,20-4 0 16,15-3 3-16,9-8 12 16,11 0-5-16,4-14 7 15,0-11-4-15,-5-3-2 16,-10-2 0-16,-7-2 2 16,-10-1-4-16,-6-1 6 15,-7 3-6-15,-7 3 14 0,-5 7-4 16,-2 6-10-16,0 6 9 15,-2 4 9-15,-5 5-6 16,-4 0-12-16,-2 3 0 16,-4 18-5-16,-2 8 10 15,1 10-10-15,-1 7 5 16,2 0 0-16,2 0 5 16,1-2-1-16,0-3-4 15,4-5 18-15,1-4-13 16,4-3-10-16,2-7 2 15,3-3 3-15,0-8 0 16,0-8-2-16,0-3-10 16,2 0-3-16,12-17-36 15,3-16-22-15,-3-13-165 16</inkml:trace>
  <inkml:trace contextRef="#ctx0" brushRef="#br0" timeOffset="1983.2868">9429 13694 606 0,'0'0'65'16,"0"0"11"-16,0 0-76 16,0 0-43-16,0 0 21 15,0 0 20-15,98 15-65 16,-44-13-383-16</inkml:trace>
  <inkml:trace contextRef="#ctx0" brushRef="#br0" timeOffset="2906.6858">10043 13958 516 0,'0'0'276'0,"0"0"-243"0,0 0-3 16,0 0-29-16,0 0 49 15,0 0 15-15,39-44-43 16,-3 15-22-16,1 0 10 15,-4-2-5-15,-8-1 0 16,-10-2-4-16,-8-2 6 16,-7 4-6-16,0 9 10 15,0 8 11-15,-5 5-22 16,-1 10 0-16,-2 0 0 16,-3 5-10-16,1 17 10 15,3 2 1-15,5 5 1 0,2-2-4 16,2-3-3-16,15-7-9 15,6-3 9-15,6-7-11 16,3-7 8-16,7 0 5 16,-2-4-8-16,1-15 7 15,-4-4-5-15,-1-5 9 16,-5-1-8-16,-6-4 16 16,-5 3-6-16,-8 2-2 15,-5 7 1-15,-3 6 15 16,-1 4-8-16,0 8 2 15,0 3 9-15,0 0-19 16,0 0-2-16,-4 11-1 16,-5 14 1-16,-1 8-2 15,2 7 3-15,2 6 1 16,-1-1 3-16,0-1-2 0,-2-4 8 16,1-4-9-16,-2-3 3 15,1-6 12-15,0-3-13 16,0-5 1-16,0-6 5 15,7-5-7-15,2-5 4 16,0-3-5-16,0 0 0 16,2-7 7-16,17-17-6 15,5-5-2-15,3-7-13 16,-3 0-3-16,-4 8 0 16,-3 9-6-16,-10 8 23 0,-2 8 0 15,-5 3-17 1,0 0 8-16,2 17 0 0,-1 3 5 15,2 4 4-15,2-5 8 16,5-2-6-16,0-5 5 16,3-2-3-16,3-5 3 15,1-4-5-15,6-1 8 16,4-1 0-16,-2-14-10 16,-4-2-8-16,-7-1-30 15,-10-3-31-15,-4-3-75 16,-12-2-181-16</inkml:trace>
  <inkml:trace contextRef="#ctx0" brushRef="#br0" timeOffset="3056.2811">10286 13723 548 0,'0'0'7'0,"0"0"-2"16,0 0-5-16,109 29 0 15,-48-22-47-15,6-4-417 16</inkml:trace>
  <inkml:trace contextRef="#ctx0" brushRef="#br0" timeOffset="4551.4603">11228 14032 611 0,'0'0'130'0,"0"0"-57"16,0 0-15-16,0 0-18 15,0 0 23-15,0 0-19 16,86-89-35-16,-53 54-8 0,1-2 15 15,-5-1-13-15,-6-4-3 16,-4 1 5-16,-8-2 0 16,-5 7 4-16,-6 6-3 15,0 12 0-15,0 7 4 16,0 6-3-16,0 5-14 16,0 0-1-16,-6 11 1 15,-9 19 7-15,-6 9 2 16,2 4 1-16,6 3-6 15,6-6 7-15,4-2-12 16,3-7 7-16,0-5 1 16,5-8 0-16,10-4 0 15,7-4-5-15,3-5-1 0,1-5 12 16,1 0-4-16,1-5 0 16,-4-7 3-16,-6 0-5 15,-6 2-1-15,-8 0 1 16,-4 1 1-16,0 4-1 15,0 1-5-15,0 2 4 16,-6 2-2-16,-4 0 1 16,-2 0 3-16,2 8-1 15,7 4 0-15,3 1-10 16,0 1 10-16,0 0 0 16,3-2-16-16,9 1 16 15,8-6-4-15,0-2 4 0,-1-3-2 16,2-2 0-1,-3 0-1-15,-5-5 3 0,1-7 0 16,-8-2 10-16,0-5-9 16,-3-1-1-16,-3-3 0 15,0-1-8-15,0-1 6 16,0 0-1-16,0 3-4 16,0 2-3-16,0 8 10 15,0 3-16-15,0 2 16 16,4 5 0-16,3 0-6 15,2 2 0-15,2 0 6 16,1 0-7-16,3 11 3 16,-2 4 4-16,1 2-13 15,-4 2 13-15,-2 3 0 16,-3 0 4-16,-3 0-2 0,-2-1-4 16,0 1 4-16,0 0 5 15,-7-5-5-15,-1 0-1 16,1-1 5-16,2-6-6 15,4-2-7-15,1-5 3 16,0-3-42-16,0 0 6 16,9-3 11-16,12-11 24 15,4-1-1-15,-3-3 1 16,1 3 3-16,-6 1 2 16,0 2 0-16,-1-1 2 15,-2 0 6-15,1-2-1 16,-2 4 0-16,2-3-6 0,0 0 8 15,1-2 11-15,1-1-18 16,1-6 5-16,-3 0 8 16,1-6-6-16,-1 0 4 15,-3 0-7-15,1 0 2 16,-5 1 2-16,-1 6-5 16,-5 5 1-16,-2 6 6 15,0 8 1-15,0 3-10 16,0 0-3-16,0 0-1 15,-4 11-6-15,-12 11 8 16,-1 11-1-16,0 7 1 16,-1 3 1-16,5 0-1 15,1-7 10-15,8-4-10 16,4-8 7-16,0-5-8 16,6-4-2-16,10-6-4 0,6-5-11 15,2-4-30-15,-2 0-50 16,-2-11-174-16</inkml:trace>
  <inkml:trace contextRef="#ctx0" brushRef="#br0" timeOffset="4678.2354">12086 13759 555 0,'0'0'94'0,"0"0"-33"15,0 0-61-15,0 0-16 0,0 0 16 16,0 0-4-1,77 12 2-15,-38-4-269 0</inkml:trace>
  <inkml:trace contextRef="#ctx0" brushRef="#br0" timeOffset="5842.1851">12574 14016 747 0,'0'0'86'0,"0"0"-7"15,0 0-61-15,0 0-16 16,0 0 52-16,0 0-43 16,31-70-3-16,-20 49 3 15,1-2-7-15,-2-1-7 16,-5 1 3-16,-4 4-7 16,-1 3 5-16,0 8-12 15,0 1 14-15,0 5 23 16,0 1-19-16,0 1 1 0,-1 0-5 15,-7 13 0-15,-3 5-7 16,3 1 6-16,5 3 1 16,3-2 1-16,0 0-1 15,0-5 0-15,2-3-10 16,11-5 10-16,3 0 10 16,7-7-10-16,-2 0 0 15,3 0 5-15,-2-2-5 16,-3-10-3-16,-2-2 1 15,-3-1 2-15,-3-2 9 16,-2-2-9-16,0-2 0 16,-3 0 1-16,1 0 3 15,1 4-4-15,1 0 0 0,-2 7 2 16,1 5-8 0,-1 3 4-16,2 2 2 0,-2 0-6 15,1 0 0-15,1 3 4 16,-2 8-3-16,-1-2 5 15,-1 2 0-15,-1-2-5 16,1-1 5-16,-2 1 3 16,-1-1-2-16,2 1-1 15,-4-1 0-15,0-1 1 16,0 0-1-16,0-2 0 16,0 0-1-16,0-2 1 15,0-2 2-15,0-1 2 16,0 0-3-16,0 0-1 15,0 0-7-15,1 0 5 0,4 0 2 16,-2-1 2-16,1-7-2 16,0 0 0-16,0 1-10 15,-1-2 2-15,0 3 6 16,1-3-6-16,-1 2 4 16,0-1 1-16,-3 1-1 15,0-2 2-15,0-1 3 16,0 0-1-16,0-4 6 15,-3 2 1-15,-7 2-6 16,-1 0 0-16,1 3 0 16,-1 2-1-16,4 3 0 15,2 2-2-15,2 0 1 16,2 2-8-16,1 13 5 0,0 2 0 16,0 2 1-16,7 3 3 15,4 2 1-15,2 0 1 16,-4 0-2-16,0-2 5 15,-2 2-5-15,-4 0 2 16,-1-2-1-16,-2-2 3 16,0-1-6-16,0-1 8 15,0 0-8-15,-3-3 2 16,-6-1 0-16,5-4-11 16,0-3-13-16,4-7-1 15,0 0-15-15,10 0 40 16,8-10 1-16,4-6 15 0,2 0-3 15,-2 1 12-15,0 4-11 16,1 1-14-16,4 3-5 16,-6 0-136-16,1-2-573 15</inkml:trace>
  <inkml:trace contextRef="#ctx0" brushRef="#br0" timeOffset="6613.4805">13609 13975 343 0,'0'0'350'0,"0"0"-240"0,0 0-17 16,0 0-60-1,0 0-9-15,0 0-2 0,27-20-7 16,-3 1-12-16,6-5 9 16,-1-2-9-16,-4-4-2 15,2-1-1-15,-10 4 11 16,-8-2-7-16,-4 4 1 16,-5 5 13-16,0 3-7 15,-3 7-2-15,-6 4-12 16,0 6 3-16,2 0 0 15,-3 8-9-15,3 9 7 16,-2 7-6-16,5 1 2 16,1 1 4-16,3-2 2 15,0 0-16-15,1 0 15 16,12-4-2-16,1-1-9 0,4-7 0 16,1-1 5-16,4-9-7 15,-1-2 11-15,2 0-5 16,-3 0 8-16,1-11 6 15,3-5-5-15,-5 1-1 16,2-4 10-16,-2 3-7 16,-4 0 5-16,-2 7-5 15,-1 3 1-15,-6 4-4 16,2 2 0-16,-3 0-10 16,-1 8 10-16,-1 8-11 15,-4 4 10-15,0 2 2 16,0-1 8-16,-1-3-9 0,-4-4-3 15,4-4 3-15,1-6 1 16,0-3-1-16,0-1-12 16,6 0 3-16,15-10 4 15,5-9-44-15,3-6-193 16</inkml:trace>
  <inkml:trace contextRef="#ctx0" brushRef="#br0" timeOffset="6755.2558">13905 13691 628 0,'0'0'65'15,"0"0"85"-15,0 0-136 16,0 0-14-16,0 0-53 0,0 0-145 16,34 8-59-16</inkml:trace>
  <inkml:trace contextRef="#ctx0" brushRef="#br0" timeOffset="8007.1307">14985 14021 753 0,'0'0'65'0,"0"0"-6"16,0 0-39-16,0 0-19 15,0 0 12-15,0 0 21 16,89-40-30-16,-70 24-2 0,-3-3 5 16,-3-2-3-16,-4-4 2 15,-8 0-6-15,-1-1 0 16,-1-1-5-16,-18 1-10 15,-3 6 8-15,3 5-4 16,0 4 10-16,6 8-1 16,8 2 1-16,0 1 0 15,5 0-3-15,0 0-29 16,3 0 5-16,17 8 16 16,11-1 12-16,11 0 6 15,9-1 3-15,3-1-9 16,2-2 0-16,-4-2 7 0,-10-1-8 15,-6 0 1-15,-11 0 0 16,-10 0 1-16,-10 0 0 16,-5 0 1-16,0 3-2 15,0 2-16-15,-2 2 16 16,-11 3 5-16,-2 2 7 16,1 0 7-16,7 0 0 15,1 2-19-15,3 4 7 16,3 2-4-16,0 3-1 15,0-1-2-15,6 1 2 16,7-5 4-16,4 0-1 16,-1-7-2-16,0-4 6 15,2-6-4-15,-1-1 15 0,0 0-14 16,2-4 6-16,-2-11 8 16,1-4-20-16,-3-4-3 15,-4-2 3-15,2 1 8 16,-7 3-8-16,-3 4-2 15,-3 9 2-15,0 3-5 16,0 3 1-16,0 2-1 16,0 0-2-16,-3 8-13 15,-4 6 17-15,-1 3-2 16,-1 2 5-16,4 3 6 16,5 0-6-16,0-3-18 15,0-2 1-15,2-3 0 0,13-6 16 16,2-3-11-16,2-5 8 15,3 0 2-15,-1 0 4 16,2-10-2-16,-1-4 5 16,-2-3-5-16,0-2 8 15,-1-1-8-15,-2 0 2 16,-1-1 2-16,-5-1-2 16,-4 3 3-16,-1 4 5 15,-3 4 1-15,-1 3 3 16,-2 5-1-16,0 0-1 15,0 0 9-15,0 3-19 16,0 0-4-16,0 0 2 16,0 0-3-16,0 6-9 15,0 11 11-15,0 5 1 16,0 0 2-16,-2 4 6 0,2 1-8 16,0-2 0-16,0 1 2 15,0-2-1-15,0-5 2 16,0-2 1-16,3-7 7 15,5-3-11-15,5-5 19 16,7-2 8-16,5 0 3 16,5-19-15-16,3-3-15 15,-3-5-2-15,0 0-3 16,-4 0-73-16,-6 7-33 16,-7 2-124-16,-9 8-372 15</inkml:trace>
  <inkml:trace contextRef="#ctx0" brushRef="#br0" timeOffset="8426.6049">16043 14034 139 0,'0'0'304'15,"0"0"-206"-15,0 0-49 16,0 0-1-16,0 0 75 15,0 0-40-15,27 16-28 16,-14-15-27-16,0-1 12 16,-1 0-32-16,-1 0-4 15,0 0 12-15,-3 0-9 0,2 0-6 16,0-5 2-16,-2-7 0 16,1-1-2-16,-2 0-1 15,-1 0-8-15,-3 0 2 16,0 2-18-16,-3 4-3 15,0 3 17-15,0 2-6 16,0 2 9-16,0 0-41 16,0 0 2-16,0 0 24 15,0 0-5-15,0 3 5 16,0 1 9-16,0 1-12 16,2 0 17-16,-1-2-19 15,1 0 4-15,1 0 7 0,0-3-72 16,-2 0 14-16,3 0-21 15,0 0-75-15</inkml:trace>
  <inkml:trace contextRef="#ctx0" brushRef="#br0" timeOffset="9343.4248">16218 13998 293 0,'0'0'196'16,"0"0"-53"-16,0 0-50 15,0 0 37-15,0 0-57 16,0 0-47-16,28-37-14 15,-11 20-1-15,1 0-4 16,-2-1-6-16,-1 3-1 16,-6-1 9-16,-3 4-5 15,-6 4-4-15,0 2 3 16,0 5-3-16,0 1-7 0,-6 0 6 16,-7 4-14-16,-2 9 12 15,3 2 1-15,2-1 1 16,4 3 1-16,1-4-2 15,4 1 0-15,1 0 2 16,0-1-5-16,0 3 5 16,10-2-5-16,5-3 5 15,4-1 0-15,1-3 4 16,3-3-7-16,-2-2 3 16,-1-2-6-16,-4 0 0 15,-5-2 10-15,2-10-9 16,-5-2 5-16,-1-3-9 0,-1 0 8 15,-1 2-11-15,0 1 12 16,1 2-3-16,2 2 3 16,1 3-4-16,0 1-4 15,0 5 7-15,-3 0-2 16,-2 1 0-16,-1 0-5 16,-1 0 2-16,-2 10-5 15,5 5 11-15,-2 3-2 16,2-1 6-16,1-1 3 15,3-4-7-15,4-3 0 16,2-1 4-16,3-5-3 16,-1-3 1-16,0 0-2 15,0-4 3-15,-5-9 4 0,0-2-7 16,-2-3 7 0,-1 3-6-16,-3-1 7 0,-1 4-5 15,0 4 17-15,-2 2-11 16,-3 5 17-16,0-1-26 15,0 2-2-15,2 0 0 16,1 4-8-16,0 12 9 16,0 3 1-16,-2 4 0 15,2 2 13-15,-3 0-11 16,2 0 0-16,0-5 3 16,-2 2-2-16,0-5 1 15,0-5-4-15,0 1 1 16,0-6 1-16,0 0-2 15,0-2-21-15,0-2-20 0,0-3-11 16,0 0-32-16,13 0-26 16,2-13-9-16,6-7-20 15,2-2 56-15,-3 2 72 16,-1 6 11-16,-5 5 56 16,-3 7 27-16,-1 2 21 15,-1 0-25-15,1 0-19 16,0 2-36-16,3 7-7 15,4 1-2-15,4-2-6 16,2 1-9-16,4-3-25 16,1-6-199-16</inkml:trace>
  <inkml:trace contextRef="#ctx0" brushRef="#br0" timeOffset="11293.0446">17558 13851 690 0,'0'0'141'0,"0"0"-32"16,0 0-88-16,0 0 0 16,0 0-5-16,0 0-11 15,-106-19 19-15,80 36-8 0,4 2-3 16,6 2-13 0,10 2 0-16,6-2 3 0,0-3 4 15,14-2-9-15,12-5 4 16,4-5-1-16,3-6 17 15,1 0-18-15,-4 0 0 16,-3-9-1-16,-6-4-11 16,-10-2 10-16,-5-1 1 15,-6 1 1-15,0-1-3 16,-3-1-18-16,-11 6 21 16,3 5-12-16,-1 4 17 15,3 2-10-15,0 0-2 16,2 0 7-16,-1 11-7 15,4 5-2-15,2-1 9 0,2 3-9 16,0-1 18-16,8-3-9 16,11-1 0-16,5-3 0 15,6-4-13-15,1-6 13 16,2 0 0-16,-3 0-1 16,-2-9 1-16,-6-6 0 15,-5-2-2-15,-4-2 4 16,-4-3-5-16,-3 0-3 15,-3-3 0-15,-3 0 0 16,0 3 0-16,0 2 3 16,-1 4 3-16,-7 6 1 15,2 3-1-15,-1 2-3 16,4 3 3-16,0 2-5 0,3 0-1 16,0 0 5-16,0 0-5 15,0 2-7-15,0 10 12 16,0 2-4-16,12-2 5 15,1 0 3-15,5-2-1 16,-1-1-4-16,8-3 2 16,2 1 0-16,1-5 6 15,5 1-6-15,-3-1 3 16,1-2-1-16,-1 0 2 16,-6 0-4-16,-6 0 0 15,-5 0 0-15,-7 0 9 16,-4 0-9-16,-2 0 9 0,0 0-9 15,0 0-3-15,0 3 3 16,-13 6 0-16,-1 1 3 16,0 3-2-16,2 1 2 15,3 2 3-15,8 1 0 16,1-2-4-16,0 2-2 16,3 0 0-16,9 0 1 15,6-3 4-15,1 0-2 16,-1-6-2-16,1-1 1 15,-2-5 0-15,-4-2 1 16,-5 0 1-16,-1 0-1 16,-5 0 10-16,-2 0-13 0,0 0-2 15,0 0 1-15,-2 0-2 16,-8 0-1-16,-5 1 4 16,3 8 0-16,2-1-4 15,5 1 4-15,3-1-7 16,2-2 3-16,0-3-3 15,0-3 7-15,7 0 1 16,11 0 7-16,7 0 18 16,0-12-21-16,2-5-3 15,-1-4 4-15,1-1-2 16,-5-2-3-16,1-1-1 16,-5 0 0-16,-4-3 6 15,-5-2-6-15,-2-3 1 0,-4 2 5 16,-2-1-5-1,-1 4 15-15,0 4-16 0,0 7 0 16,0 6 3-16,0 8-3 16,0 3 0-16,0 0 0 15,-1 0-3-15,-4 13-7 16,-3 10 6-16,0 7 4 16,-1 2 6-16,-2 2-6 15,1-1 0-15,4-2 1 16,2-3 2-16,4-4-6 15,0-5 1-15,0-2 2 16,10-7-8-16,10-2 8 16,3-5 0-16,2-3 0 15,4 0 7-15,-2 0-7 16,-6 0 0-16,-6-7 0 0,-6 0-1 16,-2 3 5-16,-5-1-4 15,1 1 7-15,-3 0-7 16,1 1 10-16,-1 1-10 15,0 2 3-15,0 0-3 16,0 0 0-16,2 0-6 16,-2 0-2-16,1 0 1 15,-1 0 4-15,2 0-9 16,1 8 12-16,0 2-1 16,6 1 1-16,-2-1-3 15,4 0 3-15,0-3 2 16,3-4-2-16,2-3-1 0,2 0 1 15,2 0-5-15,0-2 5 16,2-11-10-16,-2-1-2 16,-2-1 4-1,-3-2 6-15,-4 3-1 0,-4 1 3 16,-6 4 3-16,1 1 0 16,-2 4 19-16,0 4-7 15,0 0-3-15,0 0-12 16,0 0 0-16,0 0-7 15,0 0 4-15,0 5 2 16,0 8 0-16,0 0 1 16,1-1 0-16,2-5-1 15,4 1-2-15,0-3 3 0,6-5 6 16,4 0-1-16,4 0-3 16,5 0-2-16,4 0-13 15,0-5-24-15,3-4-70 16,-5 3-142-16</inkml:trace>
  <inkml:trace contextRef="#ctx0" brushRef="#br0" timeOffset="11868.9675">18044 14255 376 0,'0'0'83'16,"0"0"-79"-16,0 0 33 0,0 0 66 15,101 10 19 1,-48-7-58-16,6 1-31 0,6-1-8 16,3 2 2-1,3 1-24-15,-3-1-3 0,-6 1-3 16,-7-2-91-16,-14-4-178 16</inkml:trace>
  <inkml:trace contextRef="#ctx0" brushRef="#br0" timeOffset="18049.2711">4544 14500 78 0,'0'0'41'0,"0"0"-34"15,0 0 9-15,0 0 21 16,0 0 33-16,0 0-2 0,0 0-25 16,-17-22-13-16,17 19 10 15,0 1-18-15,0 1 17 16,0-1-3-16,-4 2 17 16,4 0-30-16,0 0-1 15,0 0-10-15,0 0 20 16,0 0-26-16,0 0 3 15,0 0-9-15,0 0 5 16,12 0-10-16,13 0 5 16,11 0 0-16,12 0 8 15,6 0-8-15,7 0 0 16,1 0-3-16,1 0 6 16,-2 0 8-16,2-4-11 15,-4-3 0-15,-2-1-13 0,-3-1-14 16,-14 0-15-16,-2-2-123 15,-15 0-81-15</inkml:trace>
  <inkml:trace contextRef="#ctx0" brushRef="#br0" timeOffset="19443.4979">3915 16068 502 0,'0'0'65'15,"0"0"-39"-15,0 0-13 16,0 0 31-16,0 0 35 15,0 0-31-15,-10 0-23 16,10 0-9-16,0 0-28 16,0 0 12-16,0 0-8 15,3 0-5-15,12 7 26 16,10 5-16-16,7 0 3 16,2 1 0-16,6 1-2 15,2-3 12-15,6 0-10 16,4-2 0-16,2-1 14 15,3-1-5-15,3 0 5 16,-1-1-10-16,-4-3-6 16,2-1 5-16,-4-2-3 15,2 0 2-15,-1-5 11 0,0-10-13 16,-2-5-8-16,-7 1 8 16,-6-3 8-16,-11 0-8 15,-7 3-13-15,-5 0-7 16,-11 2-62-16,-5 5 2 15,0 2-112-15,-21 5-194 16</inkml:trace>
  <inkml:trace contextRef="#ctx0" brushRef="#br0" timeOffset="19908.517">3880 16182 500 0,'0'0'58'0,"0"0"-14"16,0 0-40-16,0 0 33 0,0 0 24 15,0 0-28-15,-21 0-28 16,24 2-10-16,15 4-9 16,16 3 14-16,8 1 14 15,11 1 2-15,3-2 25 16,9-3-31-16,-1-1 0 15,2-4 19-15,-3-1-21 16,-5 0-8-16,-3 0 2 16,-4-1 0-16,-6-10 9 15,-9 2-11-15,-2-2-2 16,-8-2-3-16,-6 2-59 16,-8-3-22-16,-9 0-22 0,-3-2-91 15,-5 4-203 1</inkml:trace>
  <inkml:trace contextRef="#ctx0" brushRef="#br0" timeOffset="20347.8186">3855 16170 416 0,'0'0'92'0,"0"0"-41"15,0 0-51-15,0 0 0 16,0 0 8-16,0 0-5 15,19 11 4-15,12-2 27 16,8 3-1-16,10-1-2 16,4 2-16-16,6-2-2 15,3-1 6-15,3-1 3 16,-4-4-11-16,0-2-3 16,-7-1-6-16,-5-2 18 15,-6 0-20-15,-8 0-4 0,-6 0 4 16,-3 0 4-1,-8-7 2-15,0 2-12 0,-6-6 6 16,2-2-5-16,-6-2-29 16,-2-5-2-16,-4-1-19 15,-2-1-178-15</inkml:trace>
  <inkml:trace contextRef="#ctx0" brushRef="#br0" timeOffset="20772.4033">3913 16241 207 0,'0'0'153'16,"0"0"-128"-16,0 0 0 16,0 0-6-16,0 0 12 0,0 0-16 15,30 5-11-15,4 3 52 16,12-1-31-16,5 5 1 15,5-2 31-15,5 2-52 16,-2-5 2-16,6-2 0 16,-5-4 9-16,-9-1-15 15,1 0-1-15,-10-5 14 16,-1-10-1-16,-5-4-13 16,-5-7-16-16,-4-2-19 15,-10-5-131-15,-15-1-304 16</inkml:trace>
  <inkml:trace contextRef="#ctx0" brushRef="#br0" timeOffset="21261.4061">3895 16246 365 0,'0'0'134'16,"0"0"-127"-16,0 0 8 15,0 0-30-15,0 0 17 16,0 0-2-16,34 31 28 16,-1-17 5-16,6 0 22 15,8 0-40-15,7-1-8 16,7-4 29-16,6-5-26 15,4-4-5-15,-1 0 5 16,0-4-6-16,-11-8 1 16,-6-1-5-16,-10 2 0 0,-9 1-5 15,-9 1-20-15,-9 2-53 16,-9-6-115-16,-7 1-205 16</inkml:trace>
  <inkml:trace contextRef="#ctx0" brushRef="#br0" timeOffset="21905.5223">3971 16179 174 0,'0'0'160'15,"0"0"-117"-15,0 0-37 16,0 0-5-16,0 0 3 0,0 0 28 16,19 22 64-1,-2-12-37-15,5 4-20 0,5 1-14 16,3-3 7-16,7 0-1 15,5 0-11-15,0-2-11 16,8-3 9-16,0-3 0 16,5-4-4-16,0 0-14 15,-2 0 3-15,-3-6 10 16,-2-6-13-16,-5-6-13 16,-2 3-14-16,-9-2-30 15,-7-1-20-15,-7 2-105 16,-12-2-118-16</inkml:trace>
  <inkml:trace contextRef="#ctx0" brushRef="#br0" timeOffset="23471.4163">5351 15049 30 0,'0'0'92'0,"0"0"2"0,0 0 16 15,0 0-35-15,0 0 39 16,0 0-15-16,-4-73-55 15,4 72 9-15,0 1-14 16,0 0-29-16,0 0-10 16,0 2-7-16,3 18 7 15,13 10-4-15,6 6 4 16,2 13 0-16,2 5 9 16,-4 7-6-16,-3 6 12 15,-9-2-5-15,-8 1-10 16,-2-1 27-16,0-2-20 15,-2 0 18-15,-8-1-6 16,-1-5-17-16,1-5 1 16,1-6 0-16,4-4-2 15,1-6 1-15,2-7-2 0,1-7 0 16,-2-5 2-16,3-7-2 16,0-6-5-16,0-4-16 15,0 0-21-15,0-10 26 16,0-21 4-16,0-13-48 15,0-12-8-15,0-8 25 16,0-2 7-16,0-2-2 16,0 0-46-16,0 0 46 15,0 1 7-15,0 5 29 16,-3 3 2-16,-3 5 10 0,-1 8 48 16,-1 9-5-1,-2 7 41-15,1 10-13 0,3 3-55 16,-2 6 8-16,1 4 16 15,3 5-42-15,1 0 32 16,1 2-35-16,-1 2-2 16,0 26-6-16,-1 21-1 15,4 22 4-15,-1 13 14 16,1 7-14-16,0-1 9 16,0-4-9-16,0-5 2 15,-1-11 6-15,-7-7-7 16,4-8 13-16,0-4-14 15,-1-7 6-15,1-4-4 16,1-6-2-16,-2-7-8 16,5-6 5-16,0-8-69 0,0-4-65 15,0-9-151-15</inkml:trace>
  <inkml:trace contextRef="#ctx0" brushRef="#br0" timeOffset="24584.0788">9959 15008 672 0,'0'0'6'0,"0"0"19"0,0 0-25 15,0 0 0-15,-28 104 12 16,16-48-5-16,2 8 4 16,-1 7 32-16,-2 5-14 15,-3 0 2-15,-1-2-28 16,2-8 13-16,-1-5-1 15,2-12-8-15,4-10-5 16,4-11-1-16,3-14-1 16,1-9 1-16,2-5 7 15,0-1-1-15,0-31 37 16,11-18-32-16,7-18-12 16,1-13-2-16,1-3-22 0,-5-2 15 15,-2-1-20 1,-2 1 9-16,-1 7 12 0,-1 8-21 15,-5 17 29-15,1 14 0 16,-2 13 3-16,-2 15-2 16,-1 8-1-16,0 4-8 15,0 0 7-15,0 21-15 16,0 20 14-16,0 22 4 16,0 15-2-16,0 6 10 15,0 3 8-15,3-2-8 16,-3-8-5-16,0-3-2 15,0-5 0-15,0-4-3 16,-6-3-3-16,3-4-35 0,2-10-100 16,-2-12-223-1</inkml:trace>
  <inkml:trace contextRef="#ctx0" brushRef="#br0" timeOffset="27492.3147">5571 14584 274 0,'0'0'75'0,"0"0"-26"16,0 0-17-16,0 0-13 16,0 0 5-16,0 0 22 15,0 0-16-15,-31-59 4 16,28 56-4-16,3 1-20 15,0 2-3-15,0 0-7 16,0 0 0-16,0 0-6 16,-2 9-12-16,2 15 18 15,-1 14 0-15,-1 11 2 16,2 16 18-16,0 13-13 16,0 6-1-16,0 1 19 15,0-9-24-15,5-13 3 0,0-13 0 16,1-8 2-16,-5-9 19 15,2-4-25-15,0-9 1 16,0-9 11-16,-3-7-12 16,1-2 0-16,-1-2 7 15,2 0-7-15,-2 0 22 16,0-2-20-16,0-15 2 16,0-8-3-16,0-6-1 15,-3-8-15-15,-6-4 5 16,0 0 4-16,-2-5 4 15,1-7-1-15,1 2-5 0,0-1 0 16,-1 1 1 0,1 5 5-16,4 6 2 0,-2 4 0 15,0 5-13-15,1 4 17 16,-2 4-4-16,5 5 0 16,-1 6 10-16,2 2-16 15,-1 5 7-15,0 4-1 16,2 1 17-16,-1 2-17 15,2 0-1-15,0 2-19 16,0 15 13-16,0 10 1 16,0 6 4-16,0 6 2 15,2 2 8-15,3 3-8 16,1 1 0-16,-1 2 6 16,3 2-3-16,-4-3-3 0,3-3 0 15,-1-2 7 1,0-3-5-16,0-1-2 0,-1-3 0 15,2-5 5-15,-3-4-3 16,0-8-4-16,-3-5-4 16,2-8 6-16,-1-4-6 15,-2 0-22-15,3 0-24 16,0-6-16-16,-3-21-122 16</inkml:trace>
  <inkml:trace contextRef="#ctx0" brushRef="#br0" timeOffset="28206.4247">5476 14601 135 0,'0'0'90'0,"0"0"-54"16,0 0-36-1,0 0 0-15,0 0 40 0,-4 71 25 16,4-25 17-16,0 9-34 15,0 13-12-15,2 3-27 16,6 3 16-16,4-6-16 16,-2-10-9-16,-2-8 8 15,1-8-8-15,-1-10 12 16,-2-9-22-16,-1-8 10 16,-3-10-17-16,2-5-2 15,-1 0-28-15,2-9 37 16,3-17-1-16,2-14-7 15,-2-9-19-15,-3-6 1 16,-5-4 15-16,0-5 18 16,0 0 0-16,-3 5-3 0,-3 9 6 15,0 7 3-15,0 9 1 16,1 6-4-16,-2 8 4 16,4 3 18-16,-4 3 11 15,7 6-2-15,-2 5 1 16,2 2-23-16,-3 1-9 15,3 0-36-15,0 14 36 16,0 12 0-16,-2 15 0 16,2 10 41-16,0 15-7 15,0 12-10-15,0 3-8 16,0-1 6-16,0-7-14 16,0-6 15-16,0-6-22 0,-1-8 0 15,1-9 5 1,-2-11-6-16,2-11-8 0,0-7-33 15,0-11-24-15,0-4-13 16,0 0 9-16,0-20-10 16</inkml:trace>
  <inkml:trace contextRef="#ctx0" brushRef="#br0" timeOffset="29268.1749">5516 14621 280 0,'0'0'62'16,"0"0"29"-16,0 0-30 0,0 0-29 16,0 0 19-1,0 0-38-15,-1-13-2 0,1 13-10 16,0 5 3-16,0 20-3 16,0 13-1-16,7 15 18 15,2 13 7-15,0 11-18 16,3 9 8-16,-2 1 9 15,-1-8-23-15,-1-9 20 16,-2-6-21-16,1-9 3 16,-2-10 5-16,-1-9-5 15,2-10-6-15,-1-5-3 16,3-8 2-16,-2-3-12 16,-1-4-48-16,-2-3-30 15,-3-3-62-15,0 0-89 0</inkml:trace>
  <inkml:trace contextRef="#ctx0" brushRef="#br0" timeOffset="30928.4415">4381 16128 370 0,'0'0'158'0,"0"0"-121"16,0 0-12-16,0 0-25 15,0 0 0-15,0 0 0 0,45 20 4 16,-14-13-1-16,4 0 37 16,5-4-13-16,0-3 2 15,-1 0-19-15,2-3 3 16,-4-7 2-16,-2-4-10 15,-2 2-3-15,-5-2 1 16,-2 0 1-16,-7 3-4 16,-6 2 3-16,-5 1-3 15,-8 4-2-15,0-3-10 16,0 1-15-16,-15-3-2 16,-12 1-24-16,-7 1 13 15,-8 4-32-15,2 3 35 0,-1 0 26 16,0 0 9-16,7 0 1 15,-1 3 1-15,4 8 3 16,9-3 1 0,6-2-4-16,10-4 7 0,3-2-13 15,3 0 6-15,0 0-2 16,8 0-12-16,12 2 18 16,6-2-4-16,6 0 8 15,6 0-4-15,1 0-8 16,6 0-7-16,4 0-15 15,2 0-20-15,-4 0-96 16</inkml:trace>
  <inkml:trace contextRef="#ctx0" brushRef="#br0" timeOffset="32837.7002">10950 16209 509 0,'0'0'38'16,"0"0"19"-16,0 0-39 16,0 0-5-16,0 0 1 15,0 0-14-15,0 0-1 16,-14 14 1-16,33 3 0 15,12 6 3-15,16 0-1 16,13 3 2-16,15-3-1 16,17-2 4-16,16-2 3 15,5-3 14-15,5-2-23 16,-6 0 1-16,-6 0-2 16,-2-2 0-16,-10 2-1 15,-9-3 14-15,-12-1-14 0,-9 1 2 16,-11-5-1-16,-10 0 9 15,-9-3-18-15,-7-1-12 16,-9-2 1-16,-5 0-26 16,-10 0-104-16,-3 0-66 15</inkml:trace>
  <inkml:trace contextRef="#ctx0" brushRef="#br0" timeOffset="33211.0828">11198 16433 374 0,'0'0'8'0,"0"0"5"15,0 0 12-15,119 29 66 16,-45-22-12-16,11-3-25 16,11-1-34-16,7-2-2 0,3-1-7 15,0 2-2-15,-6-2-8 16,-10 1-1-16,-10-1 0 15,-13 0-4-15,-15 0-35 16,-13 0-13-16,-17 0-98 16,-22-8-71-16</inkml:trace>
  <inkml:trace contextRef="#ctx0" brushRef="#br0" timeOffset="33466.6996">11435 16497 19 0,'0'0'384'0,"119"18"-372"15,-20-6-3-15,24-5-9 16,14-7 9-16,5 0 0 16,-3-2-9-16,-5-12-51 15,-7-6-102-15</inkml:trace>
  <inkml:trace contextRef="#ctx0" brushRef="#br0" timeOffset="38624.3997">19075 15199 320 0,'0'0'24'16,"0"0"135"-16,0 0-99 15,0 0-20-15,0 0-1 16,-108-66-8-16,75 57 11 15,-2 2-26-15,-4 2-11 16,-3 5 21-16,-2 0-24 16,-7 13 5-16,-13 15-7 15,-10 6 2-15,-9 9 3 0,-4 6-5 16,2 2 0 0,5 6-1-16,7 1 1 0,12 6-12 15,13 6 11-15,13 5-1 16,19 5-8-16,16 5 8 15,13 0-12-15,37 6 8 16,19-2 2-16,17-5 4 16,20-8 1-16,14-9 4 15,18-11 11-15,16-7-16 16,17-10 0-16,8-5 10 16,6-6-8-16,-3-5-2 15,-5-6-5-15,-12-8 5 0,-15-9 0 16,-11 0-3-1,-20-19 3-15,-10-17 12 0,-12-17-12 16,-15-18 0-16,-10-18-12 16,-16-18 12-16,-14-23 12 15,-22-11-12-15,-20-9-18 16,-13 3-3-16,-39 8-5 16,-18 12-6-16,-22 6 21 15,-23 8 22-15,-13 10-15 16,-17 16 4-16,-12 9-3 15,-10 20 1-15,-7 15 4 16,-7 8-9-16,-2 15 7 16,4 10-14-16,10 10 10 15,11 19-23-15,14 33-16 16,11 17 17-16,13 13-86 0,13 2-131 16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10-04T04:06:16.070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</inkml:brush>
    <inkml:brush xml:id="br2">
      <inkml:brushProperty name="width" value="0.05292" units="cm"/>
      <inkml:brushProperty name="height" value="0.05292" units="cm"/>
      <inkml:brushProperty name="color" value="#FF0000"/>
    </inkml:brush>
    <inkml:brush xml:id="br3">
      <inkml:brushProperty name="width" value="0.05292" units="cm"/>
      <inkml:brushProperty name="height" value="0.05292" units="cm"/>
      <inkml:brushProperty name="color" value="#002060"/>
    </inkml:brush>
    <inkml:brush xml:id="br4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484 3176 416 0,'0'0'50'0,"0"0"-36"15,0 0 4-15,0 0-18 16,0 0 7-16,0 0 19 16,0 0-22-16,0-17 10 15,0 17 4-15,0 0-10 16,0 0-1-16,0 0-7 15,0 0 0-15,0 0-1 16,0 0 5-16,0 0-4 16,0 0 5-16,0 0-1 15,0 0 20-15,0 0-20 16,0 0 1-16,0 0 23 0,0 0-23 16,0 0-5-16,0 0 0 15,0 0 7-15,0 0-11 16,8 0 4-16,2 0 0 15,11 1 4-15,-2 4-4 16,9 1 0-16,2-2 0 16,6 1 5-16,5 0-5 15,0 2 0-15,2-1 10 16,2-2-14-16,1 3 15 16,2-2-11-16,1 0 0 15,2 0 0-15,1 0 0 16,3 1 0-16,0 5 5 15,0-2-15-15,2 4 10 0,3 1 0 16,0 0 3 0,2 0 9-16,-4 0-24 0,-4 0 10 15,4-5 2-15,-4 1-7 16,3-3 13-16,-1-4-6 16,1 2 1-16,0-2 2 15,-2 0-4-15,0 0 1 16,0 0 0-16,0 0 16 15,-2 2-3-15,0 1-13 16,-1-1 3-16,-5 4-1 16,0-2 13-16,-2-1-7 15,3 3-7-15,0-1 17 0,10-3-13 16,3-1-5 0,4 1 9-16,1-2 5 0,-2-3-7 15,3 0-7-15,-2 0 2 16,0 0-11-16,2 0 9 15,-4 3 0-15,-4-1 2 16,-3 1 2-16,4 1-5 16,-4-2 1-16,1 5 0 15,-2-2 0-15,0 2 7 16,-2 1-7-16,-3-2 1 16,1 1 5-16,-2 0-10 15,4-1 4-15,3-1 0 16,-1 1-8-16,0-4 11 15,-2 1-3-15,-3-2 4 16,5 2 2-16,0-1-5 0,-2 5-1 16,5-3 0-16,-1 1-2 15,-2 2 6-15,0 2-4 16,0 0 0-16,1 3 8 16,-1-1-6-16,1-2-2 15,-2 1 0-15,-2-3-13 16,-1 1 23-16,1-2-10 15,0-3 0-15,-1 4 4 16,6-3-5-16,0 0 1 16,3 2 0-16,-1-3-6 15,-4-1 15-15,-2 1-9 16,-3-3 0-16,2 0 1 0,1 0-1 16,3 0 0-16,-2 0 2 15,5 0-14 1,-5 0 15-16,4-3-3 15,-4 1 7-15,-3 2-2 0,-1 0-8 16,-2 0 3-16,-5 0 0 16,-1 0 14-16,-2 0-14 15,-1 0 0-15,0 0 1 16,-1 0 5-16,3 0 7 16,2 0-13-16,6 0 0 15,2-2 16-15,-2-3-16 16,2 1-3-16,-2-1 3 15,-4-1 0-15,1 1 0 0,-4-1 0 16,1 2 0 0,2 0 6-16,-5 1 2 0,2 3-10 15,-5-1 2-15,-2 1 0 16,-3-3 4-16,-2 3-4 16,-3-2 0-16,-3 2-7 15,-3 0 7-15,-3 0 0 16,-3 0-4-16,-5 0-6 15,4 6-23-15,-3 4-56 16,0 4-38-16,4-2-117 16</inkml:trace>
  <inkml:trace contextRef="#ctx0" brushRef="#br0" timeOffset="6113.2954">7530 2000 363 0,'0'0'41'16,"0"0"40"-16,0 0-63 16,0 0 20-16,0 0-30 15,0 0 1-15,0 0 9 0,-15-2-13 16,15-1 32-16,0 1-37 15,0 1 3-15,0-1 0 16,0 0-3-16,3-2-3 16,3 0 2-16,6-3-27 15,-3 2 22-15,0-2-18 16,1 0-6-16,-4 0 22 16,-3-1-1-16,3 3 9 15,-6 1-9-15,0 1 21 16,0-1-22-16,0 4 10 15,0 0 0-15,0 0-3 16,0 0 3-16,-1 0 0 16,-1 0 8-16,-1 0-7 0,3 0 5 15,0 0-5-15,0 0-1 16,0 0 0-16,0 0-1 16,5 0-3-16,11 0 4 15,8-6 0-15,11 1 15 16,4-6-15-16,2 4-42 15,2-1-18-15,-6 0-196 16</inkml:trace>
  <inkml:trace contextRef="#ctx0" brushRef="#br0" timeOffset="8659.2505">7487 1923 223 0,'0'0'78'16,"0"0"16"-16,0 0 16 15,0 0-55-15,0 0-2 16,0 0 42-16,0 0-71 16,-14-18 6-16,14 11-9 15,0 0-7-15,0-4-8 16,15-7-6-16,15-3 0 16,16-4-3-16,8-3 4 15,7-2-1-15,0 1 0 16,-3-1-12-16,-5 0 3 0,0 2-3 15,-9 0 1-15,-11 2 4 16,-10 1 7-16,-11 1-18 16,-11 1 15-16,-1 0-62 15,-14 3 19-15,-15 1 14 16,-7 5-18-16,-7 3 48 16,-1 4-27-16,4-2 29 15,6-1 9-15,8 0-8 16,14 1 29-16,6 2-7 15,6 5-18-15,0-1-5 16,0 2-28-16,14-3 28 16,16 1-7-16,8-1 15 15,-2 4-8-15,8 0 0 16,-4 2 10-16,-4 10 3 16,-6 3-13-16,-9 2 0 0,-6 0-4 15,-9 2-17-15,-6 0 21 16,0 5-5-16,-12 3 10 15,-13 4 23-15,-7 1-26 16,1-2 11-16,3 1-13 16,8-3-8-16,16-3-16 15,4-4-72-15,22-14-202 16</inkml:trace>
  <inkml:trace contextRef="#ctx0" brushRef="#br0" timeOffset="10091.688">8883 1076 349 0,'0'0'48'0,"0"0"51"16,0 0-26-16,0 0-57 16,0 0 17-16,0 0-33 15,-105-5 0-15,68 24 17 16,4 1-11-16,3 4-3 15,6-1 22-15,4 0-10 16,13 1-6-16,3-4-9 16,4 0-5-16,0 2-11 15,0-3 16-15,4 2-7 0,10-2 1 16,2-5 6-16,-1-7 7 16,5-7-7-16,2 0 0 15,2-9 27-15,4-15-20 16,2-9-4-16,3-9 11 15,-2-7-12-15,-1-2 6 16,-5-2-8-16,-8 0 4 16,-10 5-14-16,-5 1 29 15,-2 6-19-15,0 3 10 16,-2 5-10-16,-4 8 0 16,-2 6-1-16,6 7 16 15,1 6-11-15,1 3-4 16,0 3-5-16,-2 0-14 15,2 0-17-15,0 9 20 0,0 12 10 16,0 8 6 0,0 3 13-16,0 1-13 0,5 0 0 15,3-3 1-15,3-5 2 16,0-5-3-16,6-4 0 16,-1-6 0-16,4-5-4 15,2-5 11-15,2 0-7 16,4-8 16-16,2-14-7 15,0-2-8-15,-6-5-1 16,-5 2 0-16,-8 3 21 16,-7 7-21-16,-4 5-6 15,0 7 0-15,0 2-12 16,0 3 14-16,-7 0-12 0,-1 8 16 16,-4 12-24-16,2 1 24 15,3 4-1-15,7-4-3 16,0-3 5-16,0-2-2 15,4-5-10-15,6-2 11 16,4-7-15-16,2-2 15 16,4 0 0-16,5-5 16 15,3-12-15-15,-1-4 9 16,-2-1-10-16,-6-3 13 16,-6-1-9-16,-6 2-1 15,-2-5-3-15,-2 2 0 16,-2 0 6-16,-1 2-10 0,0 2 4 15,0 6 0 1,2 1 2-16,-2 8-2 0,3 4 0 16,-3 4 3-16,2 0 2 15,-2 0-10-15,0 0-11 16,2 0-11-16,-2 17 11 16,0 9-2-16,0 5 17 15,0 5 1-15,0-2 7 16,0-2 4-16,0-5 2 15,0-4-12-15,0-8 13 16,0-3-14-16,0-7 0 16,0 0 5-16,5-5 15 15,4 0-4-15,1 0 7 16,5-15-16-16,5-6 25 0,0-6-29 16,-3 0-3-16,-2-2 0 15,-2 3-55-15,-2 2-17 16,-8 3-118-16</inkml:trace>
  <inkml:trace contextRef="#ctx0" brushRef="#br0" timeOffset="11303.8751">9628 981 269 0,'0'0'164'0,"0"0"-81"0,0 0-72 16,0 0 35-16,0 0-44 15,0 0 15-15,15 0 29 16,3-11-40-16,2-4 21 16,5-5-27-16,0 1 0 15,-1-1 19-15,-2-1-19 16,-5 1-8-16,-4 3 3 16,-5 4 10-16,-7 3-10 15,-1 3-6-15,0 4 11 16,0 0-20-16,-11 3 20 0,-3 0-10 15,-2 0 6-15,1 12 8 16,1 1 1-16,5-1-5 16,6 1 0-16,3 1-13 15,0 0 13-15,0-2 0 16,8-3-6-16,11 0 15 16,5-5-20-16,4-4 11 15,4 0 0-15,-1-3 21 16,0-11-21-16,-4-2 1 15,-7 2 1-15,-7 2 2 16,-7 2 5-16,-6 3-9 16,0 3-1-16,0 3-2 15,0 1 3-15,-2 0 0 0,-10 1 0 16,-1 11 7 0,0 7-11-16,2 3 4 0,7 0 0 15,4-1-10-15,0-6 10 16,0-4-16-16,4-5 10 15,7-4 6-15,2-2 5 16,5 0-4-16,5-14 7 16,-1-6 18-16,3-7-26 15,-6-1 0-15,-5-2 9 16,-1-2-5-16,-3-1-8 16,-5-3 4-16,-5 5 0 15,0-2 29-15,0 5-29 16,0 8 0-16,-1 7 4 15,-3 7 8-15,3 5-24 0,1 1 9 16,-4 1-10 0,-1 19 10-16,-2 9 3 0,-1 5 0 15,5 0 6-15,3-1-6 16,0-6 15-16,0-4-15 16,0-6 0-16,2-8-12 15,6-3 10-15,3-3-2 16,4-3 4-16,11 0 18 15,6-9 18-15,6-11-36 16,-2-2 0-16,-6 1 14 16,-8 3-14-16,-14 7 0 15,-2 6 0-15,-6 4 0 16,0 1-3-16,0 0-13 0,0 0 4 16,0 3 12-1,0 9 0-15,-3 3 5 16,0-1-4-16,3-1 2 0,0-1-6 15,0-7 3-15,5 1-4 16,4 0-10-16,5 0 24 16,-1-1-10-16,11 1 5 15,3-2-4-15,10-1-2 16,8-3-37-16,8 0-80 16,2-6-135-16</inkml:trace>
  <inkml:trace contextRef="#ctx0" brushRef="#br0" timeOffset="12233.9325">10881 863 534 0,'0'0'133'0,"0"0"-125"16,0 0-8-16,0 0-2 15,0 0 2-15,0 0 12 0,27-33-1 16,7 5-6-1,4-1 26-15,-2-5-31 0,-3 0 2 16,-9 0 4-16,-4 3 2 16,-10 0-16-16,-6 9 0 15,-4 5 2-15,0 7 1 16,0 6 5-16,-4 4-15 16,-6 0 15-16,-5 20-7 15,0 5-3-15,5 6 8 16,3-3 2-16,7-3-14 15,0-5 7-15,7-6-17 16,9-6 24-16,8-4 0 0,4-4 1 16,5 0-7-1,5-14 12-15,-2-9-5 16,0-4-1-16,-6 0-15 0,-5-4 4 16,-11 4 16-16,-5 5-5 15,-7 2 1-15,-2 4 10 16,0 7-17-16,0 4 13 15,0 4-7-15,0 1 29 16,-3 0-24-16,-6 14-9 16,-3 11 4-16,-3 8 0 15,2 4 21-15,4-3-21 16,0 1 0-16,2-7 16 16,2-5-11-16,2-6-6 15,3-8 1-15,0-2-37 16,0-2 32-16,1-4-9 0,8-1 14 15,6 0-5-15,1 0 0 16,3-9-2-16,-3-1 1 16,-7-1 6-16,-2 8 7 15,-5 1-5-15,-2 2-1 16,0 0-2-16,0 0 1 16,0 0 0-16,4 0-3 15,0 0 10-15,6 0-11 16,-1 2 4-16,8-2-44 15,0 0-57-15,-6 0-198 16</inkml:trace>
  <inkml:trace contextRef="#ctx0" brushRef="#br0" timeOffset="12355.8037">11411 671 205 0,'0'0'0'15,"0"0"-193"-15</inkml:trace>
  <inkml:trace contextRef="#ctx0" brushRef="#br0" timeOffset="12648.1812">11535 756 397 0,'0'0'118'16,"0"0"-112"0,0 0-6-16,0 0-9 0,0 0 9 15,0 0 76-15,37-31-76 16,-9 10 0-16,-3 0-1 16,-2 5 14-16,-8 5-12 15,-8 4-1-15,-4 7 0 16,-1 0-14-16,-2 3 13 15,0 14-29-15,0 10 30 16,0 2 0-16,3-1 2 0,6-3-2 16,3-8-121-1,3-10-179-15</inkml:trace>
  <inkml:trace contextRef="#ctx0" brushRef="#br0" timeOffset="12791.6742">11299 476 427 0,'0'0'0'0</inkml:trace>
  <inkml:trace contextRef="#ctx0" brushRef="#br0" timeOffset="13433.9925">12546 633 524 0,'0'0'21'15,"0"0"0"-15,0 0-21 16,0 0-18-16,0 0 16 16,0 0-38-16,48 94 40 15,-66-57 49-15,-9 4-10 16,3-10 11-16,2-4-28 16,5-7-16-16,6-7 21 15,5-8-27-15,4-3 0 0,2-2-13 16,0 0 27-1,0-7 0-15,15-22-14 0,10-14-4 16,12-12-11 0,4-4-41-16,-1 5 7 0,0 11 39 15,-5 15 2-15,0 16-2 16,-6 9 10-16,-3 3 0 16,-3 8-3-16,-8 12 3 15,0 8-17-15,-11 3 11 16,-4 5 12-16,0 2 5 15,-24 2 18-15,-7-4-16 16,-8 0 52-16,-2-7-30 16,6-7-31-16,8-3 15 15,9-9-11-15,5 0 0 0,7-6-8 16,5-4-64-16,1 0-55 16,0-17-200-1</inkml:trace>
  <inkml:trace contextRef="#ctx0" brushRef="#br0" timeOffset="13578.7713">12880 921 489 0,'0'0'17'0,"0"0"-17"0,0 0-111 15,0 0-102 1</inkml:trace>
  <inkml:trace contextRef="#ctx0" brushRef="#br0" timeOffset="13637.6908">12880 921 75 0,'25'-65'13'16,"-25"55"-13"-16</inkml:trace>
  <inkml:trace contextRef="#ctx0" brushRef="#br0" timeOffset="14030.5127">12479 263 378 0,'0'0'113'0,"0"0"-36"15,0 0-32-15,0 0-33 16,0 0-12-16,0 0-7 16,-6 20 7-16,1 19 6 15,-1 8 74-15,0 1-73 0,3 2 3 16,-1 0 8-16,4-2-8 15,0-4-10-15,0-1 6 16,0-4-6-16,9-5-7 16,12-4-78-16,6-7-37 15,7-11-85-15</inkml:trace>
  <inkml:trace contextRef="#ctx0" brushRef="#br0" timeOffset="15512.7876">12959 926 568 0,'0'0'28'16,"0"0"-7"-16,0 0-21 15,0 0 4-15,88-95 6 16,-62 61-10-16,2-2-2 15,2-1 1-15,-5 1-21 16,-8 7 17-16,-6 8 3 16,-8 9-1-16,-3 5-13 15,0 7 9-15,0 0 7 16,-16 13 6-16,-5 11 3 16,-7 5-1-16,7 3-8 15,7-5 7-15,7-3-9 16,7-7 7-16,0-2-10 0,0-5 1 15,15-5 2-15,7-3 2 16,11-2 0-16,7 0 2 16,8-12-9-16,-2-3-2 15,-5-4-25-15,-7 3 16 16,-9 0 4-16,-6 1 14 16,-5 4 0-16,-4-1 4 15,-5 7 4-15,-4 0-8 16,-1 5 0-16,0 0-12 15,0 0 9-15,0 0 2 16,0 0-24-16,-3 0 25 16,-16 8 19-16,-8 10-17 15,-5 6-2-15,-1 3 34 0,4 0-7 16,11 2-14-16,7-4-13 16,9-2 14-16,2-5-43 15,10-5 26-15,13-6 3 16,10-6 4-16,4-1 12 15,0-1-5-15,-1-15-11 16,-8-5 1-16,-6-4-2 16,-8-2 6-16,-6 0-5 15,-7 1 0-15,-1 2 3 16,0 7 6-16,0 5-9 16,0 7 0-16,0 2 26 15,0 3-26-15,0 0-3 0,0 11 3 16,0 10 0-1,0 6 0-15,0 2 0 0,-1 0 9 16,-5-1 7-16,-3-3-2 16,-5-6-14-16,5-4 2 15,2-5 7-15,2-5 3 16,5-5-12-16,0 0 11 16,0 0-47-16,2 0 27 15,20-13 9-15,11-11 24 16,6-5-22-16,6-1 0 15,-4 0-2-15,-2 3 0 16,-5 5 11-16,-2 1-4 0,1 1-7 16,-7 3 0-1,0 0 3-15,-4 1-4 16,-5 1 1-16,-3 5 0 0,-3-2 9 16,-7 2-9-16,-4 6-12 15,0-3-3-15,0 6 15 16,-15 1-14-1,-5 0-1-15,-4 5 15 0,1 12 0 16,-1 8 0-16,4 1 0 16,3-1-5-16,7-2 14 15,7-3-18-15,3-6-6 16,0-2 15-16,1-6-29 16,14-2 31-16,2-4-2 15,9 0 15-15,6-1-14 16,0-12 11-16,-2-2-12 0,-4 1 0 15,-9 1 22-15,-9 6-15 16,-3 2-7-16,-5 2 38 16,0 3-38-16,0 0-8 15,-7 12 7-15,-13 18 2 16,-6 9 48-16,0 4-47 16,3-2 8-16,2-4 4 15,5-6-8-15,4-2 3 16,3-6-9-16,4-2 0 15,4-7-18-15,1-4 18 16,0-5-13-16,0-5 13 16,0 0 0-16,15-10 0 15,10-9 0-15,7-4 6 16,-1 0-20-16,-1-1 14 16,-2 4 0-16,-3 3 7 0,-4 5-6 15,0 4 4-15,-2 2-5 16,0-1 5-16,1-1-14 15,3-1 9-15,-1-1 0 16,7-2 0-16,2-1 5 16,-1 0-5-16,-2 2 0 15,-7 2 8-15,-11 2-24 16,-7 6 16-16,-3 1-11 16,0 0-11-16,0 8-3 15,-11 12 25-15,1 11 14 16,3 3-9-16,7 2 21 15,0-2-26-15,19 4 0 0,26 1-3 16,16 0-24-16,17-10-73 16,5-16-368-16</inkml:trace>
  <inkml:trace contextRef="#ctx0" brushRef="#br0" timeOffset="18436.1321">15255 845 276 0,'0'0'92'0,"0"0"-23"15,0 0 47-15,20-87-62 0,-17 68 51 16,-1 4-12-16,2 4-21 15,-4 6 10-15,2 2-34 16,0 3-38-16,-2 0-1 16,1 0-9-16,-1 22-20 15,0 12 15-15,0 12 5 16,0 5 17-16,0 0-17 16,0-4 1-16,0-5-2 15,0-13 5-15,0-12-4 16,0-10 0-16,0-6 7 15,0-1-3-15,0-8 8 16,0-21-3-16,1-16 17 0,4-11-26 16,2 0-7-1,1 0 4-15,2 1-19 0,7 12 5 16,-1 8 10-16,3 8 5 16,2 11-11-16,-4 5 13 15,2 6-2-15,-1 5-9 16,0 0-12-16,-3 16 22 15,-4 6-5-15,-3 2-6 16,-8 3-5-16,0 1 9 16,-16 0 8-16,-13-3-9 15,3-3 13-15,-1-3-4 16,9-4 0-16,9-5-79 16,9-5-54-16,0-5-143 0</inkml:trace>
  <inkml:trace contextRef="#ctx0" brushRef="#br0" timeOffset="19471.6633">15596 943 515 0,'0'0'136'0,"0"0"-85"16,0 0-41-16,0 0 53 16,0 0-40-16,0 0-9 15,-28 30-14-15,49-30 5 16,11 0 9-16,8-9-14 15,3-4 6-15,-6-4-12 0,-9 0-33 16,-5-3 39-16,-7 0 0 16,-4 3 5-16,-5-2 1 15,-2 3 0-15,-2 2-1 16,1 5 45-16,-1 1-42 16,3 2-7-16,0 6-1 15,2 0-12-15,5 0 12 16,7 0 0-16,0 0 4 15,-3 10-16-15,-4 2 12 16,-2-1-11-16,-5 2 8 16,2-2 3-16,-2-3 0 15,-1-1 0-15,0-4 0 16,-2-3 8-16,3 0-4 16,4 0-4-16,0 0 3 15,1 0 7-15,-4-3 9 0,-7 3-19 16,0 0-50-16,0 3 43 15,-3 17 2-15,-9 7 5 16,5 0 9-16,5-2 7 16,2-3-9-16,0-8-7 15,11-2 0-15,10-7-5 16,4-5 9-16,5 0-4 16,1-12 3-16,-4-10-3 15,-9-3-8-15,-8 0-15 16,-10 3-16-16,0 5 15 15,-10 5-15-15,-10 5 39 16,-3 7 1-16,0 0 5 0,4 7 5 16,7 5-11-16,6-1 0 15,6 0-3-15,0-2-7 16,12-2 10-16,10-7 4 16,7 0-1-16,4 0 8 15,1-16-11-15,-1-4 0 16,0-8 18-16,-1-2-3 15,4-1-14-15,-7-1 28 16,-1 1-27-16,-10 2 39 16,-12 0-4-16,-6 5-9 15,0 6 43-15,0 8-69 16,0 4 23-16,0 6-14 16,0 0 7-16,0 3-36 0,-9 23 8 15,-1 13 10-15,-3 9 11 16,4 3-10-16,1-1-1 15,2-4 0 1,1-7 5-16,1-9-7 0,2-13 2 16,2-11 0-16,0-6-10 15,0 0 10-15,17-23 0 16,9-9-10-16,10-7-11 16,-3 0 17-16,-3 6 4 15,-6 6 0-15,-5 8 4 16,-4 9-4-16,-8 4-10 15,-1 6 0-15,0 0-7 0,3 18 4 16,2 11 7 0,-7 7 6-16,-2 3 4 0,-2 0-4 15,-11-3 0-15,-14-5-10 16,-11-4 20-16,-7-7 12 16,-2-6-22-16,3-4 5 15,15-10 9-15,13 0-14 16,14-12-38-16,15-20-146 15</inkml:trace>
  <inkml:trace contextRef="#ctx0" brushRef="#br0" timeOffset="20297.3057">16720 1005 553 0,'0'0'90'16,"0"0"-82"-16,0 0 4 15,0 0 46-15,0 0 34 16,0 0-50-16,89-32 34 16,-38 11-71-16,-3-3 4 15,1-1 2-15,-3-3-7 16,-7-2 15-16,-5-2-13 16,-6-1 2-16,-9 0 14 15,-6 1 1-15,-7 4-23 16,-6 6 28-16,0 6-26 15,0 9 4-15,0 3-6 16,0 4 0-16,-14 0-3 0,-8 10 3 16,-5 14 0-16,0 11-9 15,7 2 13-15,9 0-11 16,7-4 7-16,4-4 0 16,2-9-5-16,16-3 5 15,5-5-4-15,4-7-1 16,5-5 2-16,0 0-1 15,0-7-2-15,-5-10 6 16,-3-1-22-16,-8 1 22 16,-8 1 0-16,-5 7-2 15,-3 1-5-15,0 5-8 16,0 3 1-16,-9 0 14 16,-9 3-11-16,1 11 18 0,-2 8-7 15,7 3 0-15,3 1-5 16,8-2 5-16,1-6 0 15,3-4-13-15,15-6 9 16,5-2-32-16,4-6 34 16,3 0-3-16,-2-9-9 15,0-9 14-15,-5-3 3 16,-2-1 7-16,-2 0-9 16,-3 7 4-16,-2 4-5 15,-5 3 8-15,-4 7-4 16,1 1-8-16,1 0-6 15,4 8 10-15,2 5-16 0,-1 6 27 16,-2-2-21-16,-2 0 10 16,-3-3 0-16,-4 1-10 15,-1-3 10-15,0-7-36 16,0-1 29-16,6-4-74 16,1 0 28-16,7-4-81 15,7-11-60-15,1 1-65 16,-2 4 146-16,-4 4 113 15,-6 2 246-15,-2 4-109 16,1 0-64-16,-2 0-1 16,5 7-48-16,9 3-6 15,10 1-18-15,14 3 0 16,10-4-4-16,14-4-350 0</inkml:trace>
  <inkml:trace contextRef="#ctx0" brushRef="#br0" timeOffset="21496.8874">18660 998 552 0,'0'0'79'15,"0"0"16"-15,0 0-85 16,0 0 27-16,0 0 10 16,0 0-6-16,-43-6 9 0,43 6-46 15,0 0 0-15,0-2 34 16,10-7-18-16,14-3-15 15,4-10 6-15,5-5-6 16,-6 1 7-16,-9 1-12 16,-9 4 0-16,-6 7 10 15,-3 4-10-15,0 5-11 16,0 5 0-16,-16 0-24 16,-3 8 28-16,-4 9-22 15,0 4 29-15,7 1-11 16,-1 0 13-16,8-1-2 15,3-4 0-15,6-4-7 0,0-3 6 16,8-4-19-16,13-6 20 16,11 0-12-16,10-4 12 15,9-15-1-15,2-3 1 16,0 1 4-16,-4 3-1 16,-13 6-3-16,-6 9 0 15,-13 3-1-15,-7 0 1 16,-4 3-13-16,-6 11 5 15,0 6 1-15,-3 4 4 16,-13 2 3-16,-1-5 0 16,1-3 17-16,5-6-17 15,3-4 0-15,8-5-3 16,0-3-26-16,4 0 8 0,18-17-31 16,14-6 34-1,3-3-5-15,1 3 4 0,0 0-7 16,-4 3 19-16,0 3 13 15,-2 3-6-15,0-3 0 16,-1 4 1-16,-1-3 27 16,-4 1-19-16,-3-2 7 15,-4-2 10-15,-2-3-14 16,-1 0 10-16,-6 1-22 16,-3 4 0-16,-4 7 22 15,-5 7-13-15,0 3-17 16,0 0 8-16,0 0-10 15,0 14 6-15,-9 11 1 16,-6 9 3-16,9-4 22 0,3 1-22 16,3-8 0-16,0-3 0 15,15-8 2-15,12-6-6 16,7-6 1-16,9 0 3 16,7-6 2-16,0-11-2 15,-2-1-12-15,-8 3 0 16,-10 0 12-16,-9 8 5 15,-14 2-5-15,-5 5 3 16,-2 0-24-16,-2 0-14 16,-17 14 35-16,-3 8 20 15,-1 3-7-15,4 0 36 16,8 0-39-16,8-3 4 16,3-5-8-16,0-5-6 0,3-5-11 15,14-6 9-15,5-1 2 16,6 0 12-16,4-11-12 15,-4-10-68-15,-6-6-17 16,-11-4-260-16</inkml:trace>
  <inkml:trace contextRef="#ctx0" brushRef="#br0" timeOffset="21639.6877">19622 725 621 0,'0'0'112'16,"0"0"-72"-16,0 0-30 15,0 0-10-15,0 0 20 0,0 0-20 16,45 7-11-16,1-4-60 16,-4-3-181-16</inkml:trace>
  <inkml:trace contextRef="#ctx0" brushRef="#br0" timeOffset="23249.6814">20475 872 395 0,'0'0'140'0,"0"0"-6"16,0 0-81-16,0 0 28 15,0 0-14-15,0 0-36 0,-1-23 14 16,7 15-42-16,8-3-3 16,8-5 26-16,4-3-14 15,7-3-12-15,2-2 17 16,0-3-15-16,-4-4 27 16,-2-1-29-16,-4-4 0 15,-4 5 4-15,-6 1 5 16,-6 4-11-16,-6 9 2 15,-3 5 0-15,0 8-19 16,0 4 14-16,0 0-16 16,0 0 13-16,-18 12-45 15,-11 17 53-15,-6 11-4 16,0 6 14-16,7 2 1 16,10-2-11-16,10-10 0 15,8-8 2-15,0-6-2 0,3-11-1 16,16-5 1-16,5-6 8 15,7 0 15-15,8-5-23 16,4-12 1-16,-1-3-2 16,-5-1 1-16,-5 1 0 15,-7 3 1-15,-9 5 5 16,-7 1-4-16,-4 5-2 16,-5 6 0-16,0 0-7 15,0 0-2-15,0 0-11 16,0 0 1-16,0 0 13 15,-2 0 6-15,-6 12 0 16,0 3 1-16,0 4 9 16,4 0-10-16,4-2 0 0,0 0-12 15,0-4 32-15,0-4-30 16,4-6 10-16,11 0 0 16,2-3 15-16,6 0-15 15,3 0 0-15,0-4 6 16,-3-3 4-16,-4 0-5 15,-2-2-5-15,-7-1 0 16,-1 0 7-16,1-2-7 16,0-2 0-16,-3-2 0 15,1 1 18-15,-1-4-17 16,-1 4-1-16,1 2 0 16,-2 2 5-16,-3 5-4 0,1 4-1 15,-2 2 4-15,-1 0-2 16,0 0-2-16,0 0-31 15,0 4 26-15,3 11-20 16,-3 7 25-16,3 0 0 16,-3-1 3-16,3-2 1 15,-2-6-8-15,2-4 2 16,2-4 2-16,1-2 14 16,4-3-9-16,1 0-5 15,2 0 7-15,2 0-7 16,-5-3 8-16,-2 1-8 15,-4 2 0-15,1 0-32 0,-1 0 15 16,4 11 12-16,1 3 4 16,3-1 2-16,-2-4-2 15,3-6-12-15,5-3 13 16,8 0 22-16,8-11-22 16,5-9 5-16,4-5-2 15,-6 1 5-15,-7 5 1 16,-6 4-9-16,-9 6-1 15,-3 6-22-15,-6 3-40 16,-5 0-116-16,-1 0-214 16</inkml:trace>
  <inkml:trace contextRef="#ctx0" brushRef="#br0" timeOffset="24218.386">21163 626 332 0,'0'0'150'0,"0"0"-74"15,0 0-46-15,0-73 39 16,-3 56-53-16,0 5 40 15,2 7 12-15,1 3-36 0,0 2 5 16,-3 0-37-16,3 0 0 16,0 0-13-16,0 0 13 15,-2 14-9-15,1 9 9 16,-4 7 47-16,0 7 14 16,-2-1-57-16,0 1-1 15,1-1 66-15,1-6-54 16,5-2-3-16,0-8-2 15,0-6-9-15,3-2 12 16,12-7-11-16,5-5-2 16,9 0 30-16,11-9-30 15,5-14 0-15,1-4 0 16,-7 2 12-16,-9 6-23 16,-12 8 11-16,-6 5 0 15,-11 6-14-15,-1 0 14 0,0 0-29 16,0 0 0-16,0 5 29 15,0 5-19-15,0 0 19 16,0-2 0-16,9-1 14 16,6-3-8-16,8-4-6 15,11 0 26-15,9-2-12 16,9-15 9-16,1-3-23 16,0-6-10-16,-3-1-4 15,-4 4-57-15,-6 4-39 16,-12 8-74-16,-14 6-275 15</inkml:trace>
  <inkml:trace contextRef="#ctx0" brushRef="#br0" timeOffset="24872.022">22079 753 611 0,'0'0'112'15,"0"0"-48"-15,0 0-38 16,0 0 47-16,-108-14-44 16,73 19 9-16,2 15-5 15,3 4-30-15,9 3 1 16,9 1-4-16,10-4 0 15,2-1-1-15,8-4 1 16,20-7 0-16,10-7 6 16,9-5-2-16,8 0 3 15,-4-12-7-15,-5-8-34 16,-10-2 28-16,-10-1-21 16,-16 1 27-16,-10 0 0 15,0 2-20-15,-21 4 20 0,-15 6-20 16,-8 7-11-16,-13 3 30 15,-9 0-105-15,-8 4-41 16,1-1-379-16</inkml:trace>
  <inkml:trace contextRef="#ctx0" brushRef="#br0" timeOffset="25060.0217">20438 574 575 0,'0'0'0'16,"81"16"-60"-16,-16-5-13 16,4-3-114-16</inkml:trace>
  <inkml:trace contextRef="#ctx0" brushRef="#br0" timeOffset="26656.7439">10774 1498 501 0,'0'0'177'0,"0"0"-101"16,0 0 5-16,0 0-65 16,-84-64 26-16,47 61-36 15,-4 3 17-15,1 0 15 16,5 15-26-16,5 4-5 15,12 3-7-15,12 0-6 16,6 0-8-16,11-1 12 16,15-2-8-16,10-1-2 15,6-1 16-15,-2 0-4 16,-2 1 0-16,-10 1 10 16,-9 3-16-16,-11-2 6 0,-8 5-21 15,0 0 16 1,-15 3 10-16,-9-3-3 0,-6-3 10 15,6-4-10-15,6-6 14 16,9-7-16-16,8-5-15 16,1 0 14-16,0-4-39 15,14-16-10-15,9-5-56 16,6 3 39-16,-3 3 65 16,-2 5-5-16,-8 7 7 15,-5 2-18-15,-4 0 16 16,-2 2 2-16,0 0 3 15,-1 1-3-15,3-5 9 16,2 0-9-16,2-2 0 0,1-4 2 16,1 1 10-16,0 3-12 15,-1-5 3-15,1 1-3 16,0-1 29-16,3-1-27 16,4 2-2-16,0 0 11 15,2 3-11-15,1 2 4 16,0 3-14-16,-3 3 17 15,-1 2-14-15,-3 0 6 16,-3 12-17-16,-5 8 15 16,-3 3-4-16,-5 9 3 15,0 0 8-15,-11-1-2 16,-7-2 58-16,0-6-59 16,4-8 8-16,6-7 24 15,8-5-29-15,0-3-8 0,0-1 2 16,20-20-22-16,13-11 17 15,8-6-51-15,5 6-34 16,-5 5 33-16,-4 11-31 16,-4 12 84-16,-10 2-1 15,-1 2 14-15,-4 0-2 16,-1 3-5-16,2 7 1 16,-2-3 35-16,8-4-34 15,0-1 16-15,7-2-15 16,0 0 8-16,1-8 0 15,-1-6-11-15,-9 5-17 16,-10-1-66-16,-9 3-33 0,-4 4 44 16,-6 3 44-1,-12 0 28-15,-3 3 81 0,-1 9 18 16,2 7-20-16,5 1-5 16,6 4-59-16,5-3-7 15,4-2-8-15,0-5-11 16,7-5 7-16,14-4-17 15,2-5 3-15,4-1 9 16,1-18-3-16,-1-5-40 16,-3 0-91-16,-8-1-19 15,-4 4 67-15,-11 6 51 16</inkml:trace>
  <inkml:trace contextRef="#ctx0" brushRef="#br0" timeOffset="27377.0096">11603 1613 167 0,'0'0'122'0,"0"0"-49"16,0 0-37-16,0 0-30 15,-24 72-6-15,45-69-1 16,4-3 1-16,11 0 44 16,5-19-24-16,8-5 21 15,5-4-41-15,1-3 0 16,-5 0 27-16,-9-1-24 16,-11 1 25-16,-8 3 37 15,-10 0-18-15,-10 4 33 16,-2 1-22-16,0 8-47 15,-10 5 10-15,-5 10-16 0,-5 0-2 16,-3 12 6 0,3 14 5-16,3 1-12 0,8 6-2 15,2 0 0-15,7-2 1 16,0-1-1-16,3-5 0 16,15-5-1-16,4-6-5 15,3-8-14-15,5-6 9 16,6 0 11-16,1-14-14 15,3-12 14-15,1-7-3 16,-3-4-8-16,-9-1 11 16,-9 1 0-16,-10 1 3 15,-7 5-3-15,-3 8 51 16,0 9-25-16,0 9 8 0,0 5-12 16,0 0-21-1,0 3-1-15,0 22-21 0,-11 14 21 16,-5 6 15-16,3 3-12 15,3-3 1-15,6-7-4 16,4-5 3-16,0-6-11 16,9-5 8-16,12-5 0 15,3-9 0-15,6-5 0 16,5-3 0-16,0-1-4 16,-2-13 9-16,-7-2-17 15,-6 2 12-15,-8 2 0 16,-2-1 4-16,-3 4-1 15,-4 1-3-15,-1 2 0 16,-1 3 4-16,-1 0-18 0,2 3 14 16,-2 0-25-1,1 0 22-15,2 0-44 0,4 0 24 16,1 15 6-16,3 12-7 16,1 6 24-16,3 3 14 15,1 1-6-15,10-6 35 16,9-6-26-16,14-5-12 15,14-9-5-15,14-11-12 16,14 0-98-16,6-22-448 16</inkml:trace>
  <inkml:trace contextRef="#ctx0" brushRef="#br0" timeOffset="28793.9365">14011 1315 609 0,'0'0'65'0,"0"0"19"15,0 0-11-15,0 0-62 16,0 0 8-16,-90-5 2 16,62 22-14-16,3 5 29 15,6 3-36-15,11 3 0 0,8-1-7 16,0 0 4-16,13-3 0 15,17 2 3-15,4-6 0 16,3 5 1-16,-4-3 12 16,-7-1-13-16,-10 2 0 15,-12-3-32-15,-4-1 26 16,-4 1 2-16,-21-4 8 16,-2-3-2-16,-1-4 4 15,5-4-6-15,11-5 0 16,9 0-7-16,3 0 0 15,11-17-88-15,19 0 3 16,8 0 85-16,8 5-22 0,-1 1 29 16,-3 5 4-16,-6 4 3 15,-5 0 4-15,-1-1-11 16,0 3 1-16,0-2 39 16,-1-1-33-16,0-1 3 15,1-6-10-15,-5 1 7 16,-3-2-8-16,-5-1 1 15,-10 4-34-15,-7 4 30 16,0 2-45-16,0 2-32 16,-13 0 67-16,-2 12 14 15,0 3 18-15,-1 4-14 16,5 2 13-16,3-3 36 16,8-1-53-16,0-4-5 15,2-3-1-15,16-6 6 16,7-4 18-16,10 0-2 0,5-8-13 15,0-9 6 1,-2 0-9-16,-6 2-3 0,-7 3 3 16,-8 6 5-16,-8 3 3 15,-6 3-8-15,-3 0-22 16,0 0 9-16,0 2-6 16,0 8 19-16,0 4-7 15,0-2 23-15,0-2-5 16,3-3-11-16,5-4 0 15,5-3-15-15,4 0 28 0,4 0-19 16,4-17 12 0,-2-1-4-16,-2-5 11 0,0-2-13 15,-2-4 2-15,0-3 23 16,-6-2-15-16,2-1 26 16,-3-3-8-16,-5-2-15 15,1 5 4-15,-4 10 13 16,-1 10-30-16,-1 11 29 15,-2 3-24-15,0 1-5 16,0 0-5-16,0 8-34 16,0 16 37-16,0 12-5 15,-2 5 7-15,-4 4 17 16,2-3-8-16,-2-3-9 16,-4-2 0-16,0-4 3 15,1-6-5-15,2-6 2 0,-1-8 0 16,6-7 6-16,2-6 2 15,0 0 4-15,0-1-8 16,13-19 2-16,10-6 1 16,3-1-7-16,1-2 5 15,-3 5-18-15,1 4 13 16,-5 8 0-16,-1 8 0 16,-7 2 7-16,0 2-17 15,-3 0 10-15,-6 14-33 16,-3 8 31-16,0 3-29 15,-6 5 31-15,-13-1 2 16,-6 1 1-16,-1-4 14 0,-3-1-17 16,-2-5 6-1,1-5-23-15,0-7 17 0,5-8-152 16,9 0-157-16</inkml:trace>
  <inkml:trace contextRef="#ctx0" brushRef="#br0" timeOffset="29777.0092">15913 1414 577 0,'0'0'131'0,"0"0"-112"15,0 0-19-15,0 0-30 16,0 0 28-16,0 0 2 15,-1 80 41-15,-7-39-5 16,2-2 6-16,-2-3-28 0,1-2 13 16,3-7-7-16,0-10-16 15,4-5 22-15,-1-7-26 16,1-5 2-16,0 0 30 16,0-3-25-16,0-19 27 15,0-9-34-15,1-5 0 16,7-4-12-16,1-1 7 15,3 1-12-15,2 1 7 16,2 0 10-16,1 10-26 16,4 3 18-16,-1 11-2 15,3 8 10-15,-2 6 0 16,-4 1 1-16,3 3-2 16,-6 17 1-16,-1 8-14 15,-10-1 2-15,-3 7 9 16,-6 0 3-16,-21-2 7 0,-4-6-4 15,0-6 25-15,4-6-20 16,8-4-8-16,10-7 0 16,9-3-10-16,0 0-69 15,28-17-156-15</inkml:trace>
  <inkml:trace contextRef="#ctx0" brushRef="#br0" timeOffset="30475.4982">16135 1692 601 0,'0'0'73'15,"0"0"-69"-15,0 0 42 16,0 0-32-16,0 0-4 16,0 0-10-16,-2 7 10 15,23-7-5-15,3-3 16 16,3-5-17-16,-3-3 30 15,-2 0-34-15,-4-1 0 16,1-4 8-16,1-2-3 16,-1-1 4-16,-2 2-9 15,3 0 0-15,-5 5 7 16,-3 4-7-16,-3 4-3 16,-6 3-6-16,-1 1 9 0,-1 0-2 15,1 11-22-15,2 7 15 16,-2 1-7-16,9-1 30 15,1-2-14-15,8-5 4 16,4-5 3-16,6-6-4 16,3 0-3-16,-4-4-33 15,0-9 27-15,-10 2-39 16,-10 1 31-16,-6 1 6 16,-3 4 8-16,0 3-7 15,-1 2-8-15,-10 0 15 16,-5 0 64-16,5 6-55 15,2 7 11-15,5-1-1 16,2 2-16-16,2-1 10 0,0 0-13 16,14-2 0-16,5-3 11 15,4-2-5-15,0-4-6 16,4-2 0-16,-2 0 2 16,-2 0 1-16,-4-3-3 15,-2-3-10-15,-8-4-12 16,-8 4-4-16,-1 2 2 15,0-3-25-15,-13 4 23 16,-8 3 26-16,-1 0-1 16,2 0 3-16,5 3 8 15,6 7-10-15,6 0-10 16,3 3 8-16,0 0-7 16,3-3 3-16,13 1 1 15,9-6-20-15,3-2 22 16,3-3-136-16,2 0-21 0,0-12-34 15</inkml:trace>
  <inkml:trace contextRef="#ctx0" brushRef="#br0" timeOffset="30930.9275">16954 1627 32 0,'0'0'78'0,"0"0"19"15,47-85-28-15,-39 52 8 16,-4-1 12-16,-2-2 18 16,0 5-49-16,2 8-45 15,-1 8 84-15,-2 8-87 16,-1 5-10-16,0 2 0 15,0 0-10-15,1 24-14 16,-1 8 10-16,0 6 14 0,0 4 13 16,0 0-13-16,0-2 0 15,-2-1-5-15,-5-1 15 16,2-9-21-16,2-5 13 16,0-11-2-16,3-8 12 15,0-5-10-15,0 0-2 16,0-14 24-16,4-11-24 15,7-7 0-15,0-4-9 16,-3 2 9-16,1-1 20 16,-1-1-19-16,2 1-1 15,3-1 0-15,4 0 3 16,2 6-8-16,7 8 1 16,-1 8-35-16,5 9 32 15,-5 5-51-15,-1 0 53 0,-6 9 2 16,-2 9-7-16,-8 7 9 15,-8 7-22-15,0 0 23 16,-10 0-12-16,-13-3 32 16,-4-3 4-16,-3-4 14 15,-1-3-16-15,4-6-16 16,2-1-6-16,0-8-36 16,6-4-98-16</inkml:trace>
  <inkml:trace contextRef="#ctx0" brushRef="#br0" timeOffset="31907.3455">17116 1167 480 0,'0'0'54'15,"0"0"-19"-15,0 0 40 16,0 0-75-16,0 0 14 0,0 0-9 16,-21 71 16-1,16-20 41-15,0 9-28 0,2 5-34 16,-2-3 68-16,1-6-44 15,-4-4-8-15,0-9 13 16,2-5-20-16,0-7 13 16,3-11-22-16,1-10 0 15,2-7 16-15,0-3-16 16,0 0 0-16,0-19 14 16,0-8-7-16,6-7 3 15,0-2-10-15,2 2 0 16,3-2-11-16,1 5 11 0,8 4-34 15,3 4 31 1,6 3-34-16,2 4 33 0,5 4-12 16,0 4-30-16,-3 7 42 15,-2 1-26-15,-6 0 26 16,-5 19-14-16,-11 3-15 16,-9 7 33-16,0 0-31 15,-18 4 19-15,-9-3 12 16,-7-1 10-16,-5-1 1 15,3-6 41-15,2 0-40 16,4-7 12-16,11-5-24 16,8-4-21-16,8-6 19 15,3 0-147-15,1-11-234 16</inkml:trace>
  <inkml:trace contextRef="#ctx0" brushRef="#br0" timeOffset="32722.6352">17443 1719 573 0,'0'0'49'15,"0"0"-44"-15,0 0-5 0,0 0 37 16,0 0 10-16,112-77-9 15,-78 55-33-15,-1-2 6 16,-6 1 40-16,-4 1-47 16,-7-1 13-16,-7-1 1 15,-7-2-13-15,-2 6-2 16,0 3-3-16,-4 7 0 16,1 8-4-16,-1 2 4 15,-7 0 0-15,-2 19 5 16,-5 6 1-16,1 8-6 0,5 0-1 15,6-1 1 1,5-2 10-16,1-4-10 0,0-7 0 16,7-5 0-1,8-3 3-15,6-9-3 0,7-2 0 16,7 0 0-16,4-14 12 16,4-8-12-16,-4-5-15 15,-7 1 6-15,-5-5-8 16,-4 6 16-16,-12 6-7 15,-4 7 8-15,-6 7 1 16,-1 5-1-16,0 0-32 16,0 0 25-16,-4 17 7 15,-7 4 12-15,3 2-12 16,3 1 0-16,5 0 1 16,0-5-1-16,4-2 0 0,11-2-1 15,9-4-3 1,9-3-43-16,10-6-85 0,5-2-266 15</inkml:trace>
  <inkml:trace contextRef="#ctx0" brushRef="#br0" timeOffset="32844.4594">18335 1830 621 0,'0'0'215'15,"0"0"-172"-15,0 0-43 16,0 0-18-16,0 0-274 15</inkml:trace>
  <inkml:trace contextRef="#ctx0" brushRef="#br0" timeOffset="44247.7297">21940 3113 204 0,'0'0'392'16,"0"0"-331"-16,0 0 5 0,0 0-58 16,0 0 1-1,0 0-9-15,0 0-6 0,0 0 6 16,-12 21 13-16,12 5 0 15,0 2 35-15,0 3-45 16,0 1 16-16,-2-3-7 16,-4 0-9-16,-2-5 3 15,2 0-6-15,0-6 0 16,0-4 10-16,3-4-2 16,1-4-7-16,2-5-1 15,0-1 2-15,0 0 18 16,0-3 15-16,0-16-5 15,0-7-15-15,0-5-14 16,0-2 9-16,0-2-10 0,0 0-3 16,0-1-6-16,0 0 4 15,6 2 2-15,5 3-14 16,5 3 17-16,-2 7-20 16,3 1 0-16,1 5-7 15,3 1 27-15,-2 6-14 16,0 4 10-16,-3 4-14 15,0 0 3-15,1 3 13 16,-4 12-2-16,2 5 2 16,-8 3-1-16,0 1 3 15,-6 3 0-15,-1 0 0 16,0 2 3-16,-18 2-3 16,-9-2 9-16,-3 0-2 0,0-5 31 15,1-5-34 1,5-2 1-16,9-4 13 0,6-6-18 15,9 0-9-15,2-5-90 16,24-2-105-16</inkml:trace>
  <inkml:trace contextRef="#ctx0" brushRef="#br0" timeOffset="44988.8792">22134 3542 548 0,'0'0'0'0,"0"0"-12"0,0 0 12 16,0 0 70-16,81-22-9 15,-38 5-58-15,-4-1 16 16,-2-1-14-16,-9 2-5 15,-10-1 0-15,-8 6 1 16,-7-1-11-16,-3 3 10 16,0 3 0-16,0 5 10 15,-9 2-5-15,2 0-10 16,-3 1 5-16,5 10-10 16,1 3 7-16,4 3-16 15,0-1 19-15,0-3-15 0,9 1 15 16,5-2-2-16,8-5 1 15,0-6 0-15,3-1-1 16,0-1 2-16,1-15 0 16,-1-4 17-16,-3-5-10 15,1-1-7-15,-5-2 0 16,-3 1 28-16,-6-2 12 16,-3 2-10-16,-2-1 9 15,-3 0 14-15,-1 4-53 16,2 3 24-16,-2 7-7 15,0 6-16-15,3 3 27 16,-1 5-28-16,-2 0 1 0,1 0-12 16,-1 0 6-16,2 10-4 15,1 13 0-15,-2 5 14 16,-1 4-6-16,0 3 1 16,0 2 0-16,0-1 4 15,0-2 8-15,0 2 0 16,0-3-11-16,3-3 9 15,0-5 3-15,1-5-13 16,-1-9 8-16,0-5 10 16,0-6-7-16,3 0 12 15,7-2 12-15,6-15 11 16,8-9-1-16,2-3-45 16,-1-5 12-16,-1-3-15 15,0 0 9-15,-2 1-11 16,0 4 5-16,-1 8-61 0,-8 10-19 15,-4 8-56-15,-7 6-125 16</inkml:trace>
  <inkml:trace contextRef="#ctx0" brushRef="#br0" timeOffset="45760.4297">23023 3456 263 0,'0'0'353'0,"0"0"-281"0,0 0-49 15,0 0-5-15,0 0 3 16,0 0-16-16,-53 64 28 16,46-39-11-16,4 0-22 15,2-3 10-15,1-8-2 16,0-2-5-16,3-5-3 15,10-6 0-15,5-1 28 16,4 0-18-16,1-8-10 16,1-6 0-16,-2-8-1 15,-7 3-5-15,-5-4-32 16,-8 5 8-16,-2 1 12 16,0 4-2-16,-8 8-5 15,-6 3 18-15,1 2-1 0,2 0 7 16,2 11-13-16,3 2 14 15,3 1-13-15,3 0-5 16,0-5 6-16,0 1 0 16,9-7 12-16,10-2 4 15,6-1 11-15,5 0-9 16,2-7 46-16,0-7-43 16,-5-5-9-16,-3-1 26 15,-2-2 9-15,-2-2 17 16,-4 0-42-16,-3-3-5 0,-2 1 48 15,-2-4-39 1,-1 2-8-16,2-2-6 0,-4 1 0 16,0 3 19-16,-1 1-19 15,-2 4 1-15,2 4 4 16,-3 8-5-16,-1 2-6 16,1 6 2-16,-2-1 8 15,0 2-11-15,0 0 5 16,0 0 2-16,0 3-27 15,-3 13 23-15,-10 5 4 16,-1 3 3-16,-1 2 1 16,3 1-2-16,0 1-2 15,0-2 1-15,5-2 5 16,4 0-2-16,3-4-4 16,0 1 5-16,7-3-2 0,9-3 0 15,4-4-3-15,2-4 4 16,-1-6-6-16,-3-1 4 15,-1 0-4-15,-7 0-24 16,-2-11-20-16,-7-3-39 16,-1-3-215-16</inkml:trace>
  <inkml:trace contextRef="#ctx0" brushRef="#br0" timeOffset="45942.0638">23269 3301 466 0,'0'0'2'0,"0"0"-2"16,0 0 11-16,0 0-3 16,102 12-8-16,-74-12-148 15</inkml:trace>
  <inkml:trace contextRef="#ctx0" brushRef="#br0" timeOffset="46615.7221">21741 2931 330 0,'0'0'55'16,"0"0"8"-16,0 0-46 0,0 0 53 15,-98 17-56-15,77 8 19 16,-3 6 24-16,2 12-36 16,-2 6 8-16,0 10 12 15,2 3-33-15,0 1 27 16,12-5-35-16,9-1 0 16,1-3-9-16,17 3 20 15,14 3-11-15,13-2 0 16,13-2-41-16,16-6-26 15,20-3 0-15,17-4-96 0,15-13-239 16</inkml:trace>
  <inkml:trace contextRef="#ctx0" brushRef="#br0" timeOffset="47143.6952">23743 3023 403 0,'0'0'44'0,"0"0"-41"0,0 0 25 16,0 0-5-16,0 0 23 16,53 95 11-16,-40-59-20 15,-4 3 12-15,-2 5-27 16,-7 3-16-16,0 7 24 15,-3 7-21-15,-22 8-5 16,-9 3 3-16,-10 2-7 16,-12-7-15-16,-8-7-164 15</inkml:trace>
  <inkml:trace contextRef="#ctx0" brushRef="#br0" timeOffset="55859.4825">1365 456 170 0,'0'0'74'0,"0"0"-1"16,0 0-25-16,0 0 37 15,0 0-1-15,0 0-59 0,0 0 38 16,0 0-30-16,0-8-19 16,0 8 51-16,0 0-41 15,0-1 15-15,0 1-12 16,0 0-22-16,0 0 13 15,0 0-18-15,0 0 10 16,0 0-23-16,0 0 22 16,0 0-9-16,0 0 0 15,7 0 1-15,4-2-1 16,4 1 0-16,3 1 6 16,7-4-15-16,0 1 10 15,1 0-1-15,-2 0 0 16,1 3 11-16,-1-1-8 15,-2 1-3-15,-3 0 0 16,3 0-7-16,-3 0 7 0,4 0 0 16,0 0 0-16,3 0 13 15,2-3-20-15,6-4 7 16,1-1 0-16,3 1 16 16,-2 0-16-16,-3 3-6 15,-3 2 0-15,-5 2 12 16,-2 0-4-16,2 0-2 15,-1 0 0-15,4 4-3 16,5 1 3-16,3-3-1 16,3 0 1-16,4-2 0 15,2 0 7-15,-1 0-7 16,0 0 0-16,-3-4-5 0,1 1 5 16,-3 3 0-1,1 0-1-15,0 0 16 0,1 0-23 16,2 0 8-16,3 0 0 15,-1 0-7-15,1 0 7 16,-1 0 0-16,-2 0-2 16,2 0 13-16,-2-2-17 15,-2-2 6-15,6 1 0 16,-2 2 5-16,1-1-5 16,-1 0 0-16,-2-1-3 15,-1 0 10-15,-1 3-22 16,0 0 15-16,-1 0 0 0,5 0 6 15,-2 0-5 1,3 0-1-16,-1 0 0 0,-2 0 5 16,-2 0-6-16,-4 0 1 15,0 0 0-15,2 0 1 16,-2 0-1-16,2 0 0 16,6 0-4-16,-3 0 14 15,1 0-10-15,-1 0 0 16,1 0 0-16,-2 0-9 15,0 0 9-15,2 0 0 16,5 0-7-16,2 0 18 16,0 0-18-16,-1 0 7 15,-4 0 0-15,2 0-2 0,-3 3 7 16,0-3-5-16,0 0 0 16,-1 0 2-16,-3 0-3 15,1 0 1-15,-1 0 0 16,-3 0-9-16,-4 0 16 15,-3 0-9-15,-9 0 2 16,0 0 0-16,-2 0 4 16,-4 0-4-16,3 0 0 15,-1 0-7-15,-1 0 14 16,3 0-7-16,-4 0 0 16,5 0 7-16,1 0-7 15,-2 0 0-15,3 0 0 16,-1 0-4-16,-4 0 4 15,3 0 0-15,-5 0 0 16,1 0-4-16,-5 0-1 0,2 0 5 16,-2 4 0-1,-2-3-7-15,1 2 7 0,-1 0 0 16,0-3-4-16,-1 3 13 16,2-3-10-16,-1 3 1 15,-3-3 0-15,4 3-4 16,-2-1 5-16,-2 0-1 15,3 2 0-15,-1-1-1 16,0 1-2-16,3 0 3 16,-1-1 0-16,-4 1-1 15,0 2 1-15,0-2-2 16,-3 3-1-16,3-1-13 0,-2 0 11 16,-1 2 0-16,-1 1 5 15,1 3-17-15,-2 1 17 16,-1 1 0-16,2 2 0 15,-2 2 2-15,0 1-2 16,0 1 0-16,0 1 1 16,0-4 0-16,0 0-1 15,0-2 0-15,0-1-2 16,0-5 11-16,0-2-9 16,0 1 0-16,0-3-1 15,0-2-21-15,0 1 10 16,1 1-19-16,1-2-19 15,-2-1-37-15,0-2-145 0</inkml:trace>
  <inkml:trace contextRef="#ctx0" brushRef="#br0" timeOffset="58408.2992">1371 488 63 0,'0'0'54'0,"0"0"-48"16,0 0 26-16,0 0 62 15,0 0-45-15,0 0 13 16,0 0 34-16,24-8-56 16,-24 8 18-16,0 0-35 15,0 0-12-15,0 0 33 0,0 0-41 16,-6 0-3-16,-7 0 0 16,-1-2 8-16,-2 2-24 15,-5 0 14-15,1 0 2 16,-2 0-15-16,-3 0 13 15,-1 0 2-15,1 0-2 16,0 5 9-16,5-4-7 16,4 2 5-16,2-2-5 15,7-1 28-15,1 2-28 16,3-2 0-16,3 0 19 16,0 0-18-16,0 0 20 15,-2 0-21-15,2 0 6 0,0 0 4 16,0 0-10-1,0 0-6-15,0 0 1 16,0 2 5-16,0 1 0 0,0 1-15 16,-4 3 15-1,4 1 1-15,-3 0-1 0,3 1 0 16,0 3-6-16,0 2 11 16,0 3-15-16,0 3 10 15,0 1 0-15,0-1 11 16,0 4-11-16,3-2 0 15,1 1-5-15,0 0 18 16,-1 2-11-16,-2 0-2 16,2 0 0-16,-3-2 6 15,0 0-6-15,0-2 0 16,3-1 6-16,-3-3-5 0,1 0 4 16,-1-3-5-1,2 0 0-15,-1-3 6 0,-1 0-6 16,2 1-3-1,-2-2-3-15,1 0 12 0,-1-3-7 16,0-1 1-16,0-1 0 16,0 0-2-16,0-3 2 15,0-1 0-15,0 0-2 16,0-1 6-16,0 0 5 16,0 0-9-16,0 0 0 15,0 0-9-15,2 0 9 16,-1 0 0-16,2 0-9 0,2 0 21 15,4 0-4-15,7-5-8 16,3-4 0-16,3 3 5 16,1-1 4-16,3 0-9 15,-1 2 0-15,5 0 5 16,-2 2-9-16,0-1 4 16,-1 2 0-16,-4 2-3 15,5-1 6-15,-4-1-6 16,4 2 1-16,-1-1 2 15,6-1-7-15,0 1 0 16,6-2 3-16,4 1-14 16,6 0 22-16,5-1-4 15,2 0 0-15,1 2-2 0,1-2-3 16,-3 1 3-16,-3 1 2 16,-2 0 4-16,-4 0-4 15,-1-1-2-15,0 1 2 16,0-1 0-16,-2 0 7 15,0 2-7-15,-6 0 0 16,-1 0 5-16,1 0-5 16,2 0 0-16,4 0 4 15,5 0 1-15,1 0-10 16,3 0 1-16,-1 0 4 16,0 0-5-16,6 0 5 15,0 0 0-15,5 0 6 16,5 0-5-16,1-1 2 15,0-3-3-15,-6 0 0 16,-2 1-6-16,-5 0 7 0,-1 1-1 16,0 2 4-16,-2 0 2 15,-1 0-8-15,-4 0 2 16,1 0 0-16,-3 0 9 16,4 0-9-16,0 0 0 15,2 0-7-15,1-3 14 16,-4 1-9-16,-2 1 2 15,-7 0 0-15,-2 1-11 16,-1 0 11-16,-5 0 0 16,-1 0 8-16,-4 0-5 15,2 0 1-15,-1 0-4 16,1 0 0-16,0 0 31 0,4 0-30 16,1 1 9-16,4-1 11 15,3 0-20-15,2 0 6 16,1 0-7-16,0 0 0 15,-1 0 13-15,1 0-13 16,-5 0 0-16,-4 1-8 16,-3 1 21-16,-2-2-23 15,-3 3 10-15,0-3 0 16,-1 0 8-16,-2 0-8 16,2 0 0-16,2 0 11 15,1 0-5-15,5 0-10 16,4 0 4-16,3 0 0 0,-1 0 1 15,0 0 1-15,-4 2-2 16,1 0 0-16,-3-2 3 16,-3 0-13-16,-6 0 10 15,-1 0 0-15,-4 0 8 16,-4 0-8-16,3 0 0 16,-3 0-1-16,1 0 2 15,-1 0-1-15,3 0 0 16,-2 0 0-16,-2-2 2 15,-1 0-2-15,2 2 0 16,0-3 11-16,0 3-10 16,-3 0 3-16,-5 0-4 15,-1 0 0-15,-4 0 3 0,-2 0 4 16,0 0-7 0,0 0 20-16,0 0-11 0,0 0 18 15,0 0-27 1,0-2 13-16,0 2 1 0,0 0-14 15,0 0-6-15,0 0 2 16,0 0-19-16,0-1-16 16,0 1-48-16,0-1-30 15,0-4-15-15,-3 1-320 16</inkml:trace>
  <inkml:trace contextRef="#ctx0" brushRef="#br0" timeOffset="59107.6674">5351 592 180 0,'0'0'33'15,"0"0"15"-15,0 0-5 16,0 0-7-16,0 0 47 16,0 0-15-16,15 53-27 15,-11-35 15-15,-3 4-33 0,1 3-5 16,2 1-1 0,-1 2-4-16,2-2 5 0,-1-1-18 15,1-1 4-15,1-3-10 16,1-4-14-16,-2-2-43 15,-2-8-114-15</inkml:trace>
  <inkml:trace contextRef="#ctx0" brushRef="#br0" timeOffset="61144.671">3140 860 195 0,'0'0'67'15,"0"0"-29"-15,0 0-24 16,0 0 56-16,0 0-17 15,0 0-1-15,22-24 20 16,-21 23-33-16,-1 1 7 16,0 0 20-16,0 0-40 15,0 0 0-15,0 0-26 16,0 0 1-16,0 0-14 16,-2 4 8-16,-7 8 5 15,0 2 34-15,-1 1-31 0,4 1 21 16,-2 2-24-1,1 2 2-15,-2 1 15 0,0 5-10 16,1-1-4 0,-1 0-3-16,0 0 9 0,-1 0-3 15,1-3-6-15,3-2 1 16,3-2 0-16,-1-4-1 16,0-2 0-16,3-4-1 15,0-1 18-15,-1-4-25 16,2 0 8-16,0-3 0 15,0 0 0-15,0 0 7 16,0 0-7-16,0 0 14 16,0 0-11-16,0-4-5 15,0-12 2-15,8-1-30 16,2-5 14-16,1-2 9 0,0-2-36 16,1-1 17-16,-1 2-29 15,1-1 43-15,1 6-9 16,-2 1 21-16,-1 4-14 15,-1 1 14-15,-1 0 0 16,-1 1 9-16,-1 3-7 16,-2-2-2-16,1 1 0 15,-2 1 0-15,0-2 11 16,0 2-8-16,1 0-3 16,-1 1 12-16,0 4 9 15,-3 1 2-15,2 2-17 16,-2 1-5-16,0 1 39 0,0 0-36 15,0 0-4-15,0 0 0 16,0 0 2-16,1 0-4 16,2 0 1-16,2 0-7 15,1 9-8-15,2 2 17 16,0 0-1-16,6 3 1 16,-3 0 7-16,3 1 4 15,-1 1-12-15,2 1 11 16,1 1-11-16,-2-1 8 15,0 1-8-15,0 0 11 16,0 0-9-16,1-1 7 16,-2 0-9-16,-1-1 0 15,-3-1 1-15,0-1 4 0,0 0-5 16,0-1 0 0,-2-1 1-16,1-2 4 0,-2 0-5 15,0-1 0-15,-2-2 9 16,1-2-9-16,-1 1 0 15,-1-2-6-15,0-2 5 16,-3 3-3-16,0 0 4 16,0-1-2-16,0-1-16 15,0-1 18-15,0 1-1 16,0 0 1-16,0-3 0 16,0 2 8-16,0-2-8 15,0 0 6-15,0 0-11 16,0 0 14-16,0 0-12 15,0 0 3-15,0 0 0 0,0 0 0 16,-9 0 0-16,-7 0 0 16,-1 0 16-16,-3 0-10 15,-3 0-6-15,2 0 0 16,-4 0 15-16,3 0-20 16,-3 0 5-16,0-2 0 15,1-3 7-15,-1 2-7 16,1 0 0-16,0-1 6 15,-2 1 9-15,3-1-21 16,1 1 6-16,5-2 0 16,2 4 4-16,5 0 7 15,2-1-11-15,1 1 0 16,1-1 0-16,0 1 16 0,0 0-16 16,-3-2 0-16,0 1-3 15,0 1 4-15,0-1-1 16,-4 1 2-16,5 1 3 15,-3-1 6-15,5 1-11 16,1 0 0-16,2 0 22 16,3 0-22-16,0 0 0 15,0 0 1-15,0 0 1 16,0 0-2-16,0 0-4 16,0 0 4-16,0 0-9 15,0 0 9-15,0 0-2 16,0 0 0-16,0 0 1 0,0 0-1 15,0 0-26-15,0 0-49 16,0 0 37-16,3 2-16 16,5 3-66-16,2-5-130 15</inkml:trace>
  <inkml:trace contextRef="#ctx0" brushRef="#br0" timeOffset="62571.8018">3133 1317 175 0,'0'0'214'0,"0"0"-123"16,0 0-62-16,0 0 17 0,0 0-26 15,0 0-10-15,0 0 4 16,0 13 1-16,-1 3 6 15,-2 7 18-15,-1 2-17 16,1 3 30-16,2-2-45 16,-2 1 14-16,3-4 11 15,0-3-22-15,0-1 3 16,0-6-4-16,0-3-1 16,0-3 3-16,0-4-11 15,0 0 0-15,0-3 7 0,0 0 0 16,0 0-7-1,0 0 57-15,0-4-8 0,-6-12-27 16,1-2-22-16,1-5 0 16,-1 0-18-16,1-7 18 15,4-1-26-15,0 1 8 16,0 1-12-16,4 2 23 16,7 5-22-16,2 4-8 15,2 4 29-15,3 6-3 16,-2 0 11-16,-2 3-5 15,4 4 13-15,-1 1-10 16,2 0 2-16,-2 0 0 16,0 0 1-16,-2 5-1 15,-3 4 0-15,-1 0 1 16,-3 4 3-16,-2 0 12 0,-6 4-16 16,0 3 0-16,0 4 31 15,0 2-18-15,-8 3-5 16,-8-2 17-16,1-4-23 15,-1-2 14-15,-1-6-16 16,-3-1 0-16,3-3 22 16,-4-3-21-16,-1-2 8 15,1-5-5-15,2-1-2 16,1 0-4-16,4-1-20 16,1-8-38-16,10-7-45 15,0-1-262-15</inkml:trace>
  <inkml:trace contextRef="#ctx0" brushRef="#br0" timeOffset="63990.7124">3103 1419 5 0,'0'0'0'16,"0"0"-2"-16</inkml:trace>
  <inkml:trace contextRef="#ctx0" brushRef="#br0" timeOffset="65129.6962">3103 1419 4 0,'0'0'31'0,"0"-10"26"16,0 10 29-16,0 0-20 16,0 0-2-16,0 0 10 15,0 0-6-15,0 0-18 16,0 0 5-16,0 0-30 15,0 0 30-15,0 0-54 16,0 0 0-16,0 0 0 16,0 0-1-16,0 0-4 15,0 5 1-15,0 9 3 16,0 4 5-16,0 1-5 0,0 3 0 16,0 0 17-1,0 3-15-15,0-2 8 0,3 1 12 16,0 1-15-16,-3-4 21 15,1-1-28-15,1 4 0 16,-2-2 24-16,0 2-16 16,0-2-2-16,0-1-12 15,0-4 15-15,0-2-10 16,0-2 8-16,0-4-8 16,0 1 1-16,0-1-3 15,0 0 3-15,0 1 0 16,0-2 6-16,0-1-8 15,0 1 2-15,3-2 0 16,-3 1 2-16,0-1-1 16,1-2-1-16,-1-1 0 0,0-3-1 15,0 0 1-15,0 0 0 16,0 0-3-16,0 0 3 16,0-3 5-16,0-6 1 15,0-5-6-15,0-1 6 16,-6-4-3-16,-1-1-3 15,-2 0 0-15,6-1 0 16,0 4 7-16,1 0-6 16,2-2-1-16,0 2 0 15,0-1-2-15,0-1 2 16,0 2 0-16,0-4 1 16,0 3-1-16,0-1 0 0,0 0 0 15,0-4 8-15,0 1-11 16,0-1 3-16,-1 1 0 15,1 0-3-15,-3-1 4 16,3 0-1-16,0 2 0 16,0 4 6-16,0 4 1 15,0 4-7-15,0 3-15 16,0 0 14-16,0 1 1 16,0-2-23-16,9 0 19 15,1 0 4-15,-2 0 1 16,-1 1-1-16,1 2 6 15,-1 0-17-15,-1 0 12 16,0 2-1-16,2-1 0 0,0-1 3 16,1 3-3-16,0-1 0 15,-1 2 5-15,5 0-15 16,1 0 10-16,-1 0-1 16,2 0-3-16,-2 0 8 15,-4 0-20-15,-3 0 14 16,-1 0-30-16,2 7 29 15,-7 2-22-15,3 4 25 16,-3-1-14-16,0 0 6 16,0 4-1-16,0-4 9 15,2-1 0-15,-2 3-14 16,0-1 14-16,0 1 0 0,0-2-4 16,0 2 8-16,0-1-13 15,0-1 9-15,-12-1 0 16,4 3-1-16,-2 0 1 15,0-5 0-15,-2 1-9 16,7-4 18-16,0 0-8 16,-2-1-1-16,3 0 5 15,-1-2-10-15,1 0 12 16,-2 0-7-16,-2 0 27 16,1-1-18-16,-2 1 12 15,3-3-21-15,-2 2 0 16,0-1 20-16,3 0-20 15,2-1-8-15,0 0 3 0,3 2-51 16,0-2-22 0,-3 0-248-16</inkml:trace>
  <inkml:trace contextRef="#ctx0" brushRef="#br0" timeOffset="72199.9268">3167 219 26 0,'0'0'61'16,"0"0"-25"-16,0 0 4 15,0 0 3-15,0 0-6 16,0 0-12-16,0 0 5 15,0 0 16-15,0-20-25 16,0 17 4-16,0 0 4 16,0 2-6-16,0-1 8 15,0 2-5-15,0-2-18 16,0-1 36-16,0 3-40 0,1 0 1 16,-1 0-5-1,0 0 3-15,0 0-7 0,0 0-7 16,0 0 11-16,0 0-4 15,0 9 4-15,0 4 0 16,0 4 23-16,0 2-8 16,0-4 2-16,2 0-17 15,-1 0 5-15,1-3 16 16,2 1-14-16,-2 0-7 16,1-6 11-16,-3-2-5 15,3-5-4-15,-3 0 3 16,0 0 3-16,0 0-6 15,0 0 9-15,0 0-11 16,0 0 37-16,0 0 4 0,0-11-16 16,0-3-25-16,0 0 0 15,0 0 7-15,-6 3 4 16,6 5-11-16,-2 3 2 16,2 1 6-16,0 2-14 15,0 0 6-15,0 0-16 16,0 0 11-16,0 0-43 15,0 0 29-15,0 11-9 16,0 7 22-16,-1 0 3 16,-2 0 6-16,1-2-3 15,1-3 5-15,1-5-5 16,0-1 0-16,0-1 0 16,0 4-12-16,0-3-48 15,0-4-66-15,0 0-173 16</inkml:trace>
  <inkml:trace contextRef="#ctx0" brushRef="#br0" timeOffset="80088.4171">22331 3822 45 0,'0'0'54'16,"0"0"9"-16,0 0 5 16,0 0-21-16,0 0-9 15,0 0 18-15,0 0-4 0,0 0-12 16,19-29 13 0,-19 27-24-16,0 2 16 0,0 0-11 15,0 0 1-15,0 0 9 16,0-3-5-16,0 3-10 15,0 0-24-15,0 0 2 16,0 0 23-16,0 0-27 16,0 0 1-16,0 0 3 15,0 0-6-15,0 0-2 16,0 0-5-16,3 0 3 16,5 0-1-16,2 0 8 15,6 3-3-15,2 0-1 0,2 1 6 16,1 0-4-1,1-1-2-15,-2 0 6 16,3 0-11-16,-1-3 7 0,-2 0-2 16,-1 0 5-16,-2 0-3 15,-5 0-4-15,-5 0-7 16,-2 0-8-16,-1 0 9 16,-4 0-49-16,0 0-32 15,0 0-6-15,0 0-96 16,0 0-161-16</inkml:trace>
  <inkml:trace contextRef="#ctx0" brushRef="#br0" timeOffset="110034.4553">1543 403 76 0,'0'0'100'16,"0"0"-35"-16,0 0-11 15,0 0-12-15,0 0 40 16,0 0-16-16,0 0-12 16,0 0 10-16,0-1-22 15,0 1 6-15,0 0-10 0,0 0-27 16,-7 0 22-1,-3-4-33-15,-8 4 0 0,-1 0-10 16,-5 0 10-16,-1 0 0 16,-2 0-3-16,-3 0 13 15,2 0-5-15,1 7-4 16,-3-2-1-16,3 1 17 16,1 0-9-16,6 0-7 15,2 2-1-15,1 0 1 16,2 1 3-16,4 2-4 15,-1 2-7-15,3 2 7 16,1 2 0-16,-2 5 1 16,-1 0-13-16,1 1 26 15,-3-1-23-15,4-1 13 16,1 2-4-16,2-3 0 0,-1 1-4 16,4-2 4-1,-1 0-1-15,4-2-7 0,0-2 5 16,0 3-12-16,0-4 15 15,11 3 2-15,-2 0 2 16,0-1-4-16,3 2 0 16,3-1 3-16,3 0 0 15,3-1-3-15,3 0-1 16,7-1 0-16,5-4 2 16,7 0 8-16,3 0-9 15,1-5 5-15,-1 0 4 16,-2-1-9-16,-5-3-1 0,-4 1-5 15,-1-2 11-15,-2 1-5 16,6-2 0-16,-2 0 9 16,0 0-13-16,-2 0 4 15,3 0 0-15,2 0-4 16,-5 0 8-16,2 0-4 16,0 0 0-16,0 0 7 15,5 0-14-15,-2 0 7 16,-1 0 0-16,-4 0-5 15,3 0 10-15,-6 3-6 16,2-2 1-16,-2-1 0 16,2 2 9-16,-3-2-9 15,0 0-2-15,-2 0 2 16,-1 0 0-16,-1 3 1 16,-2-3-5-16,10 0 11 0,-1 0-10 15,5 0 3-15,3 0 0 16,-1-5 0-16,3 1 0 15,-4-2 0-15,1 1-4 16,-1 0 4-16,-5 1-9 16,4 1 9-16,-4-2 0 15,3-1-3-15,-2 1 9 16,-1 2 0-16,-7-2-6 16,1 0 0-16,-1-1-4 15,-2 0 4-15,-4-1 0 0,-1 2-2 16,-4-2 8-1,-4 1-9-15,1-1 3 0,-4-2 0 16,-1 2 0 0,0-6 0-16,-3 1 0 0,0-4 8 15,1 2-1-15,-3-1-6 16,-2-1-1-16,2-1 0 16,-1-1 5-16,-2-2-5 15,0-1 0-15,0-1 0 16,-3 0-6-16,-9 0 6 15,2 0 0-15,-6 1-8 16,2 2-2-16,0-1 15 16,-3 2-5-16,-2 0 6 15,1 1 0-15,0 2-6 16,-3 3-1-16,1-2 1 0,-3 1 0 16,2 0 0-1,-4 0 0-15,3 3 17 0,-1-1-16 16,1 1 0-16,-2 0-1 15,4 2 0-15,-2-2-2 16,1 1 5-16,1 2-3 16,0 0 4-16,1 1 7 15,-1 1-1-15,-1 1-10 16,-1-1-1-16,-3-2-7 16,-2 3 8-16,-2 2 0 15,-2-7 4-15,0 4 2 16,1-4-2-16,-1 2-4 0,-2 6 0 15,-1 1 6-15,5 0-6 16,-3 0 0-16,0 0 3 16,1 0-1-16,-2 0 4 15,-1 0-6-15,4 0 0 16,-2 3-8-16,4 2 8 16,0-2 0-16,4 3 2 15,0-4 6-15,3 1-2 16,0 0-6-16,-2-3 0 15,3 0-8-15,-4 0 8 16,-2 0 0-16,-2 2 3 16,-4-1 9-16,0 2-13 15,-4-1 1-15,2 0 0 16,3 0-3-16,2 0 3 16,-2 1 0-16,3-1 1 0,-2 1 4 15,0 0 10-15,0 3-15 16,-3 2 0-16,2-2-9 15,-2 2 9-15,-2 1 0 16,-1 2-6-16,-3 1 18 16,5-3-19-16,2-1 7 15,10 1 0-15,5-8-2 16,7 4 2-16,4-4 0 16,2 2-4-16,-1-1 13 15,5-2-13-15,0 0 4 16,0 0-2-16,-5 3-20 15,5 2-14-15,-5 4-16 0,2-1 17 16,3 1-46-16,0-1 19 16,0 3-37-16,0 0-50 15,6 0 35-15,4-5-141 16</inkml:trace>
  <inkml:trace contextRef="#ctx0" brushRef="#br0" timeOffset="111954.537">5273 434 268 0,'0'0'75'15,"0"0"-10"-15,0 0-36 16,0 0 23-16,0 0-29 15,0 0-7-15,-28-19 56 16,22 12-57-16,-2 1 20 16,1 2-4-16,-5 0-28 15,7 2 19-15,-1 1-22 16,2 1 0-16,4 0 39 16,-2 0-39-16,2 0-16 15,0 0 8-15,0 0-13 16,15 0 20-16,8 1-6 0,8 5 7 15,9-1 33-15,7 0-13 16,14-1-20-16,3 0 23 16,2 0-20-16,7 3 7 15,-2 2-10-15,1-1 0 16,1 4 13-16,-2-1-6 16,4-1-7-16,-2 0 4 15,1-2 7-15,0-2-15 16,-3 0 4-16,1 4 0 15,1-3 0-15,-6 3 5 16,-4-1-10-16,-7 0 5 16,-5-1 0-16,-6 2 1 15,-3-3-1-15,1 0 0 16,-7-1-2-16,1-2 2 16,-4 0 0-16,-3-1 6 0,-2 2 2 15,-4-2-8-15,3 0 0 16,-5 0 0-16,-2 1-7 15,-3 0 7-15,0-1-1 16,-2 1-5-16,-2 4 12 16,2 0-13-16,-2 1 5 15,1 5 2-15,-2 0 2 16,1 4-2-16,-4-1-8 16,2 3 8-16,-4 0-2 15,2-1-4-15,-3 6 4 0,-3-3 2 16,0 2 13-1,-3 1-13-15,0-2-5 0,0-2 5 16,0 0 0-16,0-3 2 16,0-1-2-16,0-2 0 15,-1-5-2-15,-1 1 15 16,-4-5-17-16,3 1 4 16,-7-3-7-16,-5-2 6 15,-3 2 1-15,-14-1 0 16,-8 2 13-16,-13 0-13 15,-13-1 0-15,-3 3 14 16,-5-2-7-16,-1-2-11 16,-2-1 4-16,-1 1 0 15,-2-1 5-15,-2-2-4 16,2 0-1-16,3 0 0 0,4 0 1 16,-3 0-5-16,-5 0 3 15,-4 0 1-15,-4 0 7 16,5-3-7-16,1-1-1 15,6 1 1-15,10-2 0 16,7 3 0-16,13-1 3 16,8 0-3-16,8-1 20 15,4 2-20-15,6-1 0 16,2 3-6-16,-1-2 16 16,0 2-17-16,1 0 7 15,-1 0 0-15,1 0-2 16,5 0 2-16,2 0 0 15,0 0-1-15,3 0 10 16,1 0 0-16,1 0-9 0,3 0 1 16,0 0 2-16,2 0 0 15,2 0-3-15,0 0 1 16,0 0 15-16,0 0-30 16,0 0 14-16,0 0-46 15,-6 0-24-15,-6-2-224 16</inkml:trace>
  <inkml:trace contextRef="#ctx0" brushRef="#br0" timeOffset="112082.2513">5109 979 281 0,'0'0'0'16</inkml:trace>
  <inkml:trace contextRef="#ctx0" brushRef="#br0" timeOffset="115014.5913">4969 433 371 0,'0'0'120'0,"0"0"-82"0,0 0 9 16,0 0-47-16,0 0 3 16,0 0 39-16,0 0-17 15,-15-13 3-15,15 11-24 16,0 2 6-16,0-1-14 16,0 1 4-16,6 0 0 15,7 0 6-15,7 0-6 16,5 0 0-16,3 0 0 15,8 3 10-15,2 0-2 16,9-2-7-16,1-1 2 16,-2 0 27-16,2 0-25 15,1 0-5-15,5 0 8 16,1 0 9-16,2 0-9 16,4-1-4-16,0 0-1 0,3 1 7 15,-3 0-6-15,0 0-4 16,0 0 0-16,-1 0 0 15,4 0 3-15,-4 0-3 16,-2 0 0-16,-1 0 10 16,-3-2-10-16,-5 2 3 15,3-2-6-15,-1 2 11 16,-4 0-6-16,0 0-2 16,-4 0-5-16,-6 0-3 15,1 0 14-15,-3 0-6 0,2 0 0 16,1 0 8-1,-2 0-4-15,1 0-4 0,0 0 0 16,0 0 10-16,1 0-4 16,-4 0-5-16,-1 0-1 15,-3 0 10-15,0-1 3 16,-4 0-10-16,1 1-3 16,0-1 12-16,3 1-12 15,-3-2 0-15,5 1 0 16,-2-2 4-16,-3 2 4 15,-3-1-8-15,0 1-2 16,-1 1 2-16,-1-2 0 16,-1 2-2-16,1-1 1 15,0 1 2-15,-2 0 7 16,5 0-8-16,-4 0 0 0,3 0-1 16,-6 0 7-16,6 0-9 15,1 0 3-15,0 0 0 16,4 0-2-16,-1 0 2 15,-3 0 0-15,2 0-3 16,-4 0 12-16,2 0-9 16,-1 0 0-16,-3 0-3 15,3 0-7-15,-5 0 10 16,-2 1 0-16,-3 2-3 16,-2 1 3-16,-3-1 0 15,2 0 0-15,-4-2 1 16,1 2-4-16,0 0 3 0,-2 1 0 15,-1 0-9-15,1 1 12 16,-1-1-8-16,2 4 2 16,0 3 3-16,1-3-5 15,-2 3 5-15,4 1 0 16,-2 3-1-16,-1 0 6 16,0 5-5-16,2 2 0 15,-1 1 0-15,-2 4-9 16,-1 1 9-16,-1 1 0 15,0 0 7-15,-1 0 0 16,2-1-12-16,-1-2 5 16,1 3 0-16,-2-3 4 15,-2 1 3-15,2-4-5 0,-1-3-2 16,2 2 4 0,-3-2-11-16,1-1 7 0,0-5 0 15,2 1 10-15,-2-5-10 16,-2-1 0-16,1-4 5 15,-1 0-5-15,0-4-2 16,2 0-3-16,-2-1 5 16,0 1-8-16,0 2 8 15,-3 1 0-15,-20 3-9 16,-8-1 9-16,-9 0-2 16,-6-1-16-16,-1-3 12 15,-3-1-9-15,3 1 15 0,-4-2 0 16,-7 0 7-1,0 0 4-15,-6 0-22 0,3 0 11 16,-2 0 0-16,-3 0-6 16,5-2 6-16,2-1 0 15,-1 3 8-15,8 0-6 16,1-3-2-16,2 3 0 16,-2-2 0-16,1-1-8 15,-3 0 8-15,0-1 0 16,-4 2 4-16,0 0 15 15,2 1-28-15,4 1 9 16,2-2 0-16,-1 0 4 16,1-1-4-16,-7-1 0 15,-1-1-4-15,-2 0 13 16,-2 2-18-16,-4 0 6 0,-2 3 3 16,-3 0-4-16,2 0 4 15,2 0 0-15,5 0 1 16,7 0 6-16,5-2-12 15,6 0 5-15,2-1 0 16,4-4 26-16,-3 2-26 16,4-2 0-16,-1-1 0 15,-1-1 6-15,-2 0-5 16,4 1-1-16,-1 1 0 16,7 0-9-16,2 3 9 15,4 1 0-15,4 2 9 16,3-1-2-16,3 2-14 0,1 0 1 15,2 0 6-15,4 0-8 16,1 0 8-16,6 0 0 16,0 0-4-16,0 0 18 15,0 0-29-15,0 0 10 16,0 0 5-16,0 0-18 16,0 0 18-16,0 0 0 15,0 0 1-15,0 0 0 16,0 0-2-16,0 0-15 15,2 0 4-15,5 3 6 16,2 1-68-16,-3 3-28 16,0-1-12-16,6-3-165 15</inkml:trace>
  <inkml:trace contextRef="#ctx0" brushRef="#br0" timeOffset="115120.8853">5252 969 401 0,'0'0'0'16,"0"0"-115"-16</inkml:trace>
  <inkml:trace contextRef="#ctx0" brushRef="#br0" timeOffset="116461.748">3306 357 60 0,'0'0'77'16,"0"0"-21"-16,0 0 18 15,0 0-21-15,0 0-9 16,0 0-44-16,-73-22 10 16,65 20 23-16,3 2 9 15,3 0 16-15,2 0-11 16,0 0-29-16,0 0 7 0,0 0-25 15,0 0-3-15,0 0-12 16,0 0-2-16,7 0 11 16,13 0 6-16,6 7 4 15,6 0 2-15,11 1-6 16,6-5 0-16,8-2 19 16,5-1-19-16,4 0-22 15,1 0-23-15,3 0-59 16,-4-12-96-16</inkml:trace>
  <inkml:trace contextRef="#ctx0" brushRef="#br0" timeOffset="123746.4752">2042 640 210 0,'0'0'101'15,"0"0"-100"-15,0 0 1 16,0 0-2-16,0 0-14 0,0 0 1 15,0 0 13-15,0 0 68 16,57 20 27-16,-33-34-66 16,4-4 1-16,-4-1-12 15,-5 4-14-15,-7-2 31 16,-4 3-16-16,-8-1 3 16,0 1 7-16,0-1-29 15,-17 2 0-15,-8 5-2 16,-6 2 9-16,-4 6 0 15,1 0-7-15,1 1 9 16,6 18-4-16,8 5-5 16,4 5-5-16,5 5 5 0,10 2-4 15,0-2 4 1,10-2 0-16,10-6-21 0,3-9 10 16,0-3 22-16,-4-9-20 15,-4-2 9-15,0-3 0 16,-5 0 23-16,-1-6-19 15,-1-8 11-15,-1-5 6 16,-5-1-19-16,-2-2-4 16,0 0-10-16,-12 2 12 15,-2 3 6-15,1 6 0 16,4 5-6-16,6 6-6 16,3 0 5-16,0 0 1 15,0 14 0-15,0 8 2 0,3 2-16 16,18 3 14-1,0-5-17-15,6-4 17 0,3-2 0 16,1-8 12-16,7-4-10 16,-5-4 1-16,3 0 3 15,-4-8 0-15,5-12-6 16,0-6 0-16,-2 0-6 16,0 1 4-16,-9 4 0 15,-10 6 4-15,-7 8-10 16,-6 4 8-16,-3 3-10 15,0 0-25-15,0 5 27 16,-12 15 8-16,-6 5 0 0,3 1 13 16,6 0-16-1,9-5 3-15,0-2-10 0,14-3 4 16,8-7 4-16,5-1 2 16,4-8 1-16,2 0-1 15,0 0 11-15,-6-12-7 16,-1-3-4-16,-9 1 3 15,-4 1-3-15,-9 0 0 16,-4 2-8-16,0-1 2 16,-7 3 6-16,-16 4 7 15,-7 2-4-15,-2 3-3 16,-4 0 8-16,3 0-6 16,11 0-2-16,6 0 7 15,10 0-10-15,6 0 3 16,0 0-31-16,0 0 5 0,0 0-17 15,0 0 34-15,0-3 9 16,0-6 0-16,0-5 14 16,-9-3-14-16,-24-2 0 15,-16 1 12-15,-24 4-8 16,-22 5 10-16,-16 8-14 16,-2 1 2-16,-2 0-4 15,12 15 6-15,7 5 8 16,4 3 21-16,7 4-32 15,8-2 14-15,14-5 14 16,17-5-26-16,22-6 26 16,10-5-29-16,10-4-5 0,4 1-5 15,0 4 5-15,4 5-35 16,16 3 32-16,8 4 8 16,15 4 4-16,8-4-4 15,10-3-1-15,9-3 1 16,0-9 2-16,-4-2-2 15,-8 0-4-15,-13-7 4 16,-15-5 2-16,-14-4-2 16,-10 0 0-16,-6-2 4 15,-4 1 3-15,-17-2-14 16,-9 2 1-16,-3 1 6 16,0 4 24-16,5 3-22 15,11 5-2-15,8 2 0 0,9 2 0 16,0 0-24-1,23 15-107-15,16 4 85 0,13-2-30 16,14-7-104-16</inkml:trace>
  <inkml:trace contextRef="#ctx0" brushRef="#br0" timeOffset="126275.8937">3671 209 308 0,'0'0'119'15,"0"0"-85"-15,0 0-33 16,0 0 15-16,0 0-13 15,0 0 7-15,-33 25-10 16,23 1 0-16,-1 6 18 16,1 6-5-16,-3 6-6 0,8 0 22 15,-2 6-29-15,2-1 32 16,4 2-29-16,1 2 1 16,0-3 13-16,0 1-3 15,3-2-8-15,8-6-3 16,3-6 1-16,4-5-8 15,0-4-3-15,6-2 7 16,4-4 11-16,9 0 1 16,9-2-7-16,8-1 2 15,12 0-5-15,4-4 0 16,15 2-2-16,4-3 10 16,7 0-15-16,1-4 11 15,-3-2-6-15,-3-1 0 0,-5-2-13 16,-1 0 9-1,-4-1 0-15,1 1 4 0,1 0 12 16,5 4-12-16,6-1 0 16,0 2-13-16,5 0 29 15,4-1-32-15,-3 1 16 16,4-1 0-16,-4-1-13 16,-8 0 10-16,-2-2 2 15,-8-2-11-15,-1-2 12 16,-7 0 3-16,-1-2-3 15,-1 0 0-15,2 0 6 16,1 0-6-16,2 0 0 16,1-8 0-16,3 0 1 0,1 0 5 15,7-2-6-15,-1-2 0 16,-1 2-4-16,-2-5 19 16,-3 1-15-16,-2 0 1 15,-9-1 0-15,-1 0 8 16,-5-1-9-16,-2 2 7 15,7 1-4-15,-3 1 2 16,-1-1-5-16,-1 4 0 16,-3 0 10-16,-4 3-15 15,-2-1 5-15,-1 0 0 16,-4 0-5-16,-6-1 7 16,-3 0-2-16,-4-2 4 15,-7-3-4-15,-1-4 16 16,-4-5-14-16,-5-9-2 0,1-6 13 15,-3-5-3-15,-3-2-18 16,-2 2 8-16,-8 3 0 16,-6 3 2-16,0 5-2 15,-4 1 0-15,-16 4 29 16,-8-2-29-16,-8 0 0 16,-7 2 13-16,-8-1-11 15,-7-2 19-15,-7 0-20 16,-4-10 13-16,-6 3 25 15,-5-1-39-15,-9 0 0 16,-5 10 1-16,-8 4 13 16,-4 3-14-16,-3 7 0 0,-6 3 0 15,-5 2-9 1,-5 4 18-16,0 1-12 0,-1 0 6 16,3 3-3-16,-2 0 8 15,4 0-8-15,0 0 3 16,2 0-16-16,0 4 13 15,-2 1 0-15,-4-3-2 16,4 1 12-16,0-2-16 16,2 1 6-16,10-2 0 15,7 0 6-15,11 0-5 16,14 0-1-16,10-4 0 16,9-3 10-16,1 0-19 15,6 1 9-15,-3 2 0 16,1 4-5-16,2 0 5 15,3 0 0-15,1 0-6 0,6 0 16 16,8 0-17-16,5 3 7 16,7-2 0-16,5-1-2 15,4 0 4-15,0 0-2 16,-1 0 0-16,2 0 5 16,-1 1-1-16,-3 1-4 15,2 2 0-15,-5 3-2 16,1 0 2-16,1 3-3 15,-3 2-4-15,5 4 7 16,-1 0 3-16,-4 4-3 0,3-1 0 16,-1-1 3-1,1-4-3-15,2-5-1 0,0-1 1 16,0-3 3-16,-4 2 8 16,-1-3-11-16,1 0 0 15,3 2 4-15,0-4-4 16,5 0-3-16,5-2 1 15,1 3 2-15,-1 3 0 16,4 5-61-16,-1 7-68 16,2 8 40-16,0 1-110 15,-6-2-166-15</inkml:trace>
  <inkml:trace contextRef="#ctx0" brushRef="#br0" timeOffset="127353.8645">4429 771 561 0,'0'0'25'0,"0"0"32"16,0 0-52-16,0 0-10 0,0 0 0 15,0 0-5-15,-9-11 6 16,34 9 4-16,11-4 0 16,18-2 7-16,5 0-7 15,5-1-41-15,1 3 26 16,-7 0-18-16,-9 4 15 15,-10 2-5-15,-11 0 23 16,-3 0-5-16,-8 0 5 16,-4 0 0-16,-2 0-2 15,-2 4 8-15,4 1-6 16,2 3 0-16,4 0 0 16,10 0-6-16,5 2 7 15,8-2-1-15,10-1 0 16,3-5 1-16,2-2-8 15,1 0 1-15,3 0-9 16,4-9-10-16,3-11-22 0,4-2 30 16,-1-2 2-16,-11 2 2 15,-8 3 13-15,-12 8-4 16,-13 7 8-16,-9 4 32 16,-5 0-26-16,-5 10-4 15,1 7 12-15,7 5 20 16,4 0 1-16,7-3-18 15,13-2-5-15,3-6-4 16,9-3-5-16,9-7-7 16,5-1 0-16,12-3-9 15,2-8 8-15,1-5-19 0,-4 4-18 16,-2-2 31-16,-5-1-7 16,-7 2 12-16,-7 0 1 15,-11 4-2-15,-9 2 3 16,-15 0 0-16,-6 6 1 15,-11 1 6-15,-3-2 6 16,-1 2-13-16,0 0 25 16,2 0-22-16,0 0 10 15,-1 0-13-15,2-4 0 16,7-3 0-16,1 1 0 16,3-4-14-16,0 1 0 15,-5 1 8-15,-5 4 6 16,-2 2-5-16,-2 2 15 0,0 0-4 15,-15 0-4-15,-19 10-2 16,-17 14 0-16,-16 9 12 16,-9 2-3-16,-3 3-9 15,3-5 0-15,3-5 44 16,9-6-41-16,2-7-2 16,9-5 6-16,5-6-4 15,5-3 3-15,2-1-6 16,-3 0-4-16,-4 0-3 15,-10-8-38-15,-6-3 29 16,-11 0-15-16,-7-3 10 16,-7 3 18-16,-2 2-3 0,-3 1 6 15,1 4-5-15,7 4 7 16,4 1-3-16,7 19 1 16,-1 5 0-16,3 8-6 15,3 1 6-15,3 1-33 16,4 2-37-16,5-3-20 15,8-6-97-15</inkml:trace>
  <inkml:trace contextRef="#ctx0" brushRef="#br0" timeOffset="130641.1156">3043 1871 245 0,'0'0'79'16,"0"0"-59"-16,0 0 7 15,0 0 2-15,0 0 24 16,0 0 33-16,0 0-50 16,100-2 17-16,-64-6-6 15,0-1-40-15,-1 1 23 16,0-1-27-16,-6 0-3 0,-2 1 4 15,-6 0 4-15,-6 3-9 16,-7 2 1-16,-5 3 0 16,-3 0-4-16,0 0-16 15,0 0-33-15,-8 0 46 16,-10 0-7-16,-5 0-21 16,0 0 31-16,-2 1 4 15,1 5 4-15,2-2-4 16,5-1 0-16,1 0 14 15,2-3-12-15,1 2 3 16,5-2 5-16,2 0-9 16,3 0 44-16,0 2-26 0,1-2-7 15,2 1-3 1,0-1 5-16,0 0-5 0,0 0-9 16,0 0 0-16,0 0-7 15,0 0 5-15,0 0 2 16,0 0-17-16,0 0 34 15,10 0-17-15,2 0 1 16,12 0 5-16,0 0 11 16,5 0-17-16,-5 0 0 15,-4 0-1-15,-7 0-35 16,-7 0-13-16,-6 0 8 16,0 0-18-16,0 0 17 15,-12 2 30-15,-13 7 12 16,-10 1 7-16,-3 0-2 15,2-1-10-15,0-2-4 0,8-1 9 16,4-2 15-16,10-1-14 16,7-1 9-16,3-2 14 15,4 0-11-15,0 0 12 16,0 0-25-16,0 0 2 16,0 0-9-16,0 0 14 15,0 0-3-15,11 0 27 16,3 0-18-16,7-5 2 15,4-1-15-15,3-2 0 16,2-1-8-16,0 1 8 0,3-2-91 16,-6-2-100-1</inkml:trace>
  <inkml:trace contextRef="#ctx0" brushRef="#br0" timeOffset="139014.5818">3322 1721 57 0,'0'0'74'16,"0"0"-62"-16,0 0-8 15,0 0 12-15,0 0-4 16,0 0 16-16,0 0-1 16,0-5 1-16,0 5 20 0,-3 0-28 15,3-2-1-15,0 2 5 16,-2 0-9-16,2 0 8 15,-1 0-22-15,1 0 23 16,-2 0-37-16,1 0 13 16,-3 0 0-16,-2 0-2 15,3 7 6-15,-4-1 7 16,5 2-11-16,-3 0 0 16,4 1-12-16,-1 2 12 15,2-5 0-15,0 2 0 16,0-3-22-16,0-2 21 15,0 0-2-15,2-3 3 0,1 0 3 16,1 0 3 0,-1 0 0-16,2-6 13 0,-2-7-15 15,-3 2 1-15,0-1-1 16,0 1-4-16,0 5 0 16,0-2 9-16,0 4-9 15,-2 0 0-15,-2 3 3 16,-1 1 26-16,2 0-28 15,-1 0 7-15,-1 0 2 16,-2 0-10-16,5 2 2 16,2 6 7-16,0-1-6 15,0-1-6-15,0-2-13 16,0 0 2-16,0-1-5 0,2-3 26 16,1 0-11-1,-3 0 4-15,4 0 0 0,-4 0-3 16,0 0 3-1,0 2 0-15,0-2-7 0,0 0 6 16,0 1-4-16,0 2 2 16,0 3 1-16,0 1 2 15,-4 1 2-15,1 1 3 16,-2-2 10-16,4 0-14 16,-3 0-1-16,4-2 0 15,0 0 1-15,0 1-5 16,0-2-20-16,0-1-3 15,2-1-16-15,3 0-30 16,1-2 41-16,3 0-10 0,-5 0-35 16,0-3-19-16</inkml:trace>
  <inkml:trace contextRef="#ctx0" brushRef="#br0" timeOffset="139284.6646">3300 1789 34 0,'0'0'126'0,"0"0"-51"15,0 0-53-15,0 0 1 16,0 0 46-16,0 0-34 16,-42 0 7-16,39 0-13 15,3 0-14-15,0 0 11 16,0 0-26-16,0 2-5 0,0 4-17 16,0 3 5-16,0 1 14 15,6-2 1 1,1-1 4-16,1 0-12 0,1-4 10 15,-2-2-29-15,-2-1 16 16,-1 0-15-16,-2 0 18 16,1 0-2-16,0 0 10 15,2-2-11-15,-3-5-132 16</inkml:trace>
  <inkml:trace contextRef="#ctx0" brushRef="#br0" timeOffset="152811.6115">22507 3887 94 0,'0'0'57'0,"0"0"-33"0,0 0 1 15,0 0-3-15,0 0 55 16,0 0-37-16,0 0 6 16,0 0 18-16,-60-39-35 15,56 37 9-15,-1-2-19 16,5 3-3-16,-2-1 20 16,1 2-31-16,1 0-2 15,0 0 12-15,0 0-3 16,0 0-10-16,0 0-2 15,0 0 4-15,0 0-9 16,0 0 10-16,0 0-5 16,0 0 21-16,0 0-12 15,0 0 6-15,12 0 8 16,9 4-22-16,3 2 41 0,10-3-41 16,3 0-1-16,4-3 28 15,3 0-19-15,3 0-6 16,0 0-3-16,-5 0 0 15,-3 0-8-15,-8 0 8 16,-2 0 0-16,-5 0-7 16,-4 0 7-16,-5 0-11 15,-1 0-31-15,-7 0-15 16,0 0 18-16,-2 0-48 16,2 0-35-16,-4 0-99 15</inkml:trace>
  <inkml:trace contextRef="#ctx0" brushRef="#br0" timeOffset="153151.3608">22659 3872 257 0,'0'0'55'15,"0"0"-49"-15,0 0 36 16,0 0 5-16,0 0 13 16,0 0-7-16,110 17-22 0,-74-14 15 15,-1 0-15-15,-1-3-28 16,-3 0 26-16,-1 0-29 15,-2 0 0-15,-1 0-1 16,-3 0-9-16,-6 0-18 16,-3 0-39-16,-9 0-71 15,-6 0-121-15</inkml:trace>
  <inkml:trace contextRef="#ctx0" brushRef="#br0" timeOffset="159330.0582">7857 2742 415 0,'0'0'96'0,"0"0"-48"15,0 0-14-15,0 0-34 16,0 0-3-16,0 0 2 16,0 0 2-16,-2 52 2 0,-2-19 33 15,4 8-28-15,-2 0 34 16,0 3-39-16,-1-5 17 15,0-3-6-15,2-8-6 16,1-5 1-16,0-6-9 16,0-9 0-16,0-3-12 15,0-5 12-15,0 0-14 16,0-8 10-16,7-19-5 16,4-13-64-16,-1-9-67 15,-4-2-18-15,-4 1 11 16</inkml:trace>
  <inkml:trace contextRef="#ctx0" brushRef="#br0" timeOffset="160183.7425">7857 2742 16 0,'-2'-65'141'15,"-2"59"-21"-15,4 0-16 0,0 1-33 16,0 0-42-16,4 1 10 16,12-1-34-16,4 0-2 15,10-1 36-15,11 2-24 16,4-1-2-16,9-1 20 15,1 0-23-15,6 1 19 16,2-2-29-16,4 2 0 16,6 0 6-16,3 1 3 15,4 4-9-15,-2 0 2 16,0 0 10-16,-4 0-11 16,1 0-1-16,-5 0 0 15,-7 4-2-15,-7-1 4 0,-7 0-4 16,-4 0 4-16,-3-3 5 15,1 0-7-15,-2 0-10 16,0 0 10-16,-5 0 1 16,1 0 4-16,-4 0-8 15,-4 0 3-15,-4 1 0 16,-5 4-7-16,-4 2 4 16,1 0 3-16,-3 3-20 15,0 3 20-15,2 1 0 16,-2 3-2-16,2 4 6 15,3 4-3-15,1 1-1 16,-1 3 0-16,3 0 1 0,-2 4 3 16,4 3-4-16,-1 4 7 15,1 4-1-15,-1-2-6 16,-1 0-1-16,-3-4 1 16,-4-2-2-16,-4-8 2 15,-1-6 0-15,-5-6 0 16,-4-6 4-16,-1-6-11 15,0-2-1-15,0-2 8 16,-6 0 14-16,-19 0-12 16,-14 0 17-16,-15-2-19 15,-14-3 0-15,-11 2-2 16,-12 0-2-16,-6 3 2 16,-3 0 2-16,0 0 0 0,8 0-4 15,2 0 4 1,9 0 7-16,3 0-3 0,8-5-4 15,8 0 0-15,-1-2-7 16,1-1 14-16,-3-1-7 16,-5-1 0-16,-1-1 1 15,-1 1-2-15,1 0 1 16,4 0 0-16,13 1 9 16,6 2 0-16,8 0-9 15,10 3 0-15,9 1 0 16,11 0 20-16,4 3-20 15,6 0 0-15,0 0-10 0,0 0 1 16,0 0 0 0,0 0-5-16,0 0-2 15,0 0 13-15,0 0-61 0,6 3 20 16,4 7 16-16,-1-3-118 16,-3-7-204-16</inkml:trace>
  <inkml:trace contextRef="#ctx0" brushRef="#br0" timeOffset="160635.6779">8097 2624 34 0,'0'0'98'15,"0"0"-68"-15,0 0-17 16,0 0 10-16,0 0-21 15,0 0 9-15,41-10-11 16,-32 10-5-16,-4 3-31 16,-1 6-134-16</inkml:trace>
  <inkml:trace contextRef="#ctx0" brushRef="#br0" timeOffset="161443.8642">8101 3001 153 0,'0'0'135'16,"0"0"-66"-16,0 0-17 0,0 0-13 15,0 0 0-15,0 0 9 16,0 0-44-16,-3 0 13 16,-4 11 14-16,-4 2-25 15,-1 5 5-15,3 6 5 16,-1-1-1-16,-2 4 19 16,3 1-34-16,0-2 3 15,-3-2 27-15,5-5-30 0,-1-2 4 16,-1-4-3-16,6-3 11 15,-1-6-16-15,4-2 10 16,0-2-6-16,0 0 8 16,0 0 11-16,0 0-23 15,0-4 8-15,0-11 12 16,5-7-16-16,6-4-8 16,1-1 8-16,0 0-12 15,0 1 12-15,1 4-13 16,1 1 4-16,-2 4-5 15,1 3 8-15,-2 5 0 16,-4 2 6-16,-2 5-6 16,0 2 10-16,-2 0-4 0,2 0 0 15,1 0-13-15,0 2 11 16,6 10-26-16,-3 3 28 16,1 4 33-16,2-1-20 15,-3 1-13-15,2-1 9 16,-1-1-3-16,0 1 35 15,-2-4-41-15,1-2 5 16,-5 1-3-16,1-4 14 16,-2 0-19-16,0-4 3 15,-2 0 0-15,1-2-2 16,-2-2-53-16,0-1-12 16,0 1 1-16,0-1-83 0,0 0-85 15</inkml:trace>
  <inkml:trace contextRef="#ctx0" brushRef="#br0" timeOffset="162216.378">8122 2617 129 0,'0'0'214'15,"0"0"-116"-15,0 0-40 16,0 0-11-16,0 0 21 16,0 0-5-16,0-39-63 0,0 49-12 15,0 16 6-15,0 11 12 16,0 6 22-16,0 6-3 16,0-1-17-16,0-3 26 15,6-1-22-15,0-7-1 16,1-4 25-16,-1-6-29 15,-3-6-7-15,-1-4 4 16,2-4-3-16,-2-3 8 16,-1-5-9-16,1 2 0 15,-1-4 4-15,-1-1-4 16,2 0 0-16,-2 0-2 16,0-2-16-16,1 0-11 0,2 0-39 15,-3 0-59 1,0 0 6-16,0-4-192 0</inkml:trace>
  <inkml:trace contextRef="#ctx0" brushRef="#br0" timeOffset="163214.71">8125 3188 420 0,'0'0'42'15,"0"0"-12"-15,0 0-17 16,0 0 30-16,0 0-43 15,-86-19 7-15,73 19 12 0,-2 0-10 16,4 0-9-16,-2 6 3 16,2 1 0-1,2 2 1-15,3-4-4 0,3 1 0 16,1-1-21-16,1 1 30 16,1-2-18-16,0-2-19 15,0 1-30-15,13-3-49 16,2 0-47-16</inkml:trace>
  <inkml:trace contextRef="#ctx0" brushRef="#br0" timeOffset="163695.3366">8009 3107 264 0,'-12'-3'110'0,"2"0"-44"15,2 2-41-15,2 1 24 16,1 0-1-16,-1 0-14 16,2 0 4-16,-3 0-38 15,4 4 4-15,1 5-11 16,-1 2 7-16,3-1-1 16,0-2-4-16,0-1 5 15,0-2 0-15,8-3 4 16,3-2-4-16,4 0 8 15,3 0-3-15,3 0 1 16,-3-8-5-16,0-3 1 0,-5 2 7 16,-7 1-3-16,0 4-2 15,-6 1-8-15,0 3 13 16,0 0-9-16,0 0 0 16,-10 0 5-16,-8 17-7 15,-3 2 2-15,2 1 0 16,8-1 6-16,7-5-6 15,4 0-5-15,0-4-11 16,9-4 3-16,7-3 13 16,2-3-14-16,1 0-11 15,2-3 22-15,-4-10-52 16,-3-1 22-16,-5-3-12 16,-6 0-15-16,-3 0-30 15,0 2-24-15</inkml:trace>
  <inkml:trace contextRef="#ctx0" brushRef="#br0" timeOffset="164580.3718">8073 2871 103 0,'0'0'120'15,"0"0"-26"-15,0 0 2 16,0 0-29-16,0 0-8 16,0 0 33-16,-42-52-42 0,33 51 6 15,6 1-32-15,-6 0-14 16,3 2-9-16,-1 16-1 15,-1 3 0-15,8 1-4 16,0 2-3-16,0-7-13 16,3-1 16-16,8-6 4 15,2-3 3-15,2-4-3 16,1-2-40-16,-2-1 34 16,2 0-58-16,-2 0 2 15,-2 0-50-15,1-11-134 16</inkml:trace>
  <inkml:trace contextRef="#ctx0" brushRef="#br0" timeOffset="165336.6984">8702 2685 225 0,'0'0'236'16,"0"0"-214"-16,0 0-7 16,-82-39-5-16,55 34 1 15,-7 5 26-15,-2 0-10 16,-3 3 1-16,-1 10 7 15,3 4-28-15,3-2-7 16,11 5 0-16,6 1-2 0,12 4 0 16,5 2-10-16,1 7-9 15,23 2 4-15,18 0 24 16,13-2-7-16,20-1 11 16,10-8 23-16,12-4 15 15,10-7-42-15,4-6 2 16,0-6-2-16,4-2 0 15,-3 0-5-15,-6-16-1 16,-2-4-1-16,-10-1 6 16,-15-1-6-16,-9-2 0 15,-14 0 7-15,-10-3 9 16,-13 2-15-16,-10-1 3 16,-8 2 14-16,-8-3 9 0,-7 1-18 15,0-3-5 1,-8 0 16-16,-19-3-17 0,-16-2-3 15,-23-3 0-15,-20 2-2 16,-25 3-1-16,-20 9 0 16,-15 9 2-16,-14 7 0 15,-4 7 2-15,9 0 4 16,15 10-5-16,22 7 0 16,27 2-10-16,27 6 10 15,15 9-17-15,15 7-91 16,8-3-116-16</inkml:trace>
  <inkml:trace contextRef="#ctx0" brushRef="#br0" timeOffset="174003.7598">20922 2496 150 0,'0'0'157'15,"0"0"-82"-15,0 0-20 16,0 0 35-16,0 0-40 16,0 0 57-16,0 0-14 15,0 0-50-15,-71-53 21 16,71 53-45-16,0 0-16 15,0 0-4-15,0 0 1 16,0 0-8-16,0 0 0 16,2 0 8-16,11 0-12 0,9 0 12 15,10 10 0-15,5 4-4 16,0 3 24-16,1 2-24 16,-5 3 4-16,-6-2-7 15,2 2 7-15,-2-1 0 16,-2 3 1-16,-1-5-4 15,-4 3 14-15,0-2-22 16,-3-1 9-16,1 1 2 16,-2-3-3-16,-2 0 3 15,-2-1-2-15,-4-2-7 16,0-2 15-16,-2 0-6 16,1-2 0-16,-1 0 2 15,-1-3-5-15,1-1 3 0,1-1-27 16,0-4 13-16,3-1-54 15,0 0-11-15,5 0-23 16,-3-9-76-16,-4-12-218 16</inkml:trace>
  <inkml:trace contextRef="#ctx0" brushRef="#br0" timeOffset="174409.2666">21461 2462 446 0,'0'0'113'0,"0"0"-92"0,0 0-14 16,0 0-12-16,0 0 5 15,0 0-6-15,0 0-2 16,0 17 12-16,9 10-4 15,5 6 8-15,-1 4-2 16,0-3 10-16,-2 0-16 16,-2-3 0-16,-3 0 5 15,-5-2-5-15,-1-1 0 16,0-3-1-16,-12 2 3 16,-13-3-6-16,-7 0 8 15,-7-3-2-15,-3-3 16 0,-3-3-12 16,-3-1-3-16,-3-4 9 15,2-3 6-15,0 0 4 16,7-3-19-16,9-1 0 16,9-1-6-16,8 4-19 15,6-3-103-15,2-3-175 16</inkml:trace>
  <inkml:trace contextRef="#ctx0" brushRef="#br1" timeOffset="183811.92">23211 3732 317 0,'0'0'117'0,"0"0"-82"15,0 0-16-15,0 0-7 16,0 0 40-16,0 0 3 15,0 0-12-15,-2 5 13 16,2-5-40-16,0 0-4 0,0 0 2 16,0 0-4-16,0 0-4 15,0 1 5-15,0-1-6 16,0 0 15-16,0 0-16 16,0 0 1-16,0 0 6 15,0 0-3-15,0 0-3 16,0 1-5-16,0-1 0 15,0 0 9-15,0 2-9 16,0-1-2-16,0 3-1 16,0 5 3-16,0 3-6 15,8 9 6-15,2 2 0 16,2 5 6-16,0 2-6 0,1-2 0 16,1 1 0-16,1-2 8 15,-2-1-1-15,1-1-5 16,-1-4 1-16,0-1 10 15,-4-6-10-15,-1-2-3 16,-3-2 0-16,-2-4 5 16,-3-5-1-16,0-1-4 15,3 0 0-15,-3 0-7 16,0 0-5-16,0-4-25 16,0-12-81-16,0-1-134 15</inkml:trace>
  <inkml:trace contextRef="#ctx0" brushRef="#br1" timeOffset="184278.2181">23127 3935 9 0,'0'0'331'0,"0"0"-239"16,0 0-35-16,0 0 3 16,0 0-21-16,0 0 22 15,0-4-3-15,0 4-48 0,0 0 9 16,0 0-19-16,0 3 2 16,0 8 1-16,8 6 12 15,2 2-4-15,2 1 23 16,2 4-33-16,4-4 9 15,1-1 6-15,2-1-14 16,-3-1 23-16,2-4-25 16,0-2 5-16,-4-5 5 15,3-3-10-15,0-3 10 16,3 0 4-16,2-3-6 16,-1-13 16-16,2-4-24 15,-1-3 0-15,-4-2 9 16,-1-3-4-16,-2 4-6 15,-2 3 1-15,-3 2-7 16,-2 0 3-16,1 3-31 0,2 4-25 16,0 5-16-16,4 0-116 15,-2 4-217-15</inkml:trace>
  <inkml:trace contextRef="#ctx0" brushRef="#br1" timeOffset="186806.2571">22225 4691 526 0,'0'0'167'0,"0"0"-161"16,0 0 18-16,0 0-24 16,0 0 0-16,0 0 41 15,-2 0 1-15,6 0-11 16,12-6-9-16,6-5-18 16,6-4 12-16,2-1-11 15,0-4-5-15,0-4 16 16,-2-2-5-16,-4-2 2 15,-4 0-13-15,-4 0 6 16,-6 3 9-16,-3 3-13 0,-1 4-2 16,-4 6 10-16,-2 5-7 15,0 5-6-15,0-1-1 16,0 3-11-16,0 0 9 16,0 11-1-16,-13 12 7 15,-4 10 0-15,-3 3 2 16,2-3 0-16,7-2-2 15,4-5 2-15,5-2-6 16,2-4 4-16,0-3 0 16,2-5-2-16,10-2 2 15,4-3 3-15,2-4-3 16,1-1 0-16,4-2 11 0,-4 0-11 16,1 0 0-16,-5-2 0 15,-5-1 4 1,-6 0-5-16,-2 1 1 0,-2 2 0 15,0 0-4-15,0 0 4 16,0 0-7-16,0 0-6 16,0 0 8-16,0 0 1 15,0 0 1-15,0 0-12 16,0 1 10-16,0 11-9 16,0 4 11-16,6-2 0 15,5 2-8-15,2-7 6 16,2-4-25-16,6-5 26 15,4 0-4-15,5-2 8 16,3-17 0-16,-1-4-10 0,0-6 17 16,-4-3-11-16,-4 3 4 15,-6-1 0-15,-4 5 13 16,-3 1-13-16,-2 0-4 16,-2 6 4-16,-2 0 1 15,-2 7 2-15,-1 5-3 16,-2 3 4-16,0 1-19 15,0 2 13-15,0 0-12 16,0 0 8-16,-13 12 6 16,-4 8 8-16,-4 4-8 15,-2 7 0-15,1 8 6 16,-3 3-3-16,2 5 0 16,4 2 5-16,3-3-3 0,7-8 10 15,7-8-15-15,2-6 6 16,2-5-7-16,14-7 4 15,6-5-3-15,4-4 3 16,2-3 2-16,-1 0 10 16,0-1-15-16,-8-13-1 15,-4 0-13-15,-6-6 5 16,-4 3-6-16,-5-3-4 16,0 0 6-16,0 2 3 15,-3 1 8-15,-7 1-4 16,3 4-9-16,4 3 19 15,0 5-7-15,3 4 3 16,0 0 0-16,0 0 0 0,0 0-15 16,0 0 14-16,0-1 0 15,7-2 2-15,9 0 10 16,3-2 6-16,-1-2-5 16,3-6 17-16,1-4-20 15,-2 0 10-15,0-4 20 16,3-2-27-16,-3-2-4 15,-1-2 16-15,0 0-10 16,-4-1 3-16,0 3-17 16,-3 1 1-16,-3 7-1 15,-2 4 3-15,-5 6-3 16,-2 4 0-16,0 3-3 0,0 0 1 16,0 0-25-16,0 1 23 15,-5 16-4-15,-10 7 15 16,2 4-7-16,-2 2 0 15,3 1 1-15,7 0 0 16,4-3-1-16,1-4 0 16,0-6-4-16,0-2 4 15,6-9-1-15,12-2-13 16,7-5-32-16,2 0-47 16,-2-6-129-16</inkml:trace>
  <inkml:trace contextRef="#ctx0" brushRef="#br1" timeOffset="186949.2295">23129 4579 404 0,'0'0'155'15,"0"0"-111"-15,0 0-38 16,0 0 17-16,0 0 17 16,0 0-40-16,61-24-78 15,-21 15-124-15</inkml:trace>
  <inkml:trace contextRef="#ctx0" brushRef="#br1" timeOffset="187539.784">23475 4743 466 0,'0'0'95'16,"0"0"-45"-16,0 0 12 15,0 0 14-15,0 0 2 16,0 0-31-16,0 0-28 16,0 0 33-16,0 0-26 15,0-5 4-15,0-11-18 16,7-6-8-16,9-4-6 15,3-6 2-15,1 1-7 16,1-4-6-16,-3 4 7 0,-3 4-8 16,-4 9 14-16,-5 10 3 15,-5 3-3-15,-1 5-1 16,0 0-17-16,0 0 11 16,0 10-24-16,0 10 28 15,0-1 3-15,0-2 0 16,0-3 9-16,0-7-9 15,0-1 0-15,10-4-1 16,4-2 2-16,8 0-1 16,3-8 4-16,1-6 0 15,-1-3-8-15,-3 3-9 16,-6 0 13-16,-4 6-2 0,-8 2 2 16,-1 5-4-16,-3 1 2 15,0 0-9-15,0 0 10 16,-6 18-20-16,-9 6 21 15,0 4 21-15,-1 5-18 16,3-3-3-16,6 2 2 16,3-6 2-16,4 0-4 15,0-8-74-15,9-7-81 16,10-8-103-16</inkml:trace>
  <inkml:trace contextRef="#ctx0" brushRef="#br1" timeOffset="188431.898">23806 4777 485 0,'0'0'100'15,"0"0"-72"-15,0 0-16 16,0 0 20-16,0 0 1 16,0 0-33-16,-13 11 0 15,24-8 6-15,4-2 0 16,3-1-6-16,0 0 14 15,-3 0-14-15,-6-5 0 16,-3-7-1-16,-4 0 1 16,-2-2-3-16,0-3-19 15,0 5 6-15,-5 2 1 0,-6 5 25 16,2 2-10-16,0 3 1 16,5 0 2-16,1 0-2 15,0 0-1-15,2 5 0 16,-1 5-9-16,2 2 4 15,0-3-6-15,0-4 10 16,11 3 1-16,2-7 16 16,4 1-16-16,-1-2 0 15,2 0 26-15,3 0-22 16,-4-15-3-16,-1-3 5 16,-4-1 4-16,-4-4 25 15,-3 3-35-15,-2 3 0 16,-3 0 39-16,0 8-37 15,0 2-2-15,0 4 9 16,0 0 5-16,0 3-4 0,0 0-10 16,0 0-18-16,0 4 10 15,1 12 1-15,5 3 7 16,3 2 4-16,0 4-2 16,-3 2 3-16,0-3-5 15,-4-2 0-15,-2-3-10 16,0-6 19-16,0-1-17 15,0-6 11-15,0-1-3 16,0-2 1-16,0-3-1 16,0 0 0-16,0 0-4 15,8-14-31-15,9-4-4 16,4-3 18-16,-2-4 21 0,2 2-7 16,-2 1 1-16,0 1 6 15,0 1 5-15,-4 3-3 16,0 0-2-16,-2 3 16 15,0 0-12-15,0 0 11 16,1-2-7-16,-1-1-8 16,3 2 38-16,-3-2-28 15,-2 1-1-15,-1 4 11 16,-4 1-11-16,-2 7 29 16,-2 1-24-16,-2 3-12 15,0 0-2-15,0 0-9 16,0 0-3-16,-3 15 7 15,-8 8 5-15,-2 2 8 0,3 3-8 16,2 3 0 0,5-4 4-16,3-2 8 0,0-7-22 15,0-4 10-15,9-9-53 16,8-5-32-16,5 0-77 16,-4-17-367-16</inkml:trace>
  <inkml:trace contextRef="#ctx0" brushRef="#br1" timeOffset="188582.71">24325 4548 494 0,'0'0'159'0,"0"0"-120"16,0 0-28-16,0 0-22 0,0 0 3 15,0 0-132-15,79-6-340 16</inkml:trace>
  <inkml:trace contextRef="#ctx0" brushRef="#br1" timeOffset="190870.3437">23039 5242 426 0,'0'0'22'15,"0"0"-1"-15,0 0 10 16,0 0 15-16,0 0 46 16,85 12-22-16,-52-12-30 15,0-9-7-15,1-1-23 16,-8-2-9-16,-2-3 35 15,-5 1-30-15,-6-3 13 16,-1 2-10-16,-4-1-1 16,-4 4 4-16,-3 2-12 15,-1 4 0-15,0 3 6 16,0 2-6-16,0 1-13 16,0 0 8-16,0 0-22 0,-2 10 22 15,-7 4 1-15,-2 6 4 16,3-1 1-16,4 0 6 15,0-2-7-15,1 0 0 16,3-4 2-16,0-2-8 16,0-2 6-16,0-5 0 15,6 0-9-15,3-1 17 16,6-1-8-16,3-2 2 16,4 0 3-16,3 0 5 15,0 0-10-15,-2 0 0 16,-2-2 8-16,-3-3-4 15,-5-1-4-15,-1 0 4 16,-3-1-1-16,-3 0 14 0,-1 2-14 16,-2 0 5-1,-1 1-11-15,0 2 3 0,0 0-27 16,-2 2 0-16,0 0-39 16,0 0-4-16,0 0-32 15,0 0 35-15,0 0 43 16,0 0-17-16,0 0 21 15,0 0 15-15,0 0 5 16,0 0 16-16,0 0-2 16,0 0 15-16,0 0 37 15,0 0-20-15,0 0 7 16,0 0 0-16,2 0-12 0,1-2 6 16,0-5-36-16,2 1-3 15,-2-5 12-15,3 0-7 16,-2-2-10-16,2 0-3 15,-3-3 4-15,-1 1-13 16,4 0 9-16,-3 1 0 16,0 4 5-16,0-1-5 15,-2 3-1-15,2 1-1 16,-1 2 2-16,-2 4-1 16,0 1 0-16,0 0-2 15,0 0-8-15,0 0-13 16,0 0 10-16,-5 15 10 15,-4 2 4-15,0 7 0 16,0 1-4-16,3 2 4 0,2-1 8 16,4 0-6-16,0-6-4 15,3-3 0-15,13-3 2 16,1-6-7-16,4-3 7 16,3-1 0-16,5-4 5 15,-3 0 7-15,1 0-16 16,-5-2 4-16,-6-7 0 15,-2 1 1-15,-5-4-1 16,-1 2 7-16,-3 0-10 16,-3 1 3-16,-2 1-4 15,0 1 3-15,0 4 1 0,0 1-5 16,-2 2 5-16,-4 0 0 16,-4 0 1-16,2 8 3 15,-2 6-6-15,0 3 2 16,2 2 0-16,4 3-2 15,3-3 2-15,1-2 0 16,0-2-2-16,1-2 5 16,12-2-4-16,6-6 1 15,2-3-4-15,2-2 4 16,-1 0-23-16,-1 0-13 16,-3-11 33-16,-4 1-17 15,-3-4 12-15,1 1 6 16,-8 2-5-16,1-1-6 15,-2 1 10-15,0 0 3 16,-2 5-15-16,1 2 15 0,-2 4-4 16,0 0-24-16,0 0-7 15,0 0-6-15,0 0 13 16,0 12 28-16,-6 0-3 16,-2 1 5-16,1 3-3 15,1-2 1-15,5-2 0 16,1 0 4-16,0-4-4 15,0-1-2-15,0-2-12 16,10-3-1-16,3-2 15 16,8 0 2-16,1 0 2 15,3 0-4-15,0-7-3 16,2 0 3-16,-4-3-4 0,-1 3 14 16,-5 2-13-1,-4 2 6-15,-3 3 2 0,-6 0-3 16,1 0-2-16,-5 0 0 15,0 9-9-15,0 4 16 16,0-1-7-16,0 2 0 16,0-3 12-16,-5-2-19 15,1-1 7-15,-1-2-12 16,4-4 5-16,1-2-53 16,0 0-9-16,3-4-2 15,9-8-24-15,4-2 40 16,-1 2 55-16,-2 4 0 15,-4 2 37-15,2 3 0 0,-2 0 7 16,-2-1 2 0,-1 0 12-16,-1-1 16 0,2 1-17 15,0-4-19-15,2-1 1 16,1 0-35-16,0-4 28 16,2-1-27-16,-3-2-5 15,4-1 0-15,-2-1-3 16,-2 1 9-16,1 3 6 15,-4 4-10-15,-3 3 18 16,-2 4 5-16,-1 3-2 16,0 0 0-16,0 0-23 15,0 2 3-15,0 13-3 0,-3 5 11 16,-1-1 17 0,2 0-7-16,2-4-10 0,0-3 1 15,0-5-12 1,2 0 0-16,8-4-6 0,5-3 1 15,-1 0-50-15,0-7-96 16,-4-12-215-16</inkml:trace>
  <inkml:trace contextRef="#ctx0" brushRef="#br1" timeOffset="190998.4512">24322 5216 314 0,'0'0'0'0,"0"0"-77"0</inkml:trace>
  <inkml:trace contextRef="#ctx0" brushRef="#br1" timeOffset="206764.6953">3280 5585 509 0,'0'0'107'15,"0"0"-14"-15,0 0-44 16,0 0-29-16,0 0 29 15,-60-77 31-15,49 68-49 16,2 2 15-16,-2 2-6 16,1 4-31-16,-2 1 25 15,-6 0-34-15,0 3 6 0,-4 12-14 16,1 6 8-16,6 2-4 16,2 3 2-16,8 2-3 15,5-3 5-15,0-3 0 16,11-5-1-16,14-5-23 15,11-5 20-15,5-4 4 16,4-3 0-16,-2 0-19 16,-4-13 10-16,-9-2-9 15,-8 1 2-15,-10 2 0 16,-9 2 21-16,-3 1-5 16,0 0 0-16,-13 3-9 15,-8-3 9-15,-6 7 0 16,-1 2 7-16,1 0-17 15,6 0 10-15,5 2-39 16,7 7-44-16,9 1-79 0,0 0-46 16,18-6-208-16</inkml:trace>
  <inkml:trace contextRef="#ctx0" brushRef="#br1" timeOffset="207332.4195">5813 5461 565 0,'0'0'124'0,"0"0"-74"15,0 0-21-15,0 0 50 16,0 0-79-16,0 0 12 16,-10 13-21-16,10 22 19 15,0 6-2-15,2-2-8 0,6-1 3 16,1-4 8 0,4-3-11-16,1-2-8 0,7-4-53 15,-2-9-137-15,2-10-374 16</inkml:trace>
  <inkml:trace contextRef="#ctx0" brushRef="#br1" timeOffset="208017.0104">8147 5503 445 0,'0'0'106'16,"0"0"-106"-16,0 0 15 15,0 0 6-15,0 0-7 16,0 0 23-16,109-45 7 16,-76 45-33-16,-10 0-7 15,3 9-1-15,-5 8-6 16,-9 2-8-16,-7 6 11 15,-5 1 4-15,-6 6 14 0,-20-1-10 16,-2-4-2-16,2-5 1 16,6-6-7-16,9-7 12 15,4-5-12-15,5-3-2 16,2-1-7-16,0 0 8 16,0 0-14-16,6 4-18 15,11 0 33-15,8 4 46 16,0-1-34-16,3 1-3 15,2 3 3-15,0-3-11 16,0 1-1-16,1 2-34 16,1-6-100-16,-7-2-243 15</inkml:trace>
  <inkml:trace contextRef="#ctx0" brushRef="#br1" timeOffset="208780.0576">10577 5525 560 0,'0'0'48'16,"0"0"-35"-16,0 0-13 16,0 0 0-16,0 0 6 15,40-72-3-15,-17 69 2 16,2 1-3-16,-1 2-2 16,-5 0 8-16,-2 8-8 15,-8 3-6-15,-5 1 3 16,-4 1-12-16,0-1 15 15,0 1 0-15,-6 0 20 0,-3-1-15 16,5-4 14-16,-3-4-5 16,7 3-8-16,0 0 3 15,7 1-18-15,6 4 2 16,3 0 7-16,1-2 17 16,-1 3-11-16,-5-2-5 15,-5 1-1-15,-6 3-3 16,0-1 3-16,-12 3 11 15,-15 0 12-15,-7 1 21 16,1-4-24-16,3-1-6 16,10-4-14-16,13-4-16 15,7-5-128-15,6 0-275 0</inkml:trace>
  <inkml:trace contextRef="#ctx0" brushRef="#br1" timeOffset="209403.6607">12368 5500 547 0,'0'0'89'0,"0"0"-19"15,0 0-51-15,0 0 59 16,0 0-30-16,0 0-26 0,-4-25-22 16,2 46-8-16,1 8 8 15,1 7 8-15,0-1-4 16,0-4 19-16,7-7-23 15,9-7-1-15,4-6 1 16,7-7 2-16,3-4 7 16,4 0-9-16,2-15-22 15,-1-4 13-15,-6-3-48 16,-3 2 27-16,-9 2 15 16,-8 3 15-16,-4 8 6 15,-4 4-6-15,-1 3-19 16,0 0 12-16,0 7-16 15,0 11 23-15,-1 8 3 0,-2 2-1 16,3 2 0 0,0 1 3-16,0 0-10 0,18-1-27 15,4-9-163-15</inkml:trace>
  <inkml:trace contextRef="#ctx0" brushRef="#br1" timeOffset="210211.5194">15658 5409 486 0,'0'0'150'0,"0"0"-82"0,0 0-60 16,0 0-5-16,0 0-2 15,0 0-1-15,-22 32 23 16,17-8-16-16,3-3 15 15,2 1-22-15,0-7 0 16,0-3-5-16,9-2 17 16,1-5-18-16,3-4 12 15,6-1-1-15,5 0 21 16,2-6-23-16,1-7 2 16,-4 2 0-16,-2 1-4 15,-10 5 3-15,-3 2-1 16,-6 1-3-16,-2 2 0 15,0 0-10-15,0 0-9 16,0 7 16-16,0 10-17 16,0 5 20-16,0 2 17 0,-1 0-4 15,-3-2-5-15,1-2-8 16,1-1 0-16,2-4 21 16,0-3-21-16,0-3-17 15,10-4-33-15,9-5-116 16,2 0-70-16</inkml:trace>
  <inkml:trace contextRef="#ctx0" brushRef="#br1" timeOffset="210959.6241">15935 5359 160 0,'0'0'321'15,"0"0"-234"-15,0 0-65 0,0 0-20 16,0 0 29-16,0 0 1 15,-76-20-16-15,31 20 5 16,0 0 16-16,3 0 39 16,11 0-48-16,10 0-6 15,10 0-7-15,11 3-15 16,0 4-9-16,0 0 2 16,11 5 3-16,14 0-6 15,7 3 17-15,7 2-7 16,-3 2 8-16,-5 0 5 15,-7 3-13-15,-11 0 0 16,-7-2 0-16,-6 3-4 0,0 1-9 16,-21 3 13-16,-7-2 24 15,-3 1-21-15,-4-4 7 16,4-3-10-16,4 0 5 16,10-3-12-16,10-2-36 15,7-2-100-15,5-12-84 16</inkml:trace>
  <inkml:trace contextRef="#ctx0" brushRef="#br1" timeOffset="211563.8541">17898 5263 211 0,'0'0'318'0,"0"0"-251"16,0 0-50-16,0 0-8 15,-105 48 81-15,62-18-76 16,3 1 15-16,4 0 41 16,6 2-66-16,9-2 7 15,12 1-8-15,8 1-3 16,1 0 0-16,9-3-8 0,18-4 8 16,7-6-17-16,2-5 4 15,5-8 11-15,-9-4-29 16,-10-3 13-16,-7 0 9 15,-9 0-4-15,-6 0 13 16,0 0 5-16,-11 0-5 16,-14-3 0-16,-9 1 0 15,-8 2 3-15,0 0 10 16,1 5-13-16,11 9-14 16,9 3-35-16,18-5-212 15</inkml:trace>
  <inkml:trace contextRef="#ctx0" brushRef="#br1" timeOffset="224286.9138">22974 5607 363 0,'0'0'46'0,"0"0"-36"16,0 0 7-16,0 0 47 15,0 0 5-15,0 0 36 0,0 0-49 16,0 0-18-16,-6 0-12 16,6 0-4-16,0 0-8 15,0 0-14-15,0 0 8 16,0 0-17-16,1 2 15 15,15 4-6-15,9 0 12 16,4 2-8-16,8 2 7 16,-2-3-11-16,2 3 0 15,-1-3 4-15,-2 1-4 16,-4 1 0-16,2 1 0 16,-6 0 3-16,1 0 0 15,-3-1-3-15,-2-2 0 16,-4-3 2-16,-1-1-2 15,-7 0 0-15,-2-1-2 0,-3-2-1 16,-2 3-4-16,-1-3-26 16,4 5-4-16,3-2-2 15,6 1-59-15,4-3-90 16</inkml:trace>
  <inkml:trace contextRef="#ctx0" brushRef="#br1" timeOffset="227676.1753">2699 5839 387 0,'0'0'65'16,"0"0"-15"-16,0 0-13 15,0 0 23-15,0 0-9 16,0 0-14-16,0 0 43 16,-20-26-75-16,20 26 16 15,0 0-9-15,-3 0-7 16,3 0-2-16,0 0-3 15,-3 0 0-15,3 0-13 16,0 5 24-16,0 10-11 16,0 5 0-16,0 4 7 15,0 2-8-15,0 5 5 16,0-2-4-16,0 3 30 0,0-2-24 16,0 1-6-16,-4 0 13 15,2 0-12-15,2-1 5 16,0-4-6-16,0 2 0 15,0-1 15-15,0 2-15 16,0 1 0-16,0-1 0 16,0 0 4-16,0-3 6 15,0 1-10-15,0-4 0 16,0-3 16-16,0 0-16 16,0-3 0-16,0 0-3 15,0 0 8-15,0 2-10 16,0-2 5-16,6 1 0 0,-3 2 3 15,0 0 4-15,-1-3-7 16,4 2 1-16,-6-4 6 16,1-2-12-16,1-2 5 15,-2-5 0-15,0 1 1 16,0 1-1-16,0-1 0 16,1 1-2-16,-1 1 12 15,2-1-18-15,-1 2 8 16,1-1 0-16,1 1 4 15,0 0-4-15,-1-1 0 16,1-1-1-16,-1 0 10 16,-2-4-13-16,1 1 4 15,-1 0 0-15,0-3-11 16,0 3 13-16,0-4-2 0,0 2 3 16,0-2 1-16,0-1 0 15,0 0-4-15,0 0 0 16,0 0 9-16,0 0 0 15,0 0-9-15,0 0 0 16,1 0 2-16,-1 0-6 16,0-1 4-16,0-8-46 15,0-3 6-15,0-1-73 16,-7 0-52-16,0-4-180 16</inkml:trace>
  <inkml:trace contextRef="#ctx0" brushRef="#br1" timeOffset="230282.0208">2667 5743 211 0,'0'0'136'0,"0"0"-121"15,0 0 29-15,0 0 28 16,0 0-29-16,0 0 19 15,0 0-16-15,0 0-33 0,0 0 45 16,0 0-58-16,0 0 0 16,0 0-8-16,0 0 12 15,0 0-4-15,9 0 0 16,2 0 10-16,4 0-6 16,1 0-3-16,6 0 10 15,2 0-11-15,0 0 11 16,3 0-7-16,-1 0-1 15,6 0 3-15,1 0 16 16,0 0-15-16,1 0 4 16,2 0-10-16,-5 0 1 0,2-2-2 15,-3 2 0 1,0 0 0-16,0-3 5 0,0 3-5 16,2-3 0-16,2-2 2 15,-1 1 5-15,0 2 0 16,0-3-7-16,-2 3 0 15,2 0 2-15,-3 0-2 16,0 2 0-16,-5-1 0 16,0 1 5-16,-5 0-8 15,1 0 3-15,-4 0 0 16,0 0-1-16,-1 0 10 16,-1-2-12-16,2 2 3 15,-2-1-1-15,0 1 1 16,0 0 0-16,-1 0 0 0,0-2-7 15,2 2 20-15,-5 0-19 16,5 0 6-16,-7 0 0 16,3 0 1-16,-2 0-1 15,-2 0 6-15,1 0-10 16,-3 0 4-16,1 0-5 16,-4 0 1-16,2 0 8 15,-4 0-9-15,1 0 5 16,-2 0 0-16,0 0-16 15,0 0 15-15,0 0-2 16,0 0-3-16,0 0 5 16,2 0-8-16,0 3 2 15,1 3 7-15,0 2-13 0,-1 4 22 16,3 1-9 0,-3 1 0-16,-1 2 0 0,1 1 0 15,-2 0 0-15,1 2 4 16,-1 2-8-16,0 1 12 15,0 3-8-15,0-1 7 16,0-3-5-16,0 1 15 16,0-1-13-16,0 2-3 15,0 0 25-15,-1-1-22 16,-4-2 1-16,-2 0 4 16,3-3-1-16,2 1-7 15,-1-1-1-15,2 0 7 0,-1 0-15 16,2 1 12-1,-1 0-4-15,-4 1 2 0,5-1 9 16,-6-1-12-16,2 3 1 16,2-2-2-16,-4 0 2 15,2 2 5-15,1-1-5 16,-2-1 0-16,2 0 4 16,0-1-7-16,-2 0 3 15,0-1 0-15,1 0-2 16,2-1 6-16,-1-1-7 15,3 1 3-15,-2 3 0 16,1-2-8-16,-1 1 8 16,1 0 0-16,-1 0 12 15,2 0-9-15,-1 0-5 16,-1-1 2-16,-1-1 0 0,1-1 0 16,-3-1 0-16,1-1 0 15,2-1-2-15,-2 1 5 16,-1 1-3-16,2-1 0 15,0 0 1-15,3-3-1 16,-4 0 0-16,2-1 0 16,1 0 0-16,-1-2 0 15,1 0 0-15,-2-1-2 16,1 0 9-16,1-1-9 16,-1-1 2-16,1 0 0 15,-1 1-4-15,0-1 8 16,1 1-4-16,-2-1 0 0,2 0 6 15,-1 1-12-15,2-4 6 16,0 0 0-16,0 0-2 16,0 0 2-16,-1 0-4 15,-1 0 3-15,-2 0 1 16,-2 0-6-16,0 0 6 16,-3 0 0-16,-1 0 1 15,-1 0-1-15,-1 0 0 16,-1 0-2-16,-1 0 4 15,-2 0-6-15,1 0 4 16,-6 0 0-16,2 0-2 16,-2 0 7-16,0 0-10 15,0 0-2-15,3 0 7 16,-3 0 6-16,-1 0-6 0,1 0 0 16,2 1 0-16,-3 1 6 15,5-1-6-15,-1 1 0 16,1-2 1-16,-1 0 1 15,1 0-2-15,2 0 0 16,-4 0 0-16,0 0 6 16,-1 0-6-16,-1 0 0 15,1 0 3-15,-2 0-6 16,0 0 3-16,-2 1 0 16,-2 2-3-16,-4 1 8 15,1-1-5-15,-1-1 0 16,0-2 0-16,2 0 8 15,-1 1-8-15,1 0 0 0,4 1-2 16,-1-1 16-16,7 1-19 16,-1 1 5-16,-1-3 0 15,7 0 11-15,-5 4-11 16,6-3 0-16,-1 2-8 16,4-1 18-16,1-2-10 15,-1 0 0-15,2 0 3 16,-1 0 13-16,2 0-16 15,2 0 0-15,2 0 13 16,1 0-13-16,-1 0 0 16,1 0-5-16,-1 0 14 15,2 0-4-15,0 0-5 16,-4 0 0-16,-2 0-2 0,3 0 6 16,-6 0-4-16,4 0 0 15,-3 0 1-15,3 0 6 16,-1 0-7-16,3 0 0 15,0 0-3-15,0 0 5 16,3 0-2-16,-3 0 0 16,3 0-24-16,0 0 19 15,0 0-108-15,9 0-231 16</inkml:trace>
  <inkml:trace contextRef="#ctx0" brushRef="#br1" timeOffset="232062.5365">3027 6953 258 0,'0'0'190'16,"0"0"-147"-16,0 0-15 15,0 0-28-15,0 0-1 16,0 0 1-16,0 0 4 15,-11-14 1-15,7 17 0 16,-1 8 1-16,-2 8 37 16,-2 3-25-16,-2 4 6 15,-3 4 25-15,0-1-2 16,-2 2-28-16,2-2 3 16,-2-2-19-16,1-1 27 15,3-3-21-15,2-8-8 16,5-5 16-16,2-4-10 15,3-4-10-15,0-2 3 0,0 0 0 16,0 0 5-16,0 0-5 16,0 0 0-16,0 0 2 15,0 0-2-15,0-10 16 16,6-7-11-16,6-5 7 16,4-3-6-16,0-3-6 15,7-3-4-15,1-2-6 16,0 1 8-16,6-3-2 15,-2 6 2-15,2 4 2 16,-2 2-3-16,-2 6 3 16,-2 5 0-16,-4 5-5 15,-6 5 5-15,-3 2 0 0,-1 0-6 16,-4 7-14-16,-2 8 15 16,-1 4-11-16,1 4 16 15,-1-1 13-15,-1 3 0 16,1-1 5-16,2-2-18 15,1 0 13-15,-2-3-4 16,1-2-9-16,-1-3 0 16,-1 1 4-16,0-2-3 15,-2-5-2-15,2 0-2 16,-2-4-46-16,-1-3-4 16,0-1-96-16,0 0-60 15</inkml:trace>
  <inkml:trace contextRef="#ctx0" brushRef="#br1" timeOffset="232333.2152">3129 7025 228 0,'0'0'91'16,"0"0"-50"-16,0 0-23 15,0 0 76-15,0 0-37 16,-56 87 1-16,47-63-6 16,2 1-29-16,-1-3 0 0,5 2-8 15,0-2-15-15,3-1 21 16,0 0-21-16,-3 0-4 16,3 0-1-16,0 4-48 15,-6 0-55-15,-1 2-78 16</inkml:trace>
  <inkml:trace contextRef="#ctx0" brushRef="#br1" timeOffset="233030.5029">2873 7543 280 0,'0'0'173'0,"0"0"-161"16,0 0-12-16,0 0 0 16,0 0 9-16,0 0 53 15,0 39-3-15,0-18-52 16,0 1 50-16,0 4-44 15,0-3 24-15,3 5 23 16,2-3-49-16,3 0 6 0,-2 1-8 16,0-1-1-1,-1-4 11-15,0-2-19 0,2-6 0 16,-6-4 10-16,1-4-7 16,1-5-6-16,-2 0-3 15,1 0 6-15,-1 0 26 16,-1-7-20-16,0-10 7 15,0-9-12-15,-3-4 13 16,-4 0-20-16,-5-3 6 16,4 1-27-16,2 1 23 15,5 2-30-15,1 4 34 16,0 2-12-16,3 6 6 16,9 0 6-16,7 4 0 15,-3 5 3-15,1 3-20 16,0 2 14-16,-1 3-16 0,-5 0 1 15,5 0 18-15,-4 0-7 16,-2 3-2-16,-1 9 4 16,0-1-5-16,-3 4-2 15,-2 2 11-15,-2 3 1 16,-2-4 11-16,0 1 22 16,0 2-20-16,-4-4-3 15,-4 1 27-15,-4-3-37 16,0-3 11-16,-1 2 16 15,-6-4-18-15,2-1-2 16,-4-2-7-16,-2-4-7 16,6-1 0-16,-1 0-71 0,6-9-87 15,6-10-345 1</inkml:trace>
  <inkml:trace contextRef="#ctx0" brushRef="#br1" timeOffset="235470.5212">5695 6738 285 0,'0'0'136'0,"0"0"-70"16,0 0-8-16,0 0 7 15,0 0 34-15,0 0-67 16,0 0-6-16,0 0 26 15,-34 0-35-15,31 0 9 16,0 0-2-16,-3 0-11 16,-1 0-13-16,-4 0 0 15,2 11 0-15,-6 4 18 16,2 5-18-16,-4 3 0 16,2 4 4-16,-5 4 3 15,7 3 2-15,-4 3-9 16,3 4 0-16,2-5 9 0,2-1 3 15,2-4-13-15,1-7 2 16,3-3 0-16,2-5 1 16,-1-3-2-16,3-5 0 15,0-3-1-15,0-1 1 16,0-4-9-16,0 0 3 16,0 0 6-16,0 0 19 15,0 0-19-15,0-9 0 16,6-9-2-16,3-5 2 15,-2-5-14-15,-1-3-3 16,0-2 5-16,-1 0 8 16,2 0-29-16,-1 5 22 15,2 3 0-15,-1 4-1 0,2 1 10 16,0 1-1-16,2 2 3 16,2 2-5-16,-3 1 5 15,1 1 0-15,4 2-2 16,-3-1 6-16,2 4-6 15,0 1 4-15,1 0-2 16,-3 2 4-16,0 2-4 16,-3 1 0-16,-3 2-9 15,-2 0 11-15,-1 0-4 16,0 0-11-16,0 8 13 0,3 3-8 16,0 2 8-1,-2 3 0-15,1 1 25 0,4 0-22 16,0 4 8-16,0 0-8 15,0 3 22-15,1 0-12 16,1 0-11-16,-4-2-2 16,2-1 11-16,-2-3-3 15,-1-1-8-15,-1-3 0 16,-2-3 4-16,-3-3-12 16,3 3-6-16,-3-3-22 15,0 1 9-15,0-5-69 16,-6 1-5-16,-3-5-120 15</inkml:trace>
  <inkml:trace contextRef="#ctx0" brushRef="#br1" timeOffset="235860.1922">5656 6814 355 0,'0'0'80'15,"0"0"-21"-15,0 0 6 16,0 0 18-16,0 0-55 16,0 0-25-16,-6 11 45 15,5 5-16-15,1 4 0 16,0 1-5-16,0 4-5 0,0 4 21 15,0 2-24-15,-3 4-2 16,-1 0 27-16,2-2-44 16,-1-3 9-16,0-1-2 15,0-1-6-15,1-4 7 16,1-3-8-16,-1-4 0 16,2-1 5-16,0-6-1 15,0-2-8-15,0-3-5 16,0 0-58-16,0-3-33 15,0-2-119-15,-3 0-282 16</inkml:trace>
  <inkml:trace contextRef="#ctx0" brushRef="#br1" timeOffset="236863.7173">5382 7671 148 0,'0'0'275'16,"0"0"-251"-16,0 0-12 0,0 0-10 15,0 0 53-15,0 0 11 16,-3 64-35-16,1-41-7 16,2 2 20-16,0 3-1 15,0 2 5-15,0 3-33 16,0-2 9-16,0 0 17 15,0-2-39-15,0-2 3 16,0 1-4-16,2-5 8 16,2 1-7-16,-2-6-2 15,1-3 0-15,-2-5 6 16,1-6 1-16,-2-3-7 16,0-1 2-16,0 0 5 15,0 0 7-15,0-5 1 16,0-10 4-16,-5-6-11 15,-4-3-7-15,-1 0-2 0,1-2 1 16,1 0-10-16,-1-1 0 16,4-1-9-16,2-1-13 15,1 2 32-15,2-3-34 16,0 4 19-16,0 0 5 16,0 2 10-16,5 4-5 15,0 3 5-15,4 1 0 16,-1 3-10-16,3 4-5 15,2 1 4-15,-1 0 1 16,4 3 0-16,-1-2 6 0,2 1-11 16,-1 3 15-1,-2 3 1-15,-1 0-1 0,-4 0-2 16,4 0-5-16,-2 9 0 16,0 3 4-16,-3 3 3 15,1 0 0-15,-3 2 15 16,0-1-15-16,-2 4 0 15,-2-4 6-15,-1 2 7 16,-1-1 7-16,0 0-19 16,0-1 0-16,-10 0 40 15,-3-4-32-15,2 2 15 16,-5-3-11-16,-1-2-6 16,1-2 14-16,2-3-19 15,1-2 10-15,2-2-7 0,4 0-5 16,0 0-13-16,7-1-71 15,0-9-116-15,0-2-397 16</inkml:trace>
  <inkml:trace contextRef="#ctx0" brushRef="#br1" timeOffset="237297.922">5697 8022 351 0,'0'0'119'0,"0"0"-54"15,0 0 29-15,0 0-16 16,0 0-39-16,0 0-2 16,0 0-26-16,0 0-14 15,0 1 9-15,0 5-6 16,0 2 21-16,0 2-4 16,0 1 7-16,0 4 13 0,0 0-33 15,0 1 14 1,0 6 4-16,0-2-13 0,0-1 3 15,0 1-11-15,0-6 3 16,0 1 5-16,0-3-5 16,0-2-5-16,0 1 1 15,0 2-33-15,3-6-51 16,3-2-105-16,-2-5-359 16</inkml:trace>
  <inkml:trace contextRef="#ctx0" brushRef="#br1" timeOffset="239127.1993">20510 6824 181 0,'0'0'73'16,"0"0"-42"-16,0 0-29 15,0 0 39-15,0 0 52 16,0 0-65-16,-81 76 23 15,68-55-13-15,-7 2 0 16,4 0 16-16,-4 1-24 16,5-4-13-16,1 0 20 15,3-6-32-15,3-5 8 16,4-2 0-16,3-6-6 16,1-1 13-16,0 0-20 15,0 0 0-15,0 0 29 0,0 0-10 16,10-12-8-16,4-7-11 15,3-1 4-15,-2-4-1 16,2-1-3-16,2-1 0 16,-1 2-8-16,3 1 7 15,-1 2-2-15,2 2-1 16,3 2-2-16,1 3 1 16,-1 4 2-16,-4 4 3 15,-2 3 0-15,-5 1 5 16,-1 2-10-16,-6 0 3 15,1 0-4-15,-2 6-8 16,0 6 7-16,-2 5 7 16,1 3 25-16,-1 3-21 0,1 4 6 15,-2 0 1 1,2 3-11-16,-2-3 31 0,-1-2-31 16,1-5 0-16,-3-6 8 15,1-2-6-15,-1-2-1 16,0-5-1-16,0-3-20 15,2 1 3-15,-2-3-64 16,0 0-63-16,0-3-51 16</inkml:trace>
  <inkml:trace contextRef="#ctx0" brushRef="#br1" timeOffset="239510.2036">20560 6900 285 0,'0'0'161'16,"0"0"-159"-16,0 0 9 16,0 0 12-16,0 0 19 15,0 0 10-15,-21 44 1 16,15-21-15-16,2 4 29 15,-2 0-17-15,-1 3-14 16,1-2 6-16,3 0-23 16,0-3 22-16,3 0-22 15,0-3-18-15,0-2 37 0,0 0-38 16,0-1 13-16,0-3-4 16,0 1-9-16,0-3 0 15,0-4-4-15,0-1 16 16,0-5-26-16,0-1 13 15,0-3-51-15,0 0-31 16,4 0-60-16,2 0-85 16,3 0-256-16</inkml:trace>
  <inkml:trace contextRef="#ctx0" brushRef="#br1" timeOffset="240469.9857">20530 7499 378 0,'0'0'103'0,"0"0"-72"0,0 0-21 15,0 0 19-15,0 0-10 16,0 0-13-16,-17 11 38 16,11 6-4-16,1 2-4 15,0 2 13-15,2 2-26 16,-2 1 18-16,2 0-15 16,1 2-13-16,-2-1 29 15,4-1-42-15,-2-2 10 16,2-3-10-16,0-4 0 15,-1-3 8-15,1-5-8 16,0-3 0-16,0-4 11 16,0 0-9-16,0 0-2 15,0-9 24-15,0-13-7 0,0-7-12 16,0-3-5 0,0-3-8-16,0 1-2 0,0-1-4 15,1 1 0-15,5 3-5 16,-1 3 5-16,3 3 9 15,2 3 4-15,2 2-17 16,5 1 13-16,3 2 5 16,-1 3-3-16,0 2 2 15,-3 4 1-15,1 3 0 16,-5 4 0-16,2 1 0 0,-4 0-10 16,-2 0 10-1,0 9-2-15,-3 0-7 0,-2 3 9 16,-1 1-3-16,-1 1 0 15,-1 4 3-15,0 0 3 16,0 0 2-16,-3 1-5 16,-8-1 16-16,-4 1-5 15,-1-3 3-15,-3 0-14 16,-2-2 0-16,3-1 9 16,2-3-6-16,5-4-6 15,5-2-19-15,6-2-48 16,0-2-123-16,3 0-195 15</inkml:trace>
  <inkml:trace contextRef="#ctx0" brushRef="#br1" timeOffset="240979.4459">20800 7727 212 0,'0'0'351'0,"0"0"-266"15,0 0-83-15,0 0 7 16,0 0 54-16,0 0-38 16,66-27 6-16,-44 25-8 0,-4 0-3 15,-3 2-20-15,-4 0 0 16,-4 0-9-16,-1 4-1 15,-2 7 10-15,-1 3-4 16,-1 5 8-16,-1 2-4 16,-1 2 9-16,0-4-9 15,0-2 0-15,0-5 7 16,0-2-7-16,-6-3 0 16,-5 0 0-16,0-3-5 15,-2-1 5-15,1 0-11 16,6-3 11-16,2 0-14 15,2 2 10-15,2-2-11 16,0 2 9-16,0-2-8 16,0 3 13-16,0 1-20 15,4 0 21-15,8 5 34 0,6-1-3 16,0 1-10-16,2 2 2 16,2 0-6-16,-4-2-6 15,2 1-11-15,-2-1 0 16,-4 2-5-16,-3-1-70 15,-7-3-189-15</inkml:trace>
  <inkml:trace contextRef="#ctx0" brushRef="#br2" timeOffset="250889.0605">20137 5250 55 0,'0'0'100'0,"0"0"-74"16,0 0-26-16,0 0-5 16,0 0-167-16</inkml:trace>
  <inkml:trace contextRef="#ctx0" brushRef="#br1" timeOffset="286532.2027">4214 5495 421 0,'0'0'58'16,"0"0"-35"-16,0 0 31 16,0 0 14-16,0 0 47 15,0 0-43-15,0 0-19 16,0 0-10-16,2 0-43 15,-2 0 10-15,0 0-6 16,0 0-4-16,10 0-21 16,8 1-33-16,13 3-71 15,14-1 12-15,1-3-237 16</inkml:trace>
  <inkml:trace contextRef="#ctx0" brushRef="#br1" timeOffset="288002.0266">21391 5370 136 0,'0'0'363'15,"0"0"-279"-15,0 0-47 16,0 0-11-16,0 0 53 16,0 0-37-16,0 0 3 15,0 0-28-15,0 0-12 16,0 0-10-16,0 0 4 15,0 5-70-15,2 3-52 16,14-1-33-16,-3-5-306 16</inkml:trace>
  <inkml:trace contextRef="#ctx0" brushRef="#br1" timeOffset="289696.9006">4800 5332 262 0,'0'0'90'16,"0"0"-25"-16,0 0 7 15,0 0-37-15,0 0 2 16,0 0 33-16,-37-25-35 15,28 22-1-15,1-1 24 16,-1 1-44-16,-2 0 28 16,-3 0-32-16,-1 3-6 15,-1-3 27-15,-5 3-31 16,-1 0 0-16,-2 0-4 0,0 12 17 16,-2-1-15-1,0 7 2-15,-4-1 0 0,3 0 7 16,6 3-7-16,2-1-2 15,2 0 1-15,7 4 2 16,1-2-4-16,1 1 3 16,7 2 0-16,1-1-13 15,0 4 13-15,3 3-8 16,15 2-11-16,7-1-48 16,8 2-15-16,9-1-62 15,4-4-139-15</inkml:trace>
  <inkml:trace contextRef="#ctx0" brushRef="#br1" timeOffset="291270.5289">21275 5061 327 0,'0'0'89'16,"0"0"-9"-16,0 0-13 16,0 0-33-16,0 0 42 15,0 0-19-15,-12-19-3 16,12 17 8-16,0 2-51 15,0-1 3-15,9 1-6 16,3 0-4-16,4 0 15 16,2 0-19-16,0 0 6 15,3 7 6-15,1 5-7 16,2 1-5-16,0 6 0 16,1 0 2-16,-1 4-5 15,-2-1 0-15,-4 1 3 0,-1-1 5 16,-6 2-4-16,-3-4-2 15,-5 1-3-15,-3 1 4 16,0-1 0-16,0 1 0 16,-6 1 0-16,-7 3 8 15,-7-1 1-15,1 1-9 16,-4 4 7-16,1 0 10 16,3-1 2-16,-4 0-17 15,4-2 0-15,1-5 13 16,-1-1-15-16,3-2 0 15,0-4 1-15,2 0-1 16,2-4 0-16,2-1-30 0,2-1-40 16,2-5-51-1,1-4-178-15</inkml:trace>
  <inkml:trace contextRef="#ctx0" brushRef="#br1" timeOffset="302068.704">5449 8787 217 0,'0'0'81'15,"0"0"-60"-15,0 0 15 16,0 0 102-16,0 0-35 16,0 0-5-16,0 0-12 15,0 0-45-15,-3 1-1 16,3-1 10-16,0 0-35 15,0 0 7-15,0 0-22 0,3 0 0 16,24 0 10-16,9 1-10 16,16 1 0-16,-1-1 10 15,2-1-7 1,-2 2-3-16,-3 1 4 0,-2-1-1 16,0 1 12-16,-2 2-14 15,-4-1-1-15,-6 1 8 16,-7 1-7-16,-2 0-1 15,-7-3 0-15,-4 2 0 16,-7-2-5-16,-4 0 5 16,0-3 0-16,-3 0 5 15,0 0-1-15,0 0-8 16,0 0-9-16,0 0-37 16,0-14 6-16,0-9-246 15,0-4-278-15</inkml:trace>
  <inkml:trace contextRef="#ctx0" brushRef="#br1" timeOffset="302406.1454">5964 8635 594 0,'0'0'90'0,"0"0"-84"16,0 0 0-16,0 0 44 15,0 0-24-15,0 0-21 16,37-8-5-16,-9 8 0 0,1 12 14 16,-3 3-14-16,-3 2 0 15,-7 5 0-15,-4-2 3 16,-3 3 11-16,-3 2-13 16,-4 1 3-16,-2-2 27 15,0 4-31-15,0-4 8 16,-11-1-1-16,-4-1-1 15,-3 0 13-15,-1-5-10 16,1-3-5-16,3-2 5 16,6-4-9-16,2-5-28 15,5-3-138-15,2 0-267 16</inkml:trace>
  <inkml:trace contextRef="#ctx0" brushRef="#br1" timeOffset="303890.7199">20508 8143 220 0,'0'0'133'16,"0"0"-60"-16,0 0-8 15,0 0 4-15,0 0 16 16,0 0-12-16,2-12-30 16,-2 12 8-16,0-2-15 15,0 2-3-15,0 0 6 0,0-1-14 16,0 1-7-16,0 0-7 15,0-2-4-15,0 0-9 16,-5-2 2-16,-10-1 0 16,-6 0-5-16,-4-1 12 15,-6 0-7-15,-4 3 0 16,-3-4 0-16,-1 1 8 16,0 2-8-16,1-4 0 15,0 1 1-15,7 1 2 16,1 0 5-16,7 1-8 15,5-1 0-15,6 3 14 16,5 2-14-16,6 1 0 0,-1 0-5 16,2 0 16-16,0-1-11 15,0 1 0-15,0 0 4 16,0 0-13-16,0 0 9 16,0 0 0-16,0 0 10 15,0 0-9-15,0 0-1 16,0 0-2-16,0 0-37 15,0 0 7-15,0 0-52 16,0 0-30-16,0 0-39 16,-1 0-11-16,-2 0-161 15</inkml:trace>
  <inkml:trace contextRef="#ctx0" brushRef="#br1" timeOffset="304386.049">20156 7890 429 0,'0'0'76'0,"0"0"-52"16,0 0-15-16,0 0 68 15,0 0-19-15,0 0-20 0,0 0 3 16,0 0-40 0,0 0 7-16,0 0-5 0,0 0-3 15,-12 0 30-15,-7 2-3 16,-5 5-13-16,-6 1 14 16,-2 2-18-16,0 1 5 15,-1 0-14-15,2 0 2 16,5 1 14-16,4 0-17 15,4 0 0-15,6 0 0 16,5-1 3-16,1 0-4 16,3 1 1-16,1-2 0 15,2 2-4-15,0 1 14 16,0 1-10-16,0-2 1 0,2 2 17 16,10 1-14-1,3 2-4-15,5 0 1 0,7 0 15 16,2 0-7-1,2-1-8-15,2-1 1 0,0 0-4 16,-1 1-4-16,-4-1-107 16,-8-5-91-16</inkml:trace>
  <inkml:trace contextRef="#ctx0" brushRef="#br1" timeOffset="315929.8217">5631 9028 407 0,'0'0'105'0,"0"0"-2"16,0 0-60-16,0 0 33 15,0 0 1-15,0 0-34 16,0 0 0-16,0 0-31 15,0-13-3-15,0 13 30 16,0 0-27-16,0 0 17 16,0-1-11-16,0-1-6 15,0 0 11-15,-9-1-23 16,-3 2 0-16,-1-1-9 0,-5 2 9 16,-2 0-5-1,-4 0 5-15,-2 3-5 0,-3 7 5 16,1 2 0-16,0 2 3 15,1 2-3-15,6-2 2 16,3-2-2-16,3-1 0 16,8-3 3-16,1-1-10 15,1 0 7-15,1 1 0 16,2-2-12-16,1 0 15 16,1 1-3-16,0-1 0 15,0 0 9-15,0 1-15 16,0 0 6-16,0-4-3 15,0 0-6-15,0 1 18 16,0-4-9-16,0 3 0 16,0-1 0-16,9 1 1 0,3 1-1 15,4-1 0-15,0-1 16 16,4 1-15-16,1-3 10 16,1 0-9-16,4 0 3 15,0 0 14-15,0 0-16 16,2 0-1-16,-4 0 9 15,-6 0-10-15,-3-3-1 16,-6 1-1-16,-5 2 1 16,-2 0-11-16,-2 0 2 15,0 0-54-15,0 0-30 16,0 7-18-16,3 3-67 16,-2-5-277-16</inkml:trace>
  <inkml:trace contextRef="#ctx0" brushRef="#br1" timeOffset="317325.4225">5918 9168 233 0,'0'0'229'0,"0"0"-130"16,0 0-74-16,0 0 42 16,0 0-13-16,0 0-13 15,0-2-18-15,0 2-23 16,0 0 0-16,0 0 5 15,0 8 3-15,0 2-1 16,0 2 18-16,0 5-5 0,0 5 9 16,0 6-17-1,0 2 3-15,0 1 6 0,0 1-8 16,0 0-12-16,0-1 11 16,0-5-9-16,0 1 4 15,0-7-7-15,0-3 0 16,0-3 1-16,0-4 5 15,0-4-6-15,0-1 0 16,0-5 1-16,0 0 9 16,0 0-10-16,0 0 0 15,0 0 28-15,0-11-14 16,0-7-10-16,-8-8-4 16,5-2 6-16,-1-5-13 15,2-1-2-15,2-2-23 0,0-3 14 16,0-1-35-16,0 1 32 15,0 0-11-15,4 7-5 16,1 6 32-16,4 4-21 16,1 5 19-16,-2 9-2 15,-2 2 9-15,1 5 0 16,2 1-3-16,-1 0 5 16,1 0-12-16,2 1 6 15,0 8 4-15,-2 5 0 16,0 2-1-16,-3 6 1 15,-2 1 7-15,-2 4 0 16,-2 0 16-16,0 0-20 16,-2 0 8-16,-7-2 22 0,-7-6-31 15,5-2 19-15,-3-2-11 16,2-4-9-16,1-3 11 16,7-5-12-16,2-3-73 15,2 0-113-15</inkml:trace>
  <inkml:trace contextRef="#ctx0" brushRef="#br1" timeOffset="318276.1006">6117 9544 378 0,'0'0'125'0,"0"0"-83"16,0 0 47-16,0 0 11 15,0 0-42-15,0 0 15 16,11-16-57-16,10-4-16 0,4-2 25 16,-4 1-18-1,-2 1-4-15,-4 3 0 0,-6 5 0 16,-4 4 2-16,-5 2-5 15,0 4 0-15,0 2-3 16,-2 0-12-16,-9 0 4 16,-2 5-5-16,4 9-1 15,2 2 0-15,5-1-9 16,2 0 15-16,0-1 2 16,3-4 0-16,9-1 9 15,4-6-8-15,1-3-12 16,-1 0 18-16,-2 0 2 15,4-12 0-15,-8-8-9 16,2 1 10-16,-4-3-1 16,1-3 1-16,-2 2-1 0,0-1 2 15,-1 1-2-15,-3 1 0 16,0 5-3-16,-1 5 10 16,-2 6-7-16,0 4 11 15,0 2-4-15,0 0-7 16,1 0-1-16,-1 0 0 15,2 9-10-15,-2 10 19 16,3 5-8-16,-3 3 11 16,0 1-3-16,3 2 14 15,-3 1-4-15,0-4-5 16,0 0 9-16,0-5-13 16,0-5-3-16,0-6 8 0,0-6-14 15,0-5 11 1,10 0 5-16,2 0 4 0,6-16 27 15,5-7-38-15,0-7-9 16,0-2-7-16,-3-2-56 16,-4 6-46-16,-3 5-71 15,-6 8-180-15</inkml:trace>
  <inkml:trace contextRef="#ctx0" brushRef="#br1" timeOffset="318568.7086">6551 9515 211 0,'0'0'83'0,"0"0"46"16,0 0-45-1,0 0-8-15,0 0 30 0,0 0-31 16,65 13-21-16,-43-32-50 16,0-4 3-16,0-1-7 15,-2 4 0-15,-5 4-26 16,-5 4 26-16,-5 9-1 15,-4 1 1-15,-1 2-9 16,0 0-19-16,0 2 28 16,0 9 12-16,0 3 25 15,0 2 3-15,3-1-23 16,12-1-10-16,9-3-5 0,10-4-2 16,8-5-70-1,7-2-201-15</inkml:trace>
  <inkml:trace contextRef="#ctx0" brushRef="#br1" timeOffset="321239.6688">20691 8436 29 0,'0'0'237'16,"0"0"-157"-16,0 0 4 16,0 0-13-16,0 0 18 15,0 0 5-15,-7 0-38 0,7 0-33 16,0 0 64-16,0 0-86 15,0 0 29-15,0 0-11 16,0 0-11-16,0 0 16 16,0 0-24-16,0 0 0 15,0 3 4-15,0-3 1 16,0 0-6-16,0 0 1 16,0 2 0-16,0-2-3 15,0 3 3-15,0 2 0 16,14 3 11-16,8 3-3 15,5-1-6-15,2 1 4 0,3 0-3 16,-1 0-3 0,-1 1-3-16,-2 1 3 0,-1-1 4 15,-6 1-2-15,-1 1-4 16,-6-1 4-16,-3 2-1 16,-5-3-1-16,-3 2-2 15,-3-1 2-15,0-3-10 16,-2 3 9-16,-10-2-5 15,-7 3 8-15,-3-2-2 16,-4 2 8-16,-4-1-8 16,-4 1 0-16,3-3-1 15,-1 0 3-15,4-4-4 16,6 1 4-16,4-3 2 16,7-3-1-16,7-1-3 0,2-1 0 15,2 0-8 1,0 0 6-16,0 0-30 0,5 0-44 15,13 0-126-15,6-11-160 16</inkml:trace>
  <inkml:trace contextRef="#ctx0" brushRef="#br1" timeOffset="322275.9276">21514 8547 519 0,'0'0'64'0,"0"0"-37"16,0 0-26-16,0 0-1 15,0 0 49-15,0 0-14 16,0 102 17-16,0-68-23 0,0 1-13 15,0-4 22-15,0-3-20 16,0-3-3-16,0-5 0 16,2-6-14-16,-2-4 16 15,0-6-15-15,0-2-2 16,0-2 13-16,0 0 0 16,0 0 14-16,0-6 7 15,0-12-24-15,2-6 2 16,4-5-12-16,-3-2-9 15,0-2 9-15,1-2-12 16,-2 2 7-16,-1 0-5 16,4 4-1-16,-1 4 8 15,1 3 3-15,3 6-3 0,0 4-8 16,-1 3 17-16,4 1-14 16,-4 4-1-16,1 2-17 15,-2 2 25-15,0 0-18 16,3 0 7-16,-3 2 7 15,0 10-3-15,-5-1 2 16,-1 4-9-16,0 2-13 16,0 0-32-16,0-2-77 15,-3-2-169-15</inkml:trace>
  <inkml:trace contextRef="#ctx0" brushRef="#br1" timeOffset="323910.3852">21552 8604 302 0,'0'0'57'0,"0"0"8"0,0 0 5 16,0 0-55-16,0 0 15 15,0 0 7-15,-25-68-23 16,23 60 21-16,2 6-29 16,0 2-1-16,0 0 14 15,0 0-19-15,0 10 0 16,0 11 0-16,0 7 1 16,-1 2 31-16,-7-1-20 15,2-2-4-15,0-5 37 16,2-2-43-16,1-6 16 15,1-5-10-15,2-4-2 16,-1-3 4-16,1-2 1 16,0 0-11-16,0 0 64 15,0-5-29-15,0-14-9 0,0-7-20 16,7-6-4-16,2-2-2 16,1-1 0-16,3 0 0 15,-2 1-13-15,6 5-26 16,-2 3 32-16,3 5-19 15,-1 7 5-15,0 6 21 16,-2 5-37-16,0 1 37 16,-4 2-18-16,-1 0 6 15,-4 0 5-15,1 11-1 16,-2 3 8-16,-4 3 0 16,-1 2-16-16,0 1 16 15,0 3-4-15,-7-2 21 0,-5 1-17 16,-3-3 12-16,1-2-9 15,-2-2 13-15,3-3-16 16,3-3 0-16,2-4 3 16,6 0-3-16,2-3-67 15,0-2-90-15,14 0-273 16</inkml:trace>
  <inkml:trace contextRef="#ctx0" brushRef="#br1" timeOffset="325064.1099">21689 8840 374 0,'0'0'98'15,"0"0"-97"-15,0 0 33 16,0 0-12-16,0 0 44 0,0 0-25 16,90-41 2-16,-75 31-12 15,1 1-26-15,-4-1 1 16,1-3 44-16,-3 0-42 16,-3-2 19-16,0-1-20 15,-2-1 0-15,-1 0-7 16,-1 3-1-16,0 0 1 15,-1 6 18-15,-2 1-17 16,0 3-1-16,0 4 1 16,3 0 4-16,-3 0-5 15,0 0 0-15,0 0 0 16,0 0-2-16,0 0 4 0,0 0-4 16,0 0 2-1,0 0-6-15,0 0 0 0,0 0-4 16,-3 10 10-16,-7 2 2 15,2 3 3-15,-1 4-5 16,3 0 1-16,1-2-1 16,3-1 3-16,2-3-3 15,0-1 0-15,4-5 12 16,8-2-3-16,2-2-5 16,3-3 8-16,3 0-10 15,-1 0 19-15,-1-2-21 16,0-5 2-16,-5-3 20 15,-1-1-17-15,-3-3-5 16,2-3 0-16,-3 0 0 16,1-2 0-16,1 4 0 0,-4 1 0 15,1 3-1 1,-4 3 9-16,-2 2-13 0,1 4 5 16,-2 1 0-16,0 1-6 15,1 0 6-15,-1 0-6 16,0 0-7-16,0 0 12 15,0 0-5-15,0 6-3 16,0 6 9-16,0 5 1 16,0 0-1-16,0 3 0 15,0 1 0-15,0 1 7 16,0 2 1-16,0-4-2 16,2-3-1-16,-1-4 5 15,2-6-10-15,0-3 0 16,0-2 22-16,0-2-13 0,8 0 28 15,4-2 1-15,7-13-20 16,2-2-4-16,-2-3-14 16,-1-3-1-16,-4-1-6 15,-2 0-27-15,-2 4-10 16,-6 5-35-16,-2 6-23 16,1 4-51-16,-3 5-121 15</inkml:trace>
  <inkml:trace contextRef="#ctx0" brushRef="#br1" timeOffset="325694.4353">22292 8782 148 0,'0'0'138'16,"0"0"-17"-16,0 0-45 16,0 0 20-16,0 0-1 15,0 0-14-15,-5 7-45 16,5-5-17-16,0 1-19 15,5 4 4-15,4 1 9 16,2 4-7-16,-1 0 1 16,-3-1-10-16,1 0 12 15,-1-6-9-15,-1-1 4 16,0-4 2-16,2 0-5 0,-1 0 3 16,3-1-4-16,-3-7-2 15,-3-4-19-15,-4 2-13 16,0 2 24-16,0 2-3 15,0 3 4-15,-9 3 4 16,-3 0-13-16,2 0 9 16,1 9 2-16,2 2 5 15,6 0-3-15,1 0-3 16,0 0 8-16,0-2 0 16,6-3 1-16,6-1 4 15,4-4-5-15,1-1 0 16,-1 0 8-16,1 0-2 15,2-10 17-15,-1-4-23 16,1-4 0-16,4-2 2 16,-1-1-2-16,2-4 0 0,-5 1-9 15,-6 2 0 1,-5 4-2-16,-8 3 6 0,0 8 5 16,0 6 12-16,-15 1-12 15,-4 0 6-15,-3 12 1 16,2 2 7-16,8-2 15 15,8-1-29-15,4 1-14 16,0-3 7-16,10-3-28 16,12 0 3-16,4-1-32 15,2 0-11-15,-7 0 34 16,-6 2-14-16,-9-1 5 16,-6 3-9-16,0-1-4 0,-12 1-138 15</inkml:trace>
  <inkml:trace contextRef="#ctx0" brushRef="#br1" timeOffset="327711.1783">20177 9160 508 0,'0'0'46'0,"0"0"-12"0,0 0 45 15,-83-37-54-15,57 35-20 16,-3 2 44-16,3 2-33 16,0 12 23-16,3 6-28 15,2 5-1-15,3 0-3 16,6 0-7-16,7-3 0 16,5-5-1-16,2-6 1 15,20-5 0-15,11-6 1 16,5 0 20-16,6-9-5 15,-5-9-16-15,-6-2 0 16,-5-1 11-16,-9 4-9 16,-3 0-2-16,-5 7 7 15,-6 3-4-15,-1 4-3 0,-4 3-1 16,0 0-15-16,0 3 10 16,0 19 0-16,-6 7 6 15,-8 2 0-15,0 1 3 16,-2-4-4-16,-1 0 1 15,1-6 0-15,1-6-1 16,2-5 14-16,3-5-15 16,6-1 2-16,2-5 0 15,2 0 2-15,0 0-2 16,0 0 0-16,0-11-24 16,6-4-6-16,11 5 12 15,-1 0 3-15,7 4 15 0,0 0-4 16,2 4 0-16,1-1 4 15,2 1-1-15,1 1 6 16,-2-2-5-16,-2 0 3 16,-5 0-1-16,-1-2 4 15,-3-3-6-15,-2-3 0 16,-1-3 11-16,-5-1-11 16,-1-4-4-16,-5-1-5 15,-1-2 9-15,-1 0-15 16,0-2-7-16,0 5-8 15,0 5 28-15,-1 6-18 16,-2 3 19-16,3 5 0 0,0 0 1 16,-2 0-6-16,1 0-11 15,-2 0 17-15,1 0-8 16,-1 8 13-16,0 0-10 16,3 1 4-16,0 0 1 15,0 1 13-15,3 0-13 16,8-1 0-16,4-1 41 15,2-1-41-15,3-2 21 16,1-3-16-16,3 1 6 16,1-3 2-16,0 1-13 15,-4-1 0-15,-4 0-2 16,-8 0 10-16,-1 0-9 16,-6 0 1-16,-2 0-9 15,0 0 1-15,0 6-12 16,-6 2 20-16,-10 3-16 0,2 4 29 15,-1-2-13-15,5 1 1 16,4 0-1-16,0-3 9 16,6 0-9-16,0-2 0 15,0-2 9-15,12-2 10 16,3-3-20-16,5-1 2 16,1-1 7-16,0 0-7 15,-1 0-1-15,-5 0 0 16,3-5-13-16,-6 0 13 15,-4 0-4-15,-5 2-2 0,-1 0 2 16,-2 3 1-16,0 0-8 16,0 0 7-1,-2 0-11-15,-5 0 21 0,-2 6-8 16,4 6 4-16,4 3-1 16,1-1 11-16,0-1-12 15,6 0 0-15,12 0 9 16,3-6-7-16,1-4-2 15,4-1 0-15,-1-2 7 16,-3 0-4-16,-4 0-3 16,-2 0 0-16,-5-3-1 15,-2-2 1-15,-3 1-3 16,-2-1-3-16,-4 3 6 16,0-1-3-16,0 0-16 15,0 0 7-15,0 1 8 0,-7 2-27 16,-5 0 5-16,3 0 8 15,0 0 4-15,2 2 2 16,4 5-50-16,0 2-12 16,3-3 11-16,0 0 15 15,0 1 36-15,0-3 7 16,0-1 5-16,0 0 1 16,0-3-1-16,0 3 0 15,0-3-4-15,0 0 4 16,0 0-104-16</inkml:trace>
  <inkml:trace contextRef="#ctx0" brushRef="#br1" timeOffset="328686.1199">20890 9422 132 0,'0'0'247'16,"0"0"-141"-16,0 0-47 16,0 0 18-16,0 0 31 0,0 0-66 15,0-22-8 1,-3 22-14-16,-10 0-9 0,-3 0 1 15,-3 5-12-15,1 9 0 16,2 2 22-16,4-1-20 16,5-3 1-16,5 0-3 15,2-4 2-15,0-1-6 16,5-4 4-16,11-1 0 16,0-2-1-16,5 0 1 15,-2-5-17-15,-2-8-4 16,-5 1-30-16,-5 0 10 15,-4-1-1-15,-3 2-14 16,0 3 35-16,0 4-28 16,0 2 7-16,-8 2 28 15,3 0 4-15,-2 0 4 0,4 8 6 16,0 1 0-16,3 0 16 16,0-1-13-16,0 0 11 15,4-3 6-15,10-4-2 16,5-1 17-16,2 0-21 15,2-2 5-15,0-10 9 16,-2-3-11-16,1 0 3 16,-3-3 1-16,-2 0 6 15,-1 1 12-15,-4-1-38 16,-1 1 2-16,-1-3 35 16,-1 0-36-16,-1-1 6 15,0 3-8-15,-2 2 1 0,-1 1 1 16,-1 6-2-1,-2 5 0-15,0 3-5 0,-2 1 2 16,0 0-17-16,0 9 16 16,-4 13 4-16,-9 5-2 15,3 3 2-15,-1 0 0 16,5-3 11-16,0-3-10 16,3-5-1-16,3-7 5 15,0-2 0-15,0-4 5 16,0-3-6-16,11-3-4 15,2 0 20-15,5 0-13 16,0 0 2-16,1 0-9 0,-3 0 3 16,-3-2-9-16,-6 2 6 15,-4 0-12-15,0 0 1 16,-3 0-15-16,0 0 12 16,0 0-3-16,0 0 7 15,0 0 10-15,0 0 0 16,0 0 5-16,0 0 8 15,0 0-12-15,3 0 1 16,-2 0-2-16,2 0-2 16,3 5-1-16,2 5 3 15,1-1 0-15,1 0 0 16,-1-3 0-16,0-3-49 16,1-3-67-16,-5 0-172 0</inkml:trace>
  <inkml:trace contextRef="#ctx0" brushRef="#br1" timeOffset="329109.1712">21251 9514 323 0,'0'0'253'0,"0"0"-200"16,0 0-41-16,0 0 32 15,0 0-17-15,79-79 6 16,-55 62-29-16,-2 1 16 15,-5 3-20-15,-4 4 7 16,-6 4 2-16,-2 2-8 16,-5 3-1-16,0 0 0 15,0 0-7-15,0 0-4 16,0 14-2-16,0 2 13 0,-2 1 14 16,0-1-14-1,2-4 0-15,0-3 0 0,7-1-17 16,8-3-57-16,3-5-43 15,1 0-316-15</inkml:trace>
  <inkml:trace contextRef="#ctx0" brushRef="#br1" timeOffset="329248.0393">21555 9442 503 0,'0'0'157'0,"0"0"-130"16,0 0 2-16,0 0-11 15,0 0-11-15,0 0-7 16,60-3-109-16,-44-5-356 16</inkml:trace>
  <inkml:trace contextRef="#ctx0" brushRef="#br1" timeOffset="332929.6004">4184 10082 589 0,'0'0'168'0,"0"0"-148"16,0 0-19-16,0 0 4 15,0 0 74-15,0 0-63 16,93-62-11-16,-60 36-5 15,-6-3 14-15,1 3-8 16,-9-3-6-16,-4 0 5 16,-6 3-6-16,-5 1 1 15,-4 1-9-15,0 7 2 16,-4 0-4-16,-8 8 11 16,6 6 0-16,0 0-2 0,0 3-22 15,1 0 24-15,-3 15 0 16,2 4 0-16,3 3-2 15,3 0-4-15,0-1 6 16,0-1 0-16,6-4 4 16,7-3-4-16,2-4 0 15,3-4 0-15,3-5 7 16,7 0 0-16,2 0-7 16,0-9 0-16,-3-4 8 15,-5 1-8-15,-7 1-8 16,-6 1 8-16,-6 4-12 15,-3 3 0-15,0 2 7 16,0 1 5-16,0 0-16 0,-5 0 6 16,-6 10 10-1,0 4-1-15,5 6 3 0,-1 1-10 16,5-1 7-16,2-3 1 16,0-4 3-16,9-2-3 15,6-6 0-15,4-4-2 16,1-1 8-16,4 0 2 15,1-8-8-15,3-6 0 16,-2-3 9-16,-1 0-5 16,-2-2 1-16,0 1-5 15,-2-1 1-15,-3-1 8 16,-3-2-9-16,-3 1 2 16,-6-1-3-16,1 0 1 15,-5 0 0-15,1 1 0 0,-2 3 2 16,-1-3-12-1,0 6 10-15,0 1-3 0,0 2-11 16,-1 5 18-16,-4 2-8 16,1 4 4-16,-3 1-15 15,-1 0 3-15,-1 0 6 16,0 0-16-16,0 5 19 16,5 3-26-16,-1-1-9 15,2 3 12-15,2 0-5 16,1 1 28-16,0 3-2 15,0-1 5-15,0 1 5 16,0-1-5-16,0 3 0 0,3-2 1 16,5 2 6-16,4-2 9 15,0 0-12-15,5 0 6 16,-1 1 10-16,2 2-16 16,0 1 2-16,-5-2-6 15,-4 2 9-15,-7 2-12 16,-2-1 3-16,0-4 0 15,0 0-1-15,-3-6 3 16,-5-1 3-16,3-5-5 16,3-3 8-16,2 0 7 15,0-7-15-15,0-11-60 16,0-6 40-16,12-2-9 16,5-1 14-16,-1 4 11 15,-1 3 4-15,3 6-11 16,-2 0 19-16,-1 3-8 0,0-1 15 15,-5 0-6-15,-2 3 41 16,1-2-28-16,-4-1-17 16,-3 0-1-16,-2 0-4 15,0 2-1-15,0-3-6 16,-10 2-11-16,1 2 3 16,2 4 10-16,5 0 5 15,2 4 1-15,0 1-1 16,0 0-18-16,0 0 15 15,7 6 3-15,11 6-1 16,-1 2 1-16,5 1 0 16,0 4 5-16,-2 1-5 0,-4 1 0 15,-1-1 7-15,-6 2 5 16,-3 1-8-16,-5 0-4 16,-1-3 6-16,0 1 1 15,-4 0-7-15,-8-4 0 16,0-2 11-16,4-3-6 15,3-6-10-15,2-3-8 16,3-3-49-16,0 0-11 16,16-4-98-16,12-13 136 15,4-4 3-15,-1 1-19 16,0 4 4-16,-5 2 41 16,-4 5 6-16,-7 2 64 15,-3 2-58-15,-5 4-4 0,-5 1-2 16,-2 0-22-16,0 0 16 15,0 6 6-15,1 3 3 16,4 1 6-16,4-3-4 16,4 0 3-16,-4-4 37 15,2-1-10-15,0-2 50 16,0 0-43-16,4 0-38 16,-3 0-4-16</inkml:trace>
  <inkml:trace contextRef="#ctx0" brushRef="#br1" timeOffset="342327.7806">5246 7221 19 0,'0'0'25'0,"0"0"-19"15,0 0 61-15,0 0 32 16,0 0-46-16,0 0 17 0,0 0-12 16,0 0-46-16,-26 19 2 15,26-19-14-15,0 0-23 16,0 0-37-16,0 0-41 16,0 1 37-16,0 1 53 15,4 0 11-15,-3-1-7 16,-1 1 6-16,0-2 1 15,0 1 60-15,0-1 23 16,0 0 13-16,0 0-15 16,0 0-9-16,0 0 42 15,0 0-66-15,0 0-25 16,0 0 62-16,11 0-77 16,14-11-6-16,18-14 15 0,19-7-9 15,16-5 14 1,6-3-22-16,-2 3 0 0,-4 1 6 15,-11 1 9-15,-6 6-23 16,-12 6 16-16,-7 6-6 16,-14 7-2-16,-10 2 0 15,-12 8 0-15,-1-2-19 16,-5 2-15-16,0 0-3 16,0 0-8-16,-11 12-75 15,-11 8 40-15,-7 5-206 16</inkml:trace>
  <inkml:trace contextRef="#ctx0" brushRef="#br1" timeOffset="342749.3693">5158 8153 456 0,'0'0'112'16,"0"0"-65"-16,0 0-40 16,0 0 29-16,112-66 48 15,-57 33-68-15,8-1 19 16,4 0-25-16,6-3 6 16,-4-1-8-16,-5 2-8 15,-6 4 0-15,-6 2 10 16,-10 5-10-16,-6 2-29 15,-8 7 7-15,-6-1-52 16,-8 5-44-16,-8-1-171 0</inkml:trace>
  <inkml:trace contextRef="#ctx0" brushRef="#br1" timeOffset="343819.7151">8128 6718 459 0,'0'0'86'0,"0"0"-37"16,0 0-23-16,0 0 20 15,0 0 5-15,0 0-28 16,-81-10 2-16,68 20-11 16,1 7-9-16,-1 5-1 15,-1 3 11-15,-4 3-6 16,3 1 22-16,-4 2-17 0,2-2-9 15,1-4 16 1,4-2-15-16,3-9-1 0,6-8-5 16,3-3 3-16,0-3 2 15,0 0-4-15,0 0 1 16,2-14 26-16,17-13-12 16,5-3-16-16,4-4-1 15,2 1-8-15,-3 4 9 16,-2 3 0-16,-1 3-17 15,2-1 15-15,-3 4-7 16,1 3-3-16,-4 3 2 16,-4 3 3-16,1 3 5 15,-5 4 2-15,1 0 0 16,-1 2 0-16,0 2 2 16,-2 0-4-16,2 0 1 15,-3 0-13-15,0 7 14 16,1 7 0-16,-2 3 4 0,-3 5 0 15,0 1-3-15,-3 1 11 16,-2-2-7-16,0-2-5 16,0-6 15-16,0-2-15 15,0-3 0-15,0-4-8 16,0 0 7-16,0-5-48 16,0 0-43-16,0 0-71 15,0-2-86-15</inkml:trace>
  <inkml:trace contextRef="#ctx0" brushRef="#br1" timeOffset="344146.264">8232 6780 273 0,'0'0'238'16,"0"0"-182"-16,0 0-54 15,0 0 19-15,0 0 40 16,0 0-1-16,-33 47-8 16,26-25-23-16,1 4 15 15,-1 2-16-15,-1 5-9 16,1-2 11-16,2-3-18 16,1-6-11-16,1-5 25 15,1-6-25-15,1-3-1 0,1-7 7 16,0 2-7-16,0-3 7 15,0 0-7-15,0 0-4 16,0 0-10-16,0 0-52 16,1-4-70-16,1-7-156 15</inkml:trace>
  <inkml:trace contextRef="#ctx0" brushRef="#br1" timeOffset="345209.8104">7931 7669 350 0,'0'0'152'16,"0"0"-81"-16,0 0-16 15,0 0-14-15,0 0 4 16,0 0-23-16,0 2-14 16,0 16 3-16,0 6 14 15,0 4-11-15,0 2 18 16,0 1-16-16,0 0 5 0,1 0-14 16,1-3-2-1,-1-5 11-15,-1-5-16 0,0-6 0 16,0-5 14-16,0-5-8 15,0-2-5-15,0 0 13 16,0 0 5-16,0-7 41 16,0-12-60-16,0-9 4 15,0-2-9-15,0-4 4 16,0-2-8-16,0 0-7 16,0 0-9-16,0 3 25 15,0 2-20-15,5 2 20 16,6 5-17-16,0 5 19 15,4 2-5-15,2 2 0 16,0 5 3-16,3 3-3 0,-2 3-7 16,-2 1 10-16,-1 3-1 15,0 0 1-15,0 0-6 16,-3 7-3-16,-3 8 5 16,-2 2 2-16,-3 3-2 15,-4 3 4-15,0 4 6 16,0-1 4-16,-10 1-6 15,0-3 5-15,-4-1 0 16,-2-3 2-16,-2-3-8 16,2-2-3-16,-2-2 22 15,0-4-17-15,5-4-5 16,1-2 10-16,4-3-8 16,2 0 7-16,3 0-9 0,3-3-61 15,0-11-41 1,1 1-174-16</inkml:trace>
  <inkml:trace contextRef="#ctx0" brushRef="#br1" timeOffset="345606.6751">8222 7935 188 0,'0'0'244'16,"0"0"-152"-16,0 0-30 15,0 0-10-15,0 0 26 16,0 0-16-16,0 0-28 15,0 4 6-15,0 9-14 16,0 2 12-16,0 4-1 16,-3 3-37-16,-2 1 16 15,-1 0-10-15,1 1 1 16,3-4 7-16,-1-3-14 0,0-4 0 16,3-5 9-1,0-5-9-15,0-2-2 0,0-1-34 16,0 0-57-16,0-9-62 15,0-15-297-15</inkml:trace>
  <inkml:trace contextRef="#ctx0" brushRef="#br2" timeOffset="369081.9916">7770 6382 441 0,'0'0'29'15,"0"0"-10"-15,0 0-19 0,0 0 2 16,85-3 3-16,-45-9 54 16,13-7-7-16,9-3-16 15,6-2 7-15,0-3-34 16,-2 1 10-16,-2 1-7 16,-8 4-7-16,-5 3 33 15,-8 4-23-15,-7 0-7 16,-8 6 22-16,-4 1-19 15,-6 3 2-15,-6 1-2 16,-6 1-7-16,-3 1 29 16,-3 1-28-16,0 0 6 15,0 0-11-15,0-1 7 0,2 1 2 16,-2 0-9 0,1-3-33-16,2 2-4 0,4-5-87 15,1-2-68-15,-2-4-322 16</inkml:trace>
  <inkml:trace contextRef="#ctx0" brushRef="#br2" timeOffset="370088.4693">8793 6050 151 0,'0'0'317'16,"0"0"-215"-16,0 0 2 16,0 0-66-16,0 0 5 15,0 0 33-15,-15-12-46 16,15 12-12-16,-3 0-18 16,3 0 4-16,0 0-12 15,0 5 2-15,0 12 6 0,0 7 21 16,0 2-13-16,0 2 13 15,0 3-11-15,3 2-4 16,3 0 19-16,0 3-25 16,2-3 0-16,-4-3 13 15,3-3-5-15,-4-6-16 16,0-6 14-16,-1-3-6 16,-2-5 0-16,1-6-39 15,4-1-49-15,4-4-16 16,6-18-156-16</inkml:trace>
  <inkml:trace contextRef="#ctx0" brushRef="#br2" timeOffset="370554.4174">9002 6174 13 0,'0'0'527'16,"0"0"-458"-16,0 0-18 16,0 0 30-16,0 0-50 15,0 0 16-15,-14 0-47 16,9 2 6-16,0 13-4 16,-1 2 0-16,2 4-2 0,2 4 30 15,2-1-16 1,0 2-14-16,0-6 0 0,2-3 1 15,7-5 4-15,2-5-3 16,4-6-2-16,2-1 7 16,1 0 1-16,3-6-8 15,1-8 4-15,-4-6-3 16,-1-1 10-16,-4-1-11 16,-7-2 0-16,-2 2-5 15,-4 2 6-15,0-1-2 16,0 6 1-16,-13 0-1 15,3 3 0-15,-2 5-4 16,-1 2 5-16,0 3-21 16,-2 2 13-16,0 0 0 15,0 0-24-15,3 11-3 0,-1 2-20 16,5 2-107-16,2-4-91 16</inkml:trace>
  <inkml:trace contextRef="#ctx0" brushRef="#br2" timeOffset="371827.6036">20190 6291 280 0,'0'0'183'16,"0"0"-126"-16,0 0-7 15,0 0-2-15,0 0-8 16,0 0 10-16,-8 2-26 16,25-2-10-16,12 0 35 15,6 0-26-15,7-2 6 16,1-6-17-16,-1 2-8 0,3-3 23 16,0 0-12-16,6-1-8 15,-2 1 19-15,-2 1-23 16,-3 0 7-16,-6 1-1 15,-5 0-7-15,-3 1 16 16,-5 1-18-16,-8 2 1 16,-7 0 12-16,-2 1-13 15,-4 2 0-15,-1-3-1 16,0 3-35-16,3 0 6 16,4 0-53-16,6 0-17 0,1 0-86 15,1 0-216 1</inkml:trace>
  <inkml:trace contextRef="#ctx0" brushRef="#br2" timeOffset="372315.887">21118 5983 397 0,'0'0'84'16,"0"0"-27"-16,0 0 18 15,0 0-4-15,0 0 0 16,0 0 7-16,-3-20-54 16,3 20-1-16,-2 0-23 15,2 0 0-15,-1 0-11 16,0 10 8-16,-2 9 3 16,-2 5 23-16,-2 6-11 15,-2 3 13-15,0 4-1 16,0 1-17-16,-1 1 37 15,2-3-30-15,2-4-5 16,1-4 12-16,5-8-20 0,0-8 6 16,0-3-7-16,0-5 0 15,0-2-9-15,14-2 4 16,11-2-42-16,9-16-26 16,4-6-97-16,-4-2-201 15</inkml:trace>
  <inkml:trace contextRef="#ctx0" brushRef="#br2" timeOffset="380572.8159">21661 5978 468 0,'0'0'81'0,"0"0"-23"16,0 0 27-16,0 0-43 15,0 0 15-15,0 0 22 16,0 0-63-16,-12-22 20 16,10 22-20-16,-1 0-5 0,-4 0-1 15,-2 0-10-15,-7 0 0 16,-1 0 4-16,-2 5 5 16,-2 5-9-16,0 5 0 15,-3 2 0-15,-2 0 20 16,0 2-20-16,4 1 1 15,0 3 12-15,4 2-6 16,3 5-7-16,1 1 0 16,4 1 3-16,4 0 0 15,3-3-3-15,3-3 0 16,0-4 3-16,0-5-1 16,6-2-2-16,7-6 0 15,4-1-9-15,5-3 8 16,-2-4-19-16,0 1-13 15,-5-2 25-15,2 0-17 0,-8 0 6 16,-5 0 11-16,-1 0-18 16,-3-6 22-16,0-1-2 15,0 2-23-15,-13 0 26 16,-4-2-18-16,-1 7 6 16,2 0-9-16,4 0-62 15,3 0-133-15</inkml:trace>
  <inkml:trace contextRef="#ctx0" brushRef="#br2" timeOffset="384325.9863">8041 5729 337 0,'0'0'119'0,"0"0"-69"15,0 0 4-15,0 0-27 16,0 0 64-16,0 0 10 15,0 0-55-15,-4-59-5 16,1 59-7-16,3 0 3 16,0 0-21-16,0 0-16 15,0 0 0-15,0 0 5 16,0 0-5-16,-2 0 0 16,2 0-2-16,-1 0 5 15,-1 0-17-15,-2 0 8 16,-2 8 6-16,-4 4 7 0,1 0-2 15,3-2-5-15,1-1 0 16,2-1 8-16,3-4-16 16,0 1 9-16,0-2-1 15,0-3 0-15,1 2-6 16,9-2 2-16,3 0-10 16,2 0 14-16,-3-2 0 15,0-6-21-15,-9 2-3 16,0 3 20-16,-3-4 4 15,0 3-27-15,-3 0 10 16,-6 2 2-16,-2-1 7 16,1 3-9-16,-1 0 17 0,1 0 2 15,3 0-1-15,-1 3-2 16,1 3 0-16,2 2-31 16,5 0 6-16,0-2-123 15,0-3-93-15</inkml:trace>
  <inkml:trace contextRef="#ctx0" brushRef="#br2" timeOffset="415159.6267">20542 6542 5 0,'0'0'8'0,"0"0"5"16,0 0 0-16,0 0 5 15,0 0 3-15,0 0-21 16,0 0 4-16,0 0 13 16,0 0-2-16,0 0 8 15,0 0 4-15,0 0-4 16,0 0 13-16,0 0-36 16,0 0 0-16,0 0 13 15,0 0-12-15,0 0-1 16,0 0 11-16,0 0-9 0,0 0 18 15,0 0-15-15,0 0 8 16,0 0 29-16,0 0-19 16,0 0 16-16,0 0 4 15,0 0-9-15,0 0 17 16,0 0-37-16,0 0 6 16,0 0 33-16,0 0-47 15,0 0 5-15,0 0-6 16,0 0 10-16,0 0-4 15,0 0-11-15,0 0 0 16,0 0-6-16,0 0 7 16,0 0-2-16,0 0-5 0,0 0 6 15,0 0-2-15,5 0 0 16,2 0 2-16,2 0 12 16,0 0-4-16,3 0-8 15,0 0 3-15,0 0-2 16,3-5 5-16,0 2-6 15,-2 1 0-15,-3 1-10 16,-2-1-4-16,-1 1-4 16,-2-1-15-16,-2 1-25 15,-3 1-38-15,0 0-111 16</inkml:trace>
  <inkml:trace contextRef="#ctx0" brushRef="#br2" timeOffset="415662.9283">20489 6539 82 0,'0'0'65'0,"0"0"-45"16,0 0 14-16,0 0 35 15,0 0-44-15,0 0 31 16,0 3-22-16,0-2-9 16,8 1 15-16,2 0-23 15,2 0-11-15,-1 0 16 16,3 1-3-16,1 1-26 16,-3-3 14-16,2 0-1 15,-3 0-4-15,-2 1-2 16,3-1 5-16,-5-1-1 15,0 1-4-15,0-1 0 0,-4 2-10 16,1-2 27-16,-2 0-36 16,1 0 14-16,0 0-47 15,0 0-77-15,-2 0-126 16</inkml:trace>
  <inkml:trace contextRef="#ctx0" brushRef="#br2" timeOffset="416011.6494">20519 6561 175 0,'0'0'48'16,"0"0"-48"-16,0 0 0 16,0 0-1-16,0 0 15 15,0 0-9-15,12 2 12 16,2 3-15-16,2-2 6 15,0-1-6-15,1-1 1 0,3-1 7 16,-1 0-10-16,1 0-52 16,-4 0-126-16</inkml:trace>
  <inkml:trace contextRef="#ctx0" brushRef="#br2" timeOffset="424010.0568">8156 6564 168 0,'0'0'125'16,"0"0"-67"-16,0 0-3 0,0 0-5 15,0 0 28-15,0 0-42 16,0 0 10-16,-7-4 2 16,5 2-41-16,2 0-1 15,-1 0 4-15,-1 2-9 16,2 0-2-16,-2-1-16 15,2 1-15-15,0 0-5 16,0 0-49-16,0 0-57 16,0 0-118-16</inkml:trace>
  <inkml:trace contextRef="#ctx0" brushRef="#br1" timeOffset="452672.357">7672 6962 502 0,'0'0'84'0,"0"0"-71"0,0 0-1 15,0 0-9-15,0 0 12 16,107-38 11-16,-65 21 35 16,13-1-40-16,7-1-2 15,9 1-2-15,0 1-9 16,1 2 20-16,-7 0-28 15,-6 3 3-15,-7 1 3 16,-10 3-5-16,-10 1-1 16,-8 4-3-16,-12 3-18 15,-6 0-58-15,-6 3-37 16,0 14-64-16,-27 7-136 16</inkml:trace>
  <inkml:trace contextRef="#ctx0" brushRef="#br1" timeOffset="452995.6245">7740 7894 384 0,'0'0'49'0,"0"0"-33"15,0 0-12-15,0 0 39 16,0 0 50-16,87-44 24 16,-34 15-39-16,15-6-56 15,12-2 16-15,8-5-38 16,4 3-5-16,1-1-3 15,-1 2-39-15,-4-2-73 16,-10-3-186-16</inkml:trace>
  <inkml:trace contextRef="#ctx0" brushRef="#br1" timeOffset="454014.4011">10514 6671 503 0,'0'0'74'0,"0"0"-21"0,0 0 18 16,0 0 9-1,0 0-9-15,0 0-17 0,-61-30-27 16,57 30-15-16,-5 0-9 16,-5 13-6-16,-6 12 6 15,-7 9 1-15,-2 5-4 16,-1 3-10-16,-1-1 10 15,2-4 21-15,4-5-21 16,6-7-6-16,8-9 6 16,4-8 0-16,6-8-6 15,1 0 6-15,0 0 0 16,1-14 17-16,19-13-3 16,6-10-14-16,6-3-8 15,-1 1-2-15,0 5 9 0,-4 2-5 16,-3 7 6-16,-3 7-7 15,0 2 7-15,-3 3 0 16,-3 5 0-16,-2 3 1 16,-2 1-4-16,-1 4-5 15,0 0 8-15,2 2-9 16,1 12 9-16,0 5-13 16,-3 4 12-16,3 2 1 15,-5 1 2-15,-2 1 1 16,-3-2-3-16,-1-5 14 15,-2-3-13-15,0-1-2 16,0-3-32-16,0-6-53 16,0-4-80-16,0-3-159 0</inkml:trace>
  <inkml:trace contextRef="#ctx0" brushRef="#br1" timeOffset="454238.4369">10494 6770 482 0,'0'0'45'0,"0"0"-40"15,0 0-2-15,0 0 21 16,-29 85 25-16,25-54-19 16,1 3 22-16,0 3-20 0,-2 2-32 15,1-1 4 1,-1-4 0-16,4-2-4 0,1-3-40 15,0-5-104-15,-3-6-169 16</inkml:trace>
  <inkml:trace contextRef="#ctx0" brushRef="#br1" timeOffset="454839.0081">10293 7357 546 0,'0'0'85'0,"0"0"-50"16,0 0-17-16,0 0 6 15,0 0 23-15,0 0-16 16,-36 90-13-16,29-50-13 16,0 2 26-16,2-1-23 15,2-3-5-15,-2-1-2 16,3-11 3-16,-1-7 9 0,3-9-13 16,0-7 0-1,0-3 11-15,0 0-10 0,0-3 37 16,0-20-1-16,0-11-22 15,0-13-15-15,0-1-17 16,5-5 17-16,3 2 0 16,1 2 5-16,2 10-10 15,2 7 4-15,1 7 1 16,-1 11-13-16,1 3 12 16,-3 5 1-16,0 6-8 15,-2 0 4-15,3 6-5 16,-2 11 2-16,1 5 7 15,-5 3-4-15,-2 3-4 16,-4 1 8-16,0 0 17 16,-6-1-13-16,-9-2 8 0,-6-4-6 15,2-5 10-15,-5-3-9 16,2-3-2-16,0-3-5 16,2-2 0-16,2-6-37 15,8 0-27-15,6 0-102 16,4-14-205-16</inkml:trace>
  <inkml:trace contextRef="#ctx0" brushRef="#br1" timeOffset="455168.0663">10517 7657 483 0,'0'0'152'16,"0"0"-84"-16,0 0-8 16,0 0-31-16,0 0 42 15,0 0-35-15,2 20-29 16,-2 1 38-16,-2 1-29 15,-1 2-4-15,-1 0-2 0,1 0-6 16,1-3-4-16,0-3 0 16,0-3-13-1,2-4-28-15,0-3-46 0,0-8-103 16,0 0-308-16</inkml:trace>
  <inkml:trace contextRef="#ctx0" brushRef="#br1" timeOffset="457560.9525">18097 6590 304 0,'0'0'183'16,"0"0"-118"-16,0 0 6 16,0 0-22-16,0 0 6 15,0 0 64-15,0 0-94 16,0-20 17-16,0 20-22 0,0 0-14 16,0 0-6-16,0 3-18 15,-8 19 18-15,-3 7-3 16,-5 9 9-16,1 2-6 15,-2-5 22-15,4-5-20 16,1-4 3-16,2-7-5 16,4-7 0-16,1-4 7 15,4-6-5-15,-1-2-2 16,2 0 0-16,0 0 7 16,-3 0 2-16,-1-7-9 15,-3-13 0-15,2-5-6 16,3-3-6-16,2-3 11 0,0-1-4 15,5 4-2-15,8 3-8 16,2 6 15-16,1 4 0 16,-2 1-6-16,-1 6 6 15,-4 4 0-15,0 0-4 16,2 3 6-16,-1 1-11 16,4 0-7-16,-2 0 16 15,4 6-1-15,2 7 3 16,-3 2-2-16,3-1 0 15,-3 3-1-15,3-2-4 16,-2 0 0-16,-3-1 5 16,-2 0 10-16,-2-2-10 15,-5-2 0-15,-1-1-9 16,0-4-34-16,-1 0-40 16,-2-5-80-16,0 0-288 0</inkml:trace>
  <inkml:trace contextRef="#ctx0" brushRef="#br1" timeOffset="457779.7959">18180 6662 476 0,'0'0'48'0,"0"0"-40"15,0 0 6-15,0 0-2 16,0 0 37-16,-21 92-14 15,15-63-8-15,3 1-14 0,-2-1-7 16,1 1 3-16,2 1-9 16,2 2-7-16,0-4-63 15,0-2-173-15</inkml:trace>
  <inkml:trace contextRef="#ctx0" brushRef="#br1" timeOffset="458422.1862">18121 7354 572 0,'0'0'22'0,"0"0"-8"16,0 0-7-16,0 0-5 0,-14 87 17 15,8-61 41-15,4 2-41 16,-3-2 4-16,1-2-13 16,0-4 2-16,1-6 9 15,1-6-13-15,1-5-2 16,-1-3 20-16,2 0 17 16,0-5 10-16,0-20-6 15,0-10-42-15,0-9-5 16,5-4-17-16,6 1-4 15,-1 6 19-15,0 4-6 16,2 7-3-16,-2 6 13 16,1 8-2-16,1 7 4 15,-3 4-4-15,-2 2 0 0,1 2-11 16,1 1 7 0,3 0 1-16,-2 1-1 0,2 11 1 15,-5 3 1-15,-2 2 2 16,-5 4 0-16,0 1-5 15,0 5 19-15,-5-2-5 16,-7-2-3-16,-4 2-1 16,1-4 4-16,0-1-9 15,5-3-12-15,4-5-11 16,4-4-90-16,2-8-125 16</inkml:trace>
  <inkml:trace contextRef="#ctx0" brushRef="#br1" timeOffset="458805.0204">18308 7567 574 0,'0'0'104'0,"0"0"-67"16,0 0-22-16,0 0 8 15,0 0 5-15,0 0-28 16,22 0 8-16,-11 8 1 16,-4 4-9-16,-4 3 0 15,-3 1 14-15,0 2-10 16,-4 3 14-16,-11-1 2 0,1-4-19 16,5-3 8-16,1-6-9 15,8-2 4-15,0-3-6 16,0 0 2-16,10 1 0 15,11-1 36-15,7-2-21 16,4 0 1-16,2 0-14 16,0 0-2-16,-4-5 16 15,-6 1-16-15,-5 1-40 16,-7 3-14-16,-6 0-130 16,-6 0-152-16</inkml:trace>
  <inkml:trace contextRef="#ctx0" brushRef="#br1" timeOffset="464062.6678">10158 6928 281 0,'0'0'191'16,"0"0"-90"-16,0 0-85 15,0 0 19-15,0 0-4 16,0 0 0-16,0 0 31 16,8 0-38-16,18-8-8 0,12-5 26 15,8-2-36-15,1-2 10 16,0 3-12-16,-1-2 8 15,-4 0 2-15,0 0-14 16,-2 0 0-16,-8 1 4 16,0 0-1-16,-8 7-6 15,-6 3-12-15,-5 5-46 16,-10 0-10-16,-3 5-76 16,0 18-17-16,-13 3-71 15</inkml:trace>
  <inkml:trace contextRef="#ctx0" brushRef="#br1" timeOffset="464340.9696">10039 7817 334 0,'0'0'9'16,"0"0"68"-16,0 0 23 16,0 0 1-16,0 0-35 15,0 0 11-15,91-32 12 0,-47 11-72 16,6-2-13 0,-1 0 1-16,3 0 4 0,0-3-18 15,5 2-40-15,0-6-63 16,-6-3-75-16</inkml:trace>
  <inkml:trace contextRef="#ctx0" brushRef="#br1" timeOffset="465337.4076">12777 6710 448 0,'0'0'90'0,"0"0"-36"15,0 0-8-15,0 0 4 16,0 0 4-16,-82 3-1 16,55 22-44-16,-1 3 11 15,1 6 11-15,3 2-29 0,5 6 3 16,-2-1-4-16,6-3-1 16,5-6 28-16,4-10-28 15,2-5 1-15,3-11 7 16,1-5-8-16,0-1 0 15,0 0 10-15,0-10 20 16,15-16-10-16,10-9-20 16,5-8-7-16,2 2 4 15,-1 3-19-15,-1 1 12 16,0 9 7-16,-6 3-9 16,-1 10 12-16,-6 5-4 15,-1 4 4-15,-4 5-1 16,3 1 0-16,-2 0-10 15,1 1 4-15,1 13-1 0,-2 3 7 16,-1 5 2-16,-4 6 3 16,-2-1 5-16,-5 2 7 15,-1-1-11-15,0-2-1 16,0-2-4-16,-1-3 0 16,-5-6-10-16,1-3-28 15,-1-1-54-15,-1-10-95 16,-3-1-376-16</inkml:trace>
  <inkml:trace contextRef="#ctx0" brushRef="#br1" timeOffset="465570.9137">12798 6886 385 0,'0'0'190'15,"0"0"-135"-15,0 0-34 16,0 0-21-16,0 0 8 15,0 0 35-15,-34 70 4 16,34-32-29-16,0 5 23 16,0 4-29-16,0-2-8 15,0-1-2-15,0-4-2 16,-2-4 16-16,-1-6-16 16,0-1-40-16,0-6-62 15,-2-7-113-15</inkml:trace>
  <inkml:trace contextRef="#ctx0" brushRef="#br1" timeOffset="466208.5335">12510 7589 601 0,'0'0'164'15,"0"0"-101"-15,0 0-63 16,0 0 15-16,0 0 14 15,0 0-5-15,-18 43 39 16,12-15-48-16,2 2-9 16,-2 2-6-16,2 3 5 15,0-2-5-15,0-3 4 16,2-6-1-16,1-5-1 16,-1-10 2-16,2-4-4 15,0-4 0-15,0-1 0 16,0 0 54-16,-1-13-15 15,-1-13-18-15,1-9-21 0,1-4-5 16,0-2 3-16,0 0-10 16,0 6-17-16,9 3 17 15,3 9-10-15,4 5 5 16,2 5 16-16,1 1-4 16,1 7 4-16,-2 2-1 15,0 3 2-15,-6 0-1 16,-1 16-1-16,-3 5-10 15,-5 6 10-15,-3 3-3 16,0 3 3-16,-12-3-9 16,-9-4 11-16,1-2 6 15,-2-5-1-15,5-4 2 16,3-3-4-16,0-5-2 0,9-2-1 16,2-5-21-1,0 0-18-15,3 0-19 0,0-11-193 16</inkml:trace>
  <inkml:trace contextRef="#ctx0" brushRef="#br1" timeOffset="466470.914">12664 7847 247 0,'0'0'441'0,"0"0"-383"15,0 0-54-15,0 0-2 16,0 0 27-16,0 0 40 16,0 47-35-16,-2-25-9 15,-2 1-3-15,3-1 1 16,-3 0-5-16,1 1-18 16,-3-7 2-16,2-2 3 15,1-3-5-15,0-5-43 16,-3-6-74-16,0 0-148 15</inkml:trace>
  <inkml:trace contextRef="#ctx0" brushRef="#br1" timeOffset="468242.0638">12406 7045 527 0,'0'0'79'16,"0"0"-22"-16,0 0-55 16,79-80 42-16,-50 62-7 15,4 0-3-15,3 5 12 16,9-1-28-16,4 1-2 16,2 4 1-16,-2 2-13 15,-1 0-8-15,-3 4 1 0,-1 1-31 16,-7 2-14-1,-5 0-67-15,-10 0-75 0,-13 12-231 16</inkml:trace>
  <inkml:trace contextRef="#ctx0" brushRef="#br1" timeOffset="468525.6843">12351 8012 473 0,'0'0'7'16,"0"0"-6"-16,0 0 24 15,0 0 50-15,0 0 22 16,0 0-23-16,55 16 4 15,-15-32-26-15,13-7-41 16,18-2-11-16,9-6-4 16,7-2-56-16,-2-2-72 15,-7-3-232-15</inkml:trace>
  <inkml:trace contextRef="#ctx0" brushRef="#br1" timeOffset="469380.6279">15305 6696 309 0,'0'0'325'16,"0"0"-245"-16,0 0-67 16,0 0-3-16,0 0 0 15,0 0-2-15,-30 27 28 16,5 0-34-16,-9 9 53 15,-8 3-23-15,3-6-20 16,8-3 13-16,6-7-17 16,11-6-8-16,7-3 11 15,1-7-10-15,3-3 0 16,3-4-1-16,0 0 3 0,0-3 6 16,18-16-2-16,10-5-3 15,8-5-8-15,2-3-7 16,-1 6-16-16,-4 0 10 15,-4 3 13-15,-5 6-6 16,-3 3 5-16,-9 4 5 16,-3 5 7-16,-5 5-7 15,-4 0-10-15,2 0 8 16,2 5-23-16,1 15 25 16,-1 7 4-16,-1 3 2 15,-1 1 24-15,-1-4-30 16,-1 0 6-16,0-7-6 0,0 1-2 15,0-6-31-15,0-5-73 16,0-7-66-16,0-3-221 16</inkml:trace>
  <inkml:trace contextRef="#ctx0" brushRef="#br1" timeOffset="469604.5286">15307 6883 546 0,'0'0'43'0,"0"0"-22"15,0 0-17-15,-51 99 41 0,34-58 4 16,4 3-19-16,0-1-28 16,0 1 10-16,0-2-9 15,2 0-3-15,-1-3-5 16,1-3-60-16,-3-4-62 15,1-3-284-15</inkml:trace>
  <inkml:trace contextRef="#ctx0" brushRef="#br1" timeOffset="470144.8253">15018 7474 669 0,'0'0'106'0,"0"0"-94"15,0 0-12-15,0 0 1 16,0 0-1-16,0 0 43 16,-16 102-18-16,13-62 10 15,-4 1-24-15,3 2 6 16,-2-3 9-16,0-3-26 15,-1-7 3-15,5-10 0 16,-4-11-2-16,4-4 1 16,1-5 0-16,-1 0 4 15,2-17 34-15,0-17-24 16,0-11-16-16,0-5-13 0,0-5 10 16,0 1-15-16,0 7-6 15,5 5-6-15,5 6 11 16,2 10 0-16,4 4 10 15,1 6 9-15,-1 5 8 16,1 6-8-16,2 5-17 16,-1 0 17-16,2 2-3 15,-1 15 5-15,-3 5-4 16,1 6 0-16,-11 3 2 16,-5 0 2-16,-1 2 10 15,-10-1-1-15,-14-2 20 16,-3-2-29-16,0-6 6 0,2-1-8 15,5-8 0 1,4-4-3-16,8-5-43 0,5-4-36 16,3 0-53-16,0-14-472 15</inkml:trace>
  <inkml:trace contextRef="#ctx0" brushRef="#br1" timeOffset="470474.3861">15203 7732 620 0,'0'0'74'0,"0"0"-65"16,0 0-2 0,0 0-1-16,0 0 10 0,0 0 2 15,59 32-12-15,-46-19-1 16,-5 0-4-16,-7 4 8 15,-1-3 0-15,0 5 6 16,-4-1-4-16,-4-1 22 16,0 0-33-16,2-4 3 15,6-4-2-15,0-6 0 16,0-1-1-16,10-2 17 16,14 0 6-16,6 0-8 15,1-8-15-15,-1-4-2 16,-3-1-23-16,-6 1-66 15,-8 1-76-15</inkml:trace>
  <inkml:trace contextRef="#ctx0" brushRef="#br1" timeOffset="477245.8846">14988 8208 231 0,'0'0'52'15,"0"0"-22"-15,0 0-13 16,0 0-10-16,0 0 20 0,0 0-6 16,0 0 0-16,0 0 7 15,21-48-9-15,-18 46 1 16,-3 2 26-16,0 0 4 15,0 0 6-15,0 0-3 16,0 0-17-16,0 0 14 16,0 0-19-16,0 0 4 15,0 0-15-15,0 0-6 16,0 0-5-16,0 0 4 16,-3 0-13-16,1 0 12 15,0 0-3-15,2 0-6 16,0 0-3-16,0 0-3 0,0 0-1 15,8 2-8-15,13 8 12 16,12 5-3-16,9-3 3 16,5 1 0-16,0-4 8 15,-3-2-6-15,-11-4-2 16,-5 0-4-16,-11-2 4 16,-8 1 0-16,-8-2 7 15,-1 0-11-15,-1 0 5 16,-23 0-1-16,-12 0 0 15,-13 0-20-15,-7 0 7 16,0 0 9-16,5 0 7 16,8 0-5-16,13 0 4 15,10 0-2-15,9 0 4 16,5 0-4-16,3 0 0 0,3 0-8 16,0 3 8-16,3 4-4 15,12 2 4-15,6 3 0 16,6-2 5-16,2-3-4 15,6-1-1-15,2-5 16 16,-3-1-12-16,-7 0 2 16,-4 0-6-16,-13 0 4 15,-3 0-4-15,-5 0-10 16,-2 0 10-16,0 0-8 16,-18 0 0-16,-12 0-7 15,-3 0-5-15,1 0 1 16,5 0 19-16,13 0 0 15,8 0-10-15,6 4-3 0,5-1-177 16,20-3-117-16</inkml:trace>
  <inkml:trace contextRef="#ctx0" brushRef="#br1" timeOffset="480816.2939">15184 7774 372 0,'0'0'116'16,"0"0"-28"-16,0 0-40 15,0 0-30-15,0 0 19 16,0 0-16-16,0 0 8 16,-4-36 11-16,4 35-13 15,0 1 20-15,0 0-22 16,0 0-13-16,0 0 17 16,0 0-18-16,0 0-11 15,0 12 0-15,4 8 1 16,-1 11 10-16,2 5 2 15,0 0-9-15,-2 3 11 0,1-5-6 16,-1-5-5-16,0-4-3 16,0-4 5-16,-2-9-4 15,-1-2-1-15,2-6 1 16,-2-4 3-16,1 0-5 16,1 0 13-16,1-4 17 15,1-15-12-15,0-5-16 16,0-3-2-16,-4 2 0 15,0-2 5-15,0 1-1 16,0-4-4-16,0 2 0 16,0-1 0-16,0 1 0 15,0 6-5-15,0 5 1 0,1 6 4 16,1 7 0-16,-1 4-1 16,-1 0-8-16,0 0-10 15,0 7 18-15,1 18-18 16,-1 8 19-16,0 4-2 15,0 0 4-15,0-1-2 16,0 0 0-16,-1-3 0 16,-2-7 9-16,-2-3-6 15,4-6-3-15,0-7 2 16,1-8 0-16,0 0-2 16,0-2 0-16,0 0 1 15,0 0 3-15,0-14 4 16,1-8-10-16,9-5 2 0,1-5-19 15,-1 3 19-15,-2 1-6 16,-1 1-13-16,-2 7 15 16,-2 6 3-16,-2 7 1 15,-1 5 0-15,0 2 3 16,0 0 1-16,0 0-4 16,0 0-13-16,0 0 6 15,0 12 0-15,-4 9 4 16,-5 6 6-16,-3 5-1 15,0 1-1-15,-1-3-2 16,1-1 3-16,0-4 0 16,0-5-2-16,3-5-6 0,3-4 6 15,0-3 4 1,6-5-4-16,0-3-37 0,0 0-59 16,0-3-48-16,3-19-215 15</inkml:trace>
  <inkml:trace contextRef="#ctx0" brushRef="#br1" timeOffset="492427.2133">18019 8070 549 0</inkml:trace>
  <inkml:trace contextRef="#ctx0" brushRef="#br1" timeOffset="492810.8839">18019 8070 549 0,'4'-19'40'0,"-4"19"-39"0,5-1-2 16,5 0-11-16,2-2 12 15,7 2 26-15,2-1-13 16,6 2-6-16,0 0 11 16,0 0-17-16,-2 0-1 15,-3 0 0-15,-2 0 4 16,-2 0-4-16,-5 0 2 16,-3 0-2-16,-5 0 3 15,-4 0-1-15,-1 0-2 16,0 0 4-16,0 0 32 0,0 0-7 15,-11 0-15-15,-7 0 3 16,-6 0-9-16,-3 0-5 16,2 0-3-16,4 0 1 15,1 0 2-15,5 0-3 16,4 0 0-16,5 0 0 16,4 0 5-16,2 0 1 15,0 0-8-15,0 0 2 16,0 0 0-16,0 0 0 15,0 0 0-15,0 0 0 16,0 0 7-16,0 0-4 16,8 0-1-16,8 0-2 15,5 3 0-15,3 1 9 16,3 2-9-16,7-1-10 0,-3-2-45 16,-5-3-258-16</inkml:trace>
  <inkml:trace contextRef="#ctx0" brushRef="#br2" timeOffset="502402.8939">17807 6411 343 0,'0'0'107'0,"0"0"-57"15,0 0 36-15,0 0-21 16,0 0 18-16,0 0 0 16,0 0-47-16,0 0 11 15,-3 8-20-15,3-8-12 16,0 0 16-16,0 0-24 15,0 0-1-15,6 0 25 16,12 0-23-16,5-8 11 16,9-6-17-16,4 1 5 15,4-4 6-15,6 3-8 0,2-6-5 16,0 0 4-16,0 2 1 16,-7 1-10-16,-5 2 2 15,-8 4 3-15,-6 3 9 16,-6 1-9-16,-3 2-2 15,-7 5-1-15,-5 0-30 16,-1 0 8-16,0 0-44 16,0 0-19-16,0-3-26 15,0-5-163-15</inkml:trace>
  <inkml:trace contextRef="#ctx0" brushRef="#br2" timeOffset="503211.6229">18673 6196 528 0,'0'0'114'15,"0"0"-31"-15,0 0-28 16,0 0-8-16,0 0 18 16,0 0-51-16,-56-11-7 15,41 11 8-15,0 11-11 16,-1 3 15-16,3 3-19 16,2 2 0-16,5-2 6 15,1 0-6-15,5 2-5 16,0-2-7-16,0-3 12 0,13-1 8 15,6-6-8-15,3 1-8 16,0-6 0-16,1-2-25 16,-1 0-3-16,-5 0 2 15,-3-7-7-15,-5-2 28 16,-3-2-24-16,-6-1 37 16,0-2-2-16,0-2 10 15,-12-3-8-15,0-1 23 16,-2-3-22-16,0-1 35 15,3 4-22-15,1-2-3 16,3 1 23-16,2 3-16 16,4-2-18-16,1 3 0 15,0 0 1-15,0 0-10 0,1 2 8 16,8 2 1-16,2 2-6 16,0 4 12-16,0 4-12 15,1 2 1-15,-3 1 5 16,0 0 0-16,0 0-7 15,0 3 7-15,-5 5-9 16,-1 3 9-16,-3 5-6 16,0 2-6-16,0 2 12 15,0 2 19-15,-1 0-19 16,-4-3 0-16,4 0 17 16,1-4-17-16,0-3 0 15,0-1-38-15,9-8-94 0,4-3-263 16</inkml:trace>
  <inkml:trace contextRef="#ctx0" brushRef="#br2" timeOffset="503629.7558">18874 5995 479 0,'0'0'115'16,"0"0"-93"-16,0 0 29 15,0 0-10-15,0 0-9 16,0 0 13-16,37-12-41 0,-24 12-4 16,-1 0 0-16,0 9 7 15,-6 5-15-15,-3 1 8 16,-3 5 0-16,0 2-3 15,-2 2 14-15,-12-1-11 16,1-2 13-16,0-3 0 16,4-4 13-16,5-3-21 15,2-3-5-15,1-4 8 16,1-2-7-16,0-2-1 16,7 3 6-16,14-1 19 15,9-2 18-15,3 0-43 16,-2 0 2-16,-4 2 3 0,-5-2-5 15,-4 1-21-15,-5 3-59 16,-7 0-51-16,-6 4-192 16</inkml:trace>
  <inkml:trace contextRef="#ctx0" brushRef="#br2" timeOffset="505245.636">15230 6402 344 0,'0'0'211'15,"0"0"-124"-15,0 0-54 16,0 0-5-16,0 0 16 16,0 0 31-16,-4 1-33 15,8-1-25-15,15 0 18 16,3-7-30-16,2-2 15 16,3 1-7-16,3-1-13 15,1 2 25-15,3-3-18 16,8-2 5-16,0 1 9 0,7-3-15 15,0 0-2 1,0-1-4-16,0 0 18 0,-5 2-17 16,-7 3-1-16,-10 3 0 15,-11 3 3-15,-8 1-3 16,-7 3-1-16,-1 0-2 16,0 0-25-16,0 0 16 15,0 0-28-15,0 0-11 16,-12 0-1-16,-2 7 33 15,-2 0-42-15,3-4-105 16,4-3-114-16</inkml:trace>
  <inkml:trace contextRef="#ctx0" brushRef="#br2" timeOffset="516411.1551">16126 6067 525 0,'0'0'116'0,"0"0"-87"15,0 0 13-15,0 0 21 16,0 0-12-16,0 0 0 16,0 0-4-16,-18-24-46 15,16 24 14-15,-1 0-15 0,-1 0-10 16,-6 0 10-1,-2 14 7-15,-2 5-1 0,-1 1-4 16,6 5-2-16,5 0 2 16,4 3-2-16,0-4-2 15,0-2-7-15,8-4 10 16,9-2-6-16,0-4 5 16,5-6 0-16,0-3-2 15,-2-3 2-15,2 0 0 16,-3-7-1-16,-5-6 0 15,-2-2 0-15,-6-5-15 16,-2-2 16-16,-4-2 0 16,0-5-3-16,0 0-8 15,-15-1-3-15,-1 0 13 0,-6 3-8 16,-1 1 6-16,4 1 3 16,-4-2 33-1,6 7-26-15,1-1-6 0,2 2 3 16,4-1-2-16,3 1-4 15,4-1-1-15,3 4 3 16,0-1-9-16,0 2 19 16,0 3-14-16,0 5 5 15,5-1-2-15,0 4 1 16,-1 1-6-16,-1 2 6 16,-3 1 0-16,3 0 0 15,1 0-15-15,2 4 13 16,4 10 2-16,-2 1 2 0,0 5-2 15,-1 0 0 1,-1 0-7-16,-2 2 17 0,1-3-10 16,-3 1 0-16,2-1-13 15,0-4-71-15,-4-7-170 16</inkml:trace>
  <inkml:trace contextRef="#ctx0" brushRef="#br2" timeOffset="525655.4628">15372 8702 180 0,'0'0'116'0,"0"0"-41"16,0 0-30-16,0 0 46 16,0 0-29-16,0 0 10 15,0 0-9-15,0 0 5 16,-6 0 0-16,6 0-33 16,0 0 6-16,0 0-11 15,0 0-30-15,8 0 1 16,19 0 2-16,22 5 0 15,21 1 18-15,15 3-14 16,10-1-6-16,3 2 9 0,-4 1-8 16,-3-1-2-16,-4-1 0 15,-6-2 3-15,-11-2-4 16,-7-2 1-16,-10-3 0 16,-11 0 5-16,-7 0 1 15,-8 0-8-15,-7 0 2 16,-3 0-1-16,-1 0 1 15,-1 0 0-15,0-5 0 16,0-3-10-16,3 4-43 16,-3-4-45-16,1 1-35 15,-7-3-52-15,-4-1-216 16</inkml:trace>
  <inkml:trace contextRef="#ctx0" brushRef="#br2" timeOffset="525986.1072">16299 8540 665 0,'0'0'98'0,"0"0"-51"16,0 0-31-16,0 0-14 16,0 0-2-16,0 0-10 15,0-12-2-15,35 24 12 16,12 5 29-16,7 3-25 15,4 6 1-15,-7-2 11 0,-5 3-12 16,-9-2-4-16,-9 3 0 16,-10-3-9-16,-10 1 5 15,-8 1 0-15,-2 2 4 16,-22-3 32-16,-9 1-20 16,-2-3 23-16,-4-4-9 15,5-4-11-15,10-6-9 16,12-5-6-16,12-5-22 15,4 0-132-15,28-12-279 16</inkml:trace>
  <inkml:trace contextRef="#ctx0" brushRef="#br2" timeOffset="526712.7724">18188 8919 378 0,'0'0'61'0,"0"0"-32"0,0 0-12 16,-94 54 51-16,53-38 0 15,-4-1-12-15,-6 0-32 16,-7 0 29-16,-7 0-28 16,-16 1-6-16,-8-2-3 15,-4-3-10-15,-5 0 14 16,-2-2 8-16,-6-2-23 16,0-1 24-16,-4-3-22 15,-5-1 5-15,5-2 21 16,9 0-8-16,16 0 3 15,15 0 7-15,11 0-17 16,8 0-9-16,9-2-7 16,15 0-2-16,14 1 1 0,8-1-1 15,5 2 0-15,0-2-12 16,1 2-26-16,22 0-12 16,7 0 16-16,10 0-11 15,5 0-51-15,0 0-80 16,-7 0-138-16</inkml:trace>
  <inkml:trace contextRef="#ctx0" brushRef="#br2" timeOffset="527112.0847">17004 8939 685 0,'0'0'102'16,"0"0"-77"-16,0 0-2 15,0 0-3-15,-83 1-2 16,35 6 37-16,-6 2-17 16,1 2-18-16,-3 5 0 15,3 1-19-15,6 2 8 16,4-2-4-16,11-2 0 15,5-1 0-15,9-3-5 16,4 2-4-16,7 0 2 0,2 4-2 16,5 1 3-16,0 2-6 15,0 2 2-15,12 3 5 16,9 1 0-16,9-2-11 16,7-3 5-16,4-6 6 15,8-6 1-15,6-5-1 16,2-4-18-16,7 0-20 15,-3 0-87-15,-6-9-55 16</inkml:trace>
  <inkml:trace contextRef="#ctx0" brushRef="#br2" timeOffset="533980.3579">15092 8561 593 0,'0'0'121'0,"0"0"-68"0,0 0 33 15,0 0-38-15,0 0 5 16,0 0 5-16,0 0-17 15,-21-16-12-15,19 16-16 16,-3 0-13-16,-7 12-1 16,-3 10 0-16,-6 9 2 15,0 5 10-15,3-1-7 16,0 2-4-16,5-5 6 16,1-2-5-16,3-6 0 15,3-7 1-15,3-7-2 16,1-6 0-16,2-3-4 15,0-1 4-15,0 0-4 16,0-3 10-16,7-19-5 0,10-7-1 16,8-9-5-16,1-3 4 15,1-2-18-15,0 3-10 16,-3 2 27-16,-1 9-1 16,-4 7 3-16,-3 8-3 15,-6 8 0-15,-2 6 3 16,-1 0-3-16,1 0-8 15,2 12 11-15,-1 8-9 16,4 4 9-16,0 3 0 16,0 6 4-16,-1 0 4 15,-2 0-8-15,1-2 0 16,-5-1 4-16,-1-2-3 0,-1-3 5 16,-1-7-6-1,-2-4-9-15,-1-6 8 0,0-3-35 16,0-5-45-16,0 0-32 15,0-10-68-15</inkml:trace>
  <inkml:trace contextRef="#ctx0" brushRef="#br2" timeOffset="534213.3857">15107 8652 574 0,'0'0'91'15,"0"0"-29"-15,0 0-8 0,0 0-11 16,0 0-6-16,0 0-25 16,-18 26 4-16,8 3-3 15,-1 7 10-15,-4 1-7 16,-1-1-3-16,-2-2-10 16,4-4 0-16,1-4-3 15,9-2-23-15,4-7-105 16,0-7-104-16</inkml:trace>
  <inkml:trace contextRef="#ctx0" brushRef="#br2" timeOffset="534880.6874">14886 9188 666 0,'0'0'90'0,"0"0"-52"16,0 0-22-16,0 0 0 15,0 0-3-15,0 0-4 16,0 27 23-16,0-2 4 0,0 4-14 16,0 5 1-16,2-1-12 15,1 4 11-15,-3-2-4 16,0-5-4-16,0-4 4 16,0-6-18-16,0-5 6 15,0-6-6-15,0-6 3 16,0-2-2-16,0-1 3 15,1 0-4-15,1-13 32 16,-1-12-18-16,2-14-14 16,-1-8-5-16,1-5-6 0,-2-2-11 15,2 2 9 1,1 8-1-16,3 6 13 0,2 7-11 16,3 8 7-16,1 5 2 15,3 5 3-15,-1 3 1 16,3 5-1-16,2 5-7 15,-2 0 4-15,4 3 3 16,-4 11-6-16,-1 3 5 16,-1 5 2-16,-5 0 3 15,-6 1-4-15,-5 0-1 16,0 1 0-16,-6 0 1 16,-13 0 7-16,-5 1-3 15,-3-4 7-15,3 0-7 16,0-3 10-16,5-8-14 15,7-3 0-15,6-7-7 16,6 0-40-16,0-10-93 16,9-9-282-16</inkml:trace>
  <inkml:trace contextRef="#ctx0" brushRef="#br2" timeOffset="535269.7967">15112 9378 632 0,'0'0'122'0,"0"0"-93"0,0 0-11 16,0 0 8 0,0 0 25-16,0 0-24 0,68-11 1 15,-38 11-25-15,-5 0 2 16,-4 0 3-16,-3 5-8 15,-9 8 0-15,-3 1-6 16,-5 3 6-16,-1 3 3 16,0 0-1-16,-12 0-2 15,-6-1 12-15,5-5-8 16,1-5 5-16,9-7-5 16,3 0 0-16,0-2 4 15,0 0-8-15,5 0 0 16,16 0 8-16,9-2 12 15,4-4-17-15,2-2 1 16,5 1 2-16,-2 2-6 0,3 0-43 16,3-2-80-16,-3-1-181 15</inkml:trace>
  <inkml:trace contextRef="#ctx0" brushRef="#br2" timeOffset="536522.0101">18369 8283 167 0,'0'0'362'0,"0"0"-280"16,0 0-11-16,0 0 11 15,0 0 32-15,0 0-68 16,-2-37-18-16,-8 37 7 0,-3 0-35 16,-7 3-1-16,-3 14 1 15,0 6 10-15,-5 3 4 16,2 6-9-16,1-1 11 15,4-1-9-15,5 1 3 16,3-6-10-16,3-3-1 16,4-7 1-16,4-5 0 15,2-4 0-15,0-3-1 16,0-3-12-16,0 0 13 16,0 0-12-16,13-9 11 15,11-15-3-15,6-4 0 16,2-3-27-16,1 0 2 0,0 3 5 15,0 4-8-15,-2 4 19 16,-2 8 8 0,-6 2-2-16,-3 7 7 0,-5 3 0 15,-2 0 9-15,-3 0-23 16,-2 14 13-16,0 5 1 16,-1 6 8-16,-4 5 0 15,1 1 14-15,-2-2-15 16,-1 0 2-16,1-6-4 15,-1-3-5-15,2-4 2 16,-3-7-4-16,2-1-9 16,-2-5-49-16,0-3-100 15,0-2-109-15</inkml:trace>
  <inkml:trace contextRef="#ctx0" brushRef="#br2" timeOffset="536748.7994">18438 8400 489 0,'0'0'176'0,"0"0"-163"15,0 0 6-15,0 0 14 16,-27 77 50-16,21-43-45 16,1 3-8-16,0 1-5 15,2 0-22-15,3-2-2 16,-2-3-1-16,2-2-1 15,0-5-29-15,0 2-57 0,0-5-85 16,-1-2-342-16</inkml:trace>
  <inkml:trace contextRef="#ctx0" brushRef="#br2" timeOffset="537378.1289">18396 9043 269 0,'0'0'442'15,"0"0"-339"-15,0 0-42 0,0 0-10 16,0 0 3-16,0 0-26 15,0-4-8-15,0 10-15 16,0 12-5-16,0 8 1 16,-4 4 15-16,2 8-16 15,-1 1 4-15,0 5 3 16,0 2-4-16,-2-2-1 16,1-9-2-16,1-10 2 15,-1-10-5-15,1-9 6 16,3-6-4-16,0 0 2 0,0 0 3 15,0-25 33 1,0-11-32-16,7-14-5 16,-1-1-13-16,-1 1 7 0,-3 5-14 15,0 6 4-15,1 6 9 16,2 4-1-16,5 2-19 16,2 7 18-16,4 1 4 15,2 6-11-15,4 6 14 16,1 1-15-16,-1 6 5 15,-1 0 10-15,-2 0-19 16,-5 6 10-16,-6 10 10 16,-3 3-10-16,-5 3 3 15,0 3 8-15,-7 2 0 0,-11-1 20 16,-6 1-4 0,-4-1 3-16,0-2 26 0,2-5-42 15,5-4 12-15,3-4-15 16,8-3 6-16,3-5-13 15,4-3-19-15,3 0-30 16,0 0-92-16,3-3-307 16</inkml:trace>
  <inkml:trace contextRef="#ctx0" brushRef="#br2" timeOffset="537613.1275">18585 9305 687 0,'0'0'90'0,"0"0"-90"0,0 0 1 15,0 0 40-15,0 0 9 16,-19 83-17-16,18-53-8 16,-1 5-10-16,-3 3-4 15,-1 3-6-15,-4 1-4 16,0 2-2-16,1-3-54 15,0-6-111-15,0-11-486 16</inkml:trace>
  <inkml:trace contextRef="#ctx0" brushRef="#br2" timeOffset="552276.2724">16670 4914 414 0,'0'0'100'0,"0"0"-72"15,0 0-26-15,0 0 10 16,0 0 50-16,0 0-18 16,0 0-37-16,0 0 14 15,-5 8-21-15,5 0-15 16,0 4 15-16,0 5 10 16,0 7-8-16,0 2 5 0,-1 4-4 15,-2 4 26 1,3 2-18-16,-3 0-4 0,2 1 38 15,-1-3-39-15,1 2 20 16,-1-2-20-16,1-3-3 16,-1-2 13-16,1-5-15 15,1-2-1-15,0-5 5 16,0-5-1-16,0-5-1 16,0-1-3-16,0-4 0 15,0-2-2-15,0 0 10 16,0 0-5-16,0 0 12 15,0-5 24-15,0-10-30 16,0-9-9-16,0 0 0 16,4-5-10-16,-1 1 4 15,3-2-6-15,-2 3-5 0,3 1 8 16,-3 1 3-16,1-1-9 16,-2 2 6-16,0 0-4 15,-2 4 6-15,-1-1 7 16,2 4 0-16,-2 5 2 15,1 2 0-15,-1 6-2 16,0 2 0-16,0 2-4 16,0 0 4-16,0 0-6 15,2 20-20-15,-1 12 26 16,0 8 0-16,2 7 0 16,-3 1 0-16,0-1 8 15,0-4-1-15,0-4 5 0,0-6-10 16,0-2 1-16,0-6-3 15,0-3 3-15,0-8-3 16,0-3 0-16,0-7 15 16,0-3-15-16,0-1 2 15,0 0 3-15,0-1 13 16,0-16-18-16,0-10 0 16,6-4-13-16,-1-4-6 15,-4-4-10-15,-1 0 12 16,0-1 17-16,0-1-1 15,0 5-17-15,0 0 18 16,0 3 0-16,0 0 10 16,0 2-10-16,0 4 0 0,0-2 0 15,0 3-4-15,0 4 1 16,0 4 3-16,0 9 1 16,-1 1 3-16,1 6-4 15,-3 2 0-15,3 0-2 16,-3 19-1-16,1 16-10 15,-1 13 13-15,3 5 20 16,-3 3-9-16,-1-5-7 16,1-6 9-16,-1-5-11 15,-1-4 25-15,1-7-24 16,1-2 0-16,-1-6 10 16,1-6-10-16,2-6-6 0,1-4-2 15,0-5 5 1,0 0 5-16,0 0 10 0,0 0-15 15,0-14 36-15,0-12-36 16,8-5-10-16,-2-4-17 16,-2-4 14-16,-1 2 9 15,-1-2-15-15,-2 1 19 16,0 2-15-16,0 3 22 16,0 2-7-16,-3 4 0 15,-2 4 2-15,1 6-2 16,1 4 0-16,1 4 7 15,0 5-1-15,2 1-6 16,0 3-6-16,0 0 3 16,0 10-5-16,0 18-1 15,0 14 7-15,-3 11 2 16,1 5 31-16,-3-2-23 0,-2-3-1 16,-1-2 1-16,-2-7 1 15,1-7 2-15,0-7-11 16,4-8 0-16,0-7 7 15,3-6-2-15,1-4-7 16,1-5 2-16,0 0 0 16,0 0 5-16,0-8 3 15,0-13-8-15,3-8-5 16,4-5-34-16,-4-3 10 0,3-1 5 16,-5 1 5-1,-1 1 14-15,0-1-8 0,0 0 13 16,0 0-2-16,0 2 6 15,-7 0-5-15,5-2 2 16,-1 2 4-16,3 0-3 16,0 0-2-16,0 5 4 15,0 4-13-15,0 11 13 16,2 9-11-16,-1 6 7 16,1 0-3-16,-2 14-6 15,0 12-5-15,0 10 14 16,0 6 21-16,0 2-17 15,0-4 12-15,0-3-16 16,0-5 6-16,0-4-2 16,0-1-4-16,0-1 0 15,0-4 19-15,0-3-19 0,0-2 0 16,0-5-7-16,0-4 16 16,4-2-15-16,-2-5 6 15,-1-1 0-15,-1 0 15 16,3 0-15-16,4-7 46 15,4-12-38-15,0-8 5 16,-1-5-26-16,-1-6 13 16,-4-2-3-16,1-1-6 15,-3-2 3-15,-2 5 4 16,2 9-5-16,-3 9 7 16,2 6 4-16,-2 9-4 15,0 2-1-15,0 3-10 0,0 0 11 16,0 0-8-16,0 3-27 15,0 16 28-15,0 10-5 16,0 8 11-16,0 6 1 16,0 2 17-16,-5-1-9 15,-2-1-2-15,-1-3-6 16,-1-5 9-16,2-2-12 16,-1-8 4-16,4-7-1 15,2-6 9-15,1-7-9 16,1-3-2-16,0-2 0 15,0 0 2-15,0-21-5 16,0-5-2-16,0-9-29 16,1-6 30-16,1-4-18 15,-2-4-9-15,0-2 21 0,0 1 5 16,0 5-4 0,0 3 5-16,0 8 6 0,0 7 3 15,0 5 0-15,0 7 1 16,0 5-4-16,0 6 0 15,0 4 13-15,0 0-13 16,0 0-14-16,0 12 5 16,0 12 14-16,0 11-16 15,0 10 22-15,0 10-10 16,0 4 17-16,0 1-13 0,0-4 6 16,-5-8-2-1,0-7-6-15,5-9-3 0,0-12 6 16,0-6 3-16,0-7-11 15,0-7 3-15,0 0-1 16,5-7 59-16,6-15-55 16,1-7-1-16,-3-7-3 15,-3-3-6-15,-3-2 3 16,-3 4-3-16,0 8 6 16,0 7 17-16,0 10-12 15,0 5 3-15,0 6-8 16,0 1-21-16,-3 0 17 15,0 18-25-15,0 9 24 16,1 7 5-16,2 5 0 16,0 9-33-16,0-3-70 0,5-1-235 15</inkml:trace>
  <inkml:trace contextRef="#ctx0" brushRef="#br2" timeOffset="562766.1362">5400 5755 82 0,'0'0'11'0,"0"0"16"16,0 0 3-16,0 0 17 16,0 0 1-16,89-19-20 15,-66 15-7-15,2 2-8 16,2-2 11-16,3 2-17 16,4 2-6-16,0 0-1 15,5 0 10-15,6 0-1 0,4 0-11 16,9 0 2-16,7 0-24 15,9 0 17 1,2 3-39-16,6 2-71 0,8-1 83 16,5 1-94-16</inkml:trace>
  <inkml:trace contextRef="#ctx0" brushRef="#br2" timeOffset="562830.9574">7003 5747 0 0,'137'-9'29'15,"4"1"-29"-15</inkml:trace>
  <inkml:trace contextRef="#ctx0" brushRef="#br2" timeOffset="562956.6052">9557 5632 34 0,'140'4'16'15,"0"3"-16"-15,4-1-50 16</inkml:trace>
  <inkml:trace contextRef="#ctx0" brushRef="#br2" timeOffset="563255.4875">11378 5679 48 0,'113'0'78'16,"1"0"-25"-16,-3 0-34 0,3 0-19 15,1 0-11 1,0 0 0-16,-6 0 3 0,-1-2-17 15,-4-1 24-15,0 0 2 16,0 2 0-16,2-3 6 16,2 1-5-16,-1-3-2 15,-3-2 0-15,2 2-2 16,-1-1 0-16,-5 0-5 16,-2 2-5-16,-4 1 6 15,-5 1-2-15,-2 1 8 16,-6 0-10-16,2 1 9 15,-3 1 0-15,0 0-6 16,-3 0-18-16,-1 0-22 16,2-3 22-16</inkml:trace>
  <inkml:trace contextRef="#ctx0" brushRef="#br2" timeOffset="563483.4704">14925 5574 26 0,'0'0'85'0,"0"0"-10"15,0 0-26-15,0 0 18 16,0 0-27-16,0 0-8 16,2 0 26-16,-2-3-25 15,0 3 7-15,0 0-19 16,0 0-21-16,0 0-14 15,1 0-71-15,2 0-111 0</inkml:trace>
  <inkml:trace contextRef="#ctx0" brushRef="#br2" timeOffset="565067.2089">18090 5802 216 0,'0'0'19'16,"0"0"-4"-16,108-42-7 15,-65 28 11-15,6 1-7 16,-1-1 3-16,-2-1 19 0,2 4-10 15,-3 1-1-15,1 2-2 16,3 3-13-16,0 1 8 16,2 1-14-16,-3 1 3 15,5-2 6-15,2 1-7 16,7-2 9-16,2 2-13 16,-3 1 1-16,5-1 3 15,-5 1 14-15,-2-1-4 16,3 1-1-16,0 0 3 15,-1-1-16-15,2 3 5 16,-2-2-2-16,-1 2 11 16,-3 0-14-16,-2 0-4 0,-3 0 4 15,-3 0 7-15,0 0-7 16,-4 0-3-16,0 2 3 16,-3 5 7-16,-2 0-7 15,2-1 0-15,0 2 3 16,2-2 1-16,-1 2-8 15,5-1 8-15,-3 0-3 16,1-4-1-16,0 0 5 16,2-1-5-16,-2 0 10 15,4 3 0-15,-4-1-3 16,2-1 6-16,-2 2-6 16,-5-1 28-16,-3 1-33 15,-5 0 1-15,-6 1 14 16,-4-3-17-16,-5 0 7 15,-1-3-3-15,-4 3 7 0,-1-1 12 16,-4 0-21-16,-2-2-1 16,-5 0-2-16,2 1-2 15,-3 0-7-15,0 4-12 16,0 0-33-16,3 5 15 16,-3 0-104-16,0-1-105 15</inkml:trace>
  <inkml:trace contextRef="#ctx0" brushRef="#br2" timeOffset="569205.5157">2645 8110 625 0,'0'0'52'0,"0"0"-33"16,0 0-6-16,0 0-13 15,0 0 28-15,0 0 2 16,0 0 15-16,22-9-45 15,7-4 0-15,2 0 23 0,3-1-23 16,5 2 0 0,1 0 3-16,1 1 7 0,5 0-14 15,-3-1 4-15,-1 1 0 16,-2 1-10-16,-6 2 10 16,-5 1-76-16,-7 2-10 15,-8 3-125-15,-10 0-250 16</inkml:trace>
  <inkml:trace contextRef="#ctx0" brushRef="#br2" timeOffset="569530.3606">2870 8151 324 0,'0'0'115'0,"0"0"-49"16,0 0-27-16,0 0 32 16,0 0 18-16,0 0-46 15,11-2-5-15,8-7-21 16,6-2-11-16,2 0 6 15,6-3-12-15,1 0 0 16,2 2-2-16,0-1-16 0,-2 2-17 16,-4 4-55-16,-8 2-137 15,-10 0-192-15</inkml:trace>
  <inkml:trace contextRef="#ctx0" brushRef="#br2" timeOffset="573921.8533">2657 6547 262 0,'0'0'110'0,"0"0"-40"16,0 0-40-16,0 0 10 15,0 0 8-15,0 0 5 16,0 0 16-16,0 0-47 15,-6 0 3-15,6 0 15 0,0 0-16 16,0 0 0-16,0 0-21 16,6 0 2-16,6-4 29 15,7-2-31-15,4 1-3 16,7-4 3-16,5-2 2 16,4-1 18-16,7-2-22 15,9-5 1-15,6-3 28 16,8-3-30-16,4-4 0 15,6-4-1-15,-1-1 6 16,-1 1 0-16,-7 0-3 16,-7 4-2-16,-6 2 0 15,-8 6 8-15,-10 3-8 16,-6 4 0-16,-8 5 5 16,-7 2-3-16,-8 3-2 0,-4 3 0 15,-4 1-7-15,-2 0 8 16,0 0-1-16,0 0 2 15,0 0 0-15,0 0-2 16,0 0-1-16,0 0 1 16,0 0-12-16,0-1 0 15,0 1-41-15,3 0-47 16,1 0-61-16,2-2-107 16</inkml:trace>
  <inkml:trace contextRef="#ctx0" brushRef="#br2" timeOffset="583162.5322">15777 6171 648 0,'0'0'68'0,"0"0"-53"0,0 0 7 15,0 0-2 1,0 0 53-16,0 0-13 0,0 0-29 16,0 0-4-16,0 0-27 15,13-6 6-15,7-2 8 16,9-4-13-16,7 0 3 15,6 0-1-15,0 0-1 16,4-2 9-16,-1-2-11 16,2 2 5-16,-5-1 2 15,-3 3-4-15,-7 0-3 16,-9 4 12-16,-4 2-10 16,-8 3 4-16,-5 1-6 0,-2 1 3 15,-3-1-9 1,-1 1 8-16,2 1-2 0,-2 0 2 15,0 0 1-15,3-2-3 16,0 2-20-16,3-1-24 16,5 1 9-16,4-3-73 15,-2-2-71-15,-3-7-273 16</inkml:trace>
  <inkml:trace contextRef="#ctx0" brushRef="#br2" timeOffset="583928.5274">16000 4783 467 0,'0'0'228'0,"0"0"-213"15,0 0-3-15,0 0-7 16,0 0-5-16,0 0 0 16,0-3 28-16,3 16-3 15,0 4 39-15,2 7-49 16,-1 2 0-16,-2 3 58 16,-1 2-67-16,-1-1 20 15,0-1-8-15,0 0 2 16,0-5-3-16,0-3-17 0,0-1 4 15,0-6 9-15,0-6-13 16,0-2-7-16,2-5 4 16,1-1-17-16,6 0 18 15,1-4-50-15,8-13-63 16,-1-4-74-16,-3-3-435 16</inkml:trace>
  <inkml:trace contextRef="#ctx0" brushRef="#br2" timeOffset="584513.0359">16337 4721 491 0,'0'0'140'16,"0"0"-87"-16,0 0-12 16,0 0 40-16,0 0-21 15,0 0-9-15,-4-36 17 16,-2 36-58-16,2 0-10 16,-7 0 2-16,-4 6 8 15,2 8 5-15,-2 2-4 0,3 0-10 16,4-1 20-1,1-1-21-15,1 0 0 0,5 2 0 16,1-2 5-16,0 0-10 16,0-5 3-16,0 1 2 15,3-3-5-15,8 0 5 16,2-1 0-16,1-2 4 16,1 3-1-16,2-1 1 15,-1-2-4-15,-1 4 0 16,-3-2 2-16,-3 2-2 15,1 2 0-15,-2-1 1 16,-2 3 4-16,-2 1-5 16,-2-1-7-16,-2 1 7 15,0 1 0-15,0 2 0 16,-6 1-2-16,-6-2 2 0,-3 2 2 16,-2 0 2-16,-2-3-4 15,1-1 0-15,-1-2 5 16,-2-1 1-16,2-3-8 15,1-2 2-15,-2-4-33 16,4-1-13-16,-2 0-98 16,3-3-132-16</inkml:trace>
  <inkml:trace contextRef="#ctx0" brushRef="#br2" timeOffset="587462.7707">2373 6095 532 0,'0'0'117'0,"0"0"-73"16,0 0-20-16,0 0-3 15,0 0 19-15,0 0 12 16,0 0-39-16,-44-19-11 15,42 22 3-15,-4 14 1 16,-3 7 8-16,-1 1 0 16,5 1-8-16,1 3 30 15,2 0-35-15,0 1 4 0,2 0 15 16,0-3-14 0,0-7-6-16,0-6-7 0,4 0 5 15,5-6-12-15,9-2 14 16,1-5 0-16,1-1 3 15,6 0-1-15,-2-5-2 16,0-9 5-16,-7 0-2 16,0-4-6-16,-9 1 0 15,-7 1 3-15,-1-2-6 16,0-1-9-16,-13-1 14 16,-8-1-6-16,-3 0 7 15,-1-1-4-15,4 0 4 16,-3-1 0-16,5 3 4 15,-1 0 3-15,2 1-12 0,1-1 6 16,0-1-1-16,9 1 15 16,-2-1-11-16,6 1-4 15,2-1 0-15,2 2 4 16,0 1-4-16,0-1 0 16,0-1 0-16,8 2-2 15,5 1 2-15,-1 6 0 16,4 2-4-16,-5 4 6 15,1 5-5-15,-2 0 0 16,-2 0-2-16,-2 5 0 16,1 9 5-16,2 5-13 0,-4 4 13 15,-1 3 1 1,1 1 1-16,-1 2-2 0,-2 0 6 16,1 0-2-1,2 2-4-15,2-1-56 0,0-4-111 16</inkml:trace>
  <inkml:trace contextRef="#ctx0" brushRef="#br2" timeOffset="589369.8565">2831 10302 643 0,'0'0'178'0,"0"0"-121"16,0 0-37-16,0 0 34 0,0 0-35 16,-80-28 0-1,70 28 15-15,1 0-17 0,-5 17-17 16,-4 6-4-16,-1 6 4 16,1 5 19-16,4-1-19 15,5-3-3-15,5-1 1 16,4-6 4-16,0-7-4 15,7-2-11-15,13-5 8 16,7-6-12-16,4-3 17 16,5 0-21-16,-2-12 19 15,-2-5-28-15,-7-4 28 16,-9 1-29-16,-4-5 31 16,-9 0-6-16,-3 0 6 15,0-3-15-15,-18 2-2 16,-7 1 15-16,-4 0 1 0,1 0 1 15,0 4 0-15,1 0 10 16,5 1-7-16,1 0-3 16,4 2 25-16,4-2-16 15,1 0 6-15,6-2-15 16,3-1 10-16,3-1-12 16,3 4 2-16,13 0 0 15,2 8-2-15,2 2 2 16,2 4 0-16,-4 6-4 15,3 0 4-15,-2 0-3 16,-2 11-6-16,0 9 9 16,-3 0 0-16,1 3 1 0,-6 4 5 15,-3-1-6 1,-3 3 0-16,-3-3-5 0,0-3 20 16,0-1-20-16,0-3 10 15,-7 0-3-15,-2 1 11 16,2 0-13-16,-3-1-28 15,6 0-8-15,2-2-137 16,2-7-181-16</inkml:trace>
  <inkml:trace contextRef="#ctx0" brushRef="#br2" timeOffset="590711.9405">4327 10287 567 0,'0'0'139'16,"0"0"-139"-16,0 0 5 16,0 0 1-16,0 0-1 15,0 0 48-15,2 52-10 16,-1-25 2-16,2 3 4 0,1 1-16 15,0 2-8-15,2-1 10 16,-2-2-20-16,-1-1-1 16,0-4 16-16,-1-4-25 15,-1-4 14-15,1-5-19 16,-1-4 0-16,1-5-13 16,-1-3 2-16,4 0-40 15,5 0-52-15,6-18-39 16,4-8-239-16</inkml:trace>
  <inkml:trace contextRef="#ctx0" brushRef="#br2" timeOffset="591205.8987">4602 10384 666 0,'0'0'70'15,"0"0"-46"-15,0 0-20 16,0 0 24-16,0 0-11 16,0 0-2-16,79-41 20 15,-63 41-35-15,-1 0 3 16,0 9-3-16,-5 8 0 16,-5 5 0-16,-5 4 9 15,0-1 3-15,-3 0 16 16,-12 0-7-16,0-7-12 15,0-4 20-15,8-4-29 0,4-5 9 16,3-5 5-16,0 0-12 16,0 0-4-16,0 0-2 15,1 0 0-15,11 0 4 16,3 0 5-16,2 3-1 16,-4 3-7-16,-1 5 6 15,-4 2-4-15,-4 4 1 16,-1 1 0-16,-3 1-10 15,0-2 23-15,0 2-13 16,-12-2 25-16,3-4-11 0,-2-1 4 16,-2-2-18-1,1-3 6-15,3-2-10 0,-3-4 10 16,0-1-1-16,-1 0-5 16,1 0-25-16,2-9-26 15,7-3-135-15,3-1-184 16</inkml:trace>
  <inkml:trace contextRef="#ctx0" brushRef="#br2" timeOffset="592317.4207">6465 10212 600 0,'0'0'125'0,"0"0"-64"16,0 0-8-16,0 0 5 15,0 0 5-15,0 0-46 16,0-7 2-16,0 7-17 16,9 0 1-16,-3 13 5 15,3 6 15-15,-3 5 9 16,2 3-9-16,-3 4-10 15,-5 2 5-15,0 1-2 16,0-2-5-16,0-3-4 16,0-3-5-16,0-6 6 15,0-5-1-15,0-4-7 16,3-6-20-16,5-5-47 0,8 0-30 16,5-13-9-16,9-20-196 15</inkml:trace>
  <inkml:trace contextRef="#ctx0" brushRef="#br2" timeOffset="592745.0552">7026 10182 660 0,'0'0'197'0,"0"0"-112"16,0 0-47-1,0 0 1-15,0 0 12 0,0 0-19 16,0-6-23-16,-10 6-4 16,-4 10 11-16,-4 10-13 15,-6 5 19-15,1 2-18 16,3 3 15-16,5 3-13 16,0 4-6-16,4 1 0 15,5-4-2-15,6 0 2 16,0-8-3-16,2-5-9 15,13-6 4-15,5-6-6 16,6-2-11-16,-1-7 2 0,-2 0 13 16,-4 0-6-1,-4-8 5-15,-9-2 10 0,-3-2 2 16,-3 0-2-16,0-1-8 16,-3 2 1-16,-11-1 2 15,0 1-16-15,-4 5 2 16,1 3-30-16,1 3-2 15,1 0-39-15,3 0-103 16,3 8-365-16</inkml:trace>
  <inkml:trace contextRef="#ctx0" brushRef="#br2" timeOffset="593755.3492">9202 10212 242 0,'0'0'467'0,"0"0"-388"0,0 0-50 16,0 0 10-16,0 0 40 16,0 0-44-16,52-27-10 15,-25 20 5-15,4 2-17 16,-4 1-12-16,-2 3 16 15,-2 1-12-15,-5 0-8 16,-4 0 6-16,-4 10-3 16,-7 5 0-16,-3-1-8 15,0 3 8-15,-5 2-1 16,-10-2 1-16,-3-2 0 16,2-2 5-16,7-4 2 15,4-4-3-15,5-2-4 16,0-1-20-16,0-1 11 0,14-1-4 15,10 2 13-15,1-1 3 16,-1 2 0-16,-6 4-1 16,-5 0-2-16,-5 4 0 15,-5 5-3-15,-3 6-2 16,0 2 4-16,-8 0 0 16,-8-2 1-16,1 0 14 15,-2-2-8-15,1-5 1 16,4 0 1-16,0-3-8 15,5-7-7-15,2 1-16 16,4-6-64-16,1 0-108 16,0-3-445-16</inkml:trace>
  <inkml:trace contextRef="#ctx0" brushRef="#br2" timeOffset="594343.9145">10052 10476 593 0,'0'0'93'15,"0"0"-57"-15,0 0-6 16,0 0 30-16,0 0 20 16,0 0-52-16,0 32-2 15,-4-14 7-15,-8 7 7 16,-2 2-32-16,-4 1 0 16,1 0-5-16,1-2 0 15,4-1-3-15,7-4-62 16,5-6-91-16,0-10-198 0</inkml:trace>
  <inkml:trace contextRef="#ctx0" brushRef="#br2" timeOffset="595063.1973">10753 10135 666 0,'0'0'128'0,"0"0"-92"15,0 0-19-15,0 0 49 16,0 0-22-16,0 0-14 15,3 0-22-15,24 0 13 16,12 0 19-16,6 0-23 0,1 7-12 16,-1-2 4-1,-7 4-1-15,-8 0-8 0,-7 2 0 16,-4 1-4-16,-7 1 4 16,-5 1-8-16,-5 0 8 15,-2 0-3-15,0 1 3 16,-5 4 0-16,-10-2 21 15,-1 3 10-15,-5-1-11 16,2-2-7-16,0 2-7 16,0 1-2-16,0-3 2 15,2 0-6-15,1-1 0 16,4-3-50-16,3-1-42 16,2-3-94-16,2-8-305 15</inkml:trace>
  <inkml:trace contextRef="#ctx0" brushRef="#br2" timeOffset="596600.7616">13342 10563 660 0,'0'0'84'16,"0"0"-39"-16,0 0-25 16,0 0 43-16,0 0-35 15,0 0-11-15,0 2-13 16,0 13 6-16,-4 4 11 16,-4 5-19-16,-2 1 10 0,2 1-4 15,1 1-8 1,-2 2-53-16,2-3-54 0,-1-6-176 15</inkml:trace>
  <inkml:trace contextRef="#ctx0" brushRef="#br2" timeOffset="597350.0144">14097 10558 590 0,'0'0'122'16,"0"0"-69"-16,0 0-30 15,0 0 20-15,0 0 28 16,0 0-41-16,0-3-20 15,0 3 30-15,0 8-33 16,0 9 17-16,-1 5 22 16,-4 7-20-16,-2 2 0 15,1 3-10-15,0 0-14 16,-2-4 21-16,4-5-23 16,-1-5 0-16,4-6-1 15,1-6-11-15,0-2-29 16,6-6-66-16,15 0-27 0,6-14-72 15</inkml:trace>
  <inkml:trace contextRef="#ctx0" brushRef="#br2" timeOffset="597836.1617">14603 10467 181 0,'0'0'486'0,"0"0"-444"15,0 0-1-15,0 0 23 16,0 0 23-16,0 0-47 16,-29-50-23-16,9 50 2 15,-4 2-15-15,-1 12-4 16,2 3 28-16,4 0-27 15,4 2 11-15,7-3-12 16,5-1 0-16,3-3-4 16,0 1-4-16,2-4 8 15,16 2-5-15,7 0 10 16,5-2-5-16,7-1 5 16,-1 1-3-16,-2-1 1 15,-4 3-3-15,-9-1 0 16,-6 1 7-16,-3 1-3 15,-8-1-8-15,-1 3 3 0,-3 0 1 16,0 3-7-16,0-1 7 16,-6 1 0-16,-7 0 21 15,-2-1-19-15,-3-3-2 16,0 1 9-16,-1-1-8 16,3-4-1-16,3-1-4 15,6-2-61-15,5-6-79 16,2 0-261-16</inkml:trace>
  <inkml:trace contextRef="#ctx0" brushRef="#br2" timeOffset="598400.7185">15926 10786 410 0,'0'0'39'16,"0"0"-39"-16,0 0-128 15,0 0-112-15</inkml:trace>
  <inkml:trace contextRef="#ctx0" brushRef="#br2" timeOffset="598625.3401">15926 10786 104 0,'25'27'107'0,"-19"-27"-55"16,-1 0 21-16,-2 0 39 16,-2-1 28-16,-1 1-26 15,0 0-24-15,0 0-45 16,0 0-12-16,0 0 5 16,0 0-30-16,0 2 7 15,0 13 3-15,-4 6 4 16,-7 6 9-16,-1-1-29 15,-4 2-2-15,5 1 0 16,3-7-127-16,8-7-198 16</inkml:trace>
  <inkml:trace contextRef="#ctx0" brushRef="#br2" timeOffset="599442.8039">17467 10693 636 0,'0'0'97'0,"0"0"-69"16,0 0 7-16,-84 21 0 16,71-8 20-16,1 3-23 15,7 3-32-15,5 1-10 16,0 3 3-16,0-2 14 15,18-4-14-15,5-4-4 16,5-2 11-16,-2-7 15 16,-1-3-13-16,-9-1-1 15,-6 0 12-15,-2-1-10 16,-7-14 9-16,-1-2-3 16,0-5-2-16,0-5 4 15,-4-2-11-15,-4-2 0 16,-1 2 11-16,2 2-6 15,4 1-6-15,0 2 1 0,3-1 0 16,0 1-1-16,0-3-7 16,3 1 8-16,9-1-9 15,6 5 2-15,3 2-10 16,0 7 8-16,-1 5 9 16,0 4-6-16,2 4 6 15,-4 0 0-15,-1 0 0 16,-4 14-1-16,-2 3 0 15,-3 5-2-15,-3 5 3 16,-5 0 9-16,0 0-7 0,0 0 9 16,-11-4 11-1,-3 0-16-15,2-1 3 16,1-5-9-16,8-4-1 0,3-1-38 16,0-8-125-16,23-4-206 15</inkml:trace>
  <inkml:trace contextRef="#ctx0" brushRef="#br2" timeOffset="600006.0291">17981 10522 574 0,'0'0'129'16,"0"0"-120"-16,0 0 3 16,0 0-5-16,0 0 18 0,99-10 4 15,-79 13-4-15,-3 10 1 16,-4 2-23-16,-7 5 1 16,-6 2 7-16,0 0-9 15,-7 0 14-15,-17 4-15 16,-6-4 6-16,0 0 4 15,4-3-11-15,5-7 1 16,9-2 18-16,4-3-17 16,4-7-2-16,4 2 0 15,0-2 3-15,0 0 0 16,0 0-1-16,0 2 5 16,13 3 12-16,8 0-8 15,1 3 12-15,7 2-18 16,-2 0 2-16,1 1-4 0,-1 2-3 15,1 0-1-15,-2 0-22 16,-1 1-84-16,-6-4-147 16</inkml:trace>
  <inkml:trace contextRef="#ctx0" brushRef="#br2" timeOffset="600575.0846">19442 10788 644 0,'0'0'181'15,"0"0"-103"-15,0 0-52 16,0 0-4-16,0 0 8 15,0 0-27-15,0 2-1 16,0 18 6-16,-8 3 17 16,-7 2 4-16,-3 2-24 0,-1-3-5 15,-3-2 6 1,-4 0-6-16,4-3-11 0,-1-5-35 16,9-3-48-16,6-10-68 15,8-1-205-15</inkml:trace>
  <inkml:trace contextRef="#ctx0" brushRef="#br2" timeOffset="600986.9446">20013 10638 670 0,'0'0'40'0,"0"0"-39"16,0 0 30-1,0 0 41-15,0 0-15 0,3 90 2 16,-3-60-20-16,0 1-11 16,-8-3-21-16,-2 1 7 15,2-4-7-15,1-4-7 16,2-3-24-16,4-5-75 15,1-8-96-15,0-5-387 16</inkml:trace>
  <inkml:trace contextRef="#ctx0" brushRef="#br2" timeOffset="601453.0783">20533 10607 600 0,'0'0'110'16,"0"0"-49"-16,0 0 13 15,0 0 18-15,0 0-38 16,0 0-26-16,6-11-27 15,-18 15 7-15,-8 11 18 16,-7 8 3-16,0 6-11 16,0 2 6-16,3 3-13 0,-1 7-7 15,-2-1 1-15,8 0 7 16,2 1-9-16,5-4-3 16,6-4 3-16,6-5-6 15,0-5 3-15,2-6-22 16,15-5-13-16,6-6 8 15,4-5-7-15,-3-1-11 16,-5 0-11-16,-7-8 16 16,-6-3 18-16,-6 0 22 15,0-2-15-15,-6-1 6 16,-15 2-1-16,-6 5 1 16,-7-1 9-16,-5 6-31 15,-6 1-33-15,-4 1-133 16</inkml:trace>
  <inkml:trace contextRef="#ctx0" brushRef="#br2" timeOffset="604317.4176">14081 10051 134 0,'0'0'89'0,"0"0"-65"16,0 0 22-16,0 0 11 0,0 0 1 15,0 0 22-15,-26-17-29 16,15 16 26-16,-3-1-65 15,-2-1 57-15,2 1-29 16,2 2 25-16,8-2 7 16,4 2-29-16,0 0-20 15,0-1-21-15,0 1-2 16,4 0-6-16,22 0 6 16,8 0 9-16,8 3 10 15,1 7-19-15,5-1 4 16,1 2 2-16,7 0 4 15,6-2-16-15,4 1 12 16,-1-3-6-16,2-2 0 0,-5-2-1 16,0-1 1-1,-4 1 6-15,0-3-4 0,-6 1-2 16,1 4-9-16,-10 1 9 16,-4-1 0-16,-10 2-20 15,-3 0 8-15,-8 0 7 16,-2-2-8-16,-4 0 12 15,-3 1-12-15,0-1 3 16,-5-2-1-16,-1 0 3 16,1-1 8-16,-4-1-3 15,0-1 1-15,0 0-4 16,0 2-2-16,0 4 8 0,-5 2 9 16,-4 7-9-1,-3-1 0-15,3 4 27 0,-1 5-26 16,1 4 7-16,-1 7-8 15,3 3 4-15,-1 8 3 16,2-1-7-16,0 2 0 16,2 3 1-16,3-6 5 15,1 4-7-15,0 2 2 16,0-2 3-16,0 4-4 16,-2-1 0-16,-2-1 0 15,-3-2 4-15,-2-3 1 16,0 1-10-16,-4-6 1 15,-1-2 4-15,3-4 2 16,-3 0-2-16,-1-4 0 16,3-2-2-16,-2-6 8 0,4-2-8 15,4-5 2-15,1-4 0 16,5-3-8-16,0-4 6 16,0-2-1-16,0 1-5 15,0-2 12-15,0 0-4 16,0 0 3-16,0 0 3 15,-4 0 22-15,-1 0-28 16,-5-9 0-16,-2-2 3 16,-2 2 1-16,-2-3-6 15,-4 2 2-15,-3 2-3 16,-2 0-7-16,-7 1 9 16,-5 1 1-16,-8-2-7 15,-1 3 10-15,-10-1-3 16,-4 1 0-16,-3 2 4 0,-8 1-13 15,-4 2 9-15,-3-1 0 16,-7 1-8-16,0 0 4 16,-1-2-8-16,4-3 14 15,13-4-2-15,10-1 11 16,11-1-11-16,9 3 0 16,11-1 21-16,11 5-11 15,5 2-9-15,5 2 1 16,4 0-2-16,1 0 0 15,2 0-7-15,0 0 2 16,0 0-1-16,-1 0 4 16,-1 0 2-16,-2 0 0 15,0 0 3-15,-1 0-2 0,0 0 3 16,1 0-4-16,1 0 18 16,0 0-18-16,3 0 0 15,0 0-5-15,0-2 5 16,0-8-1-16,1-4-20 15,11-5 21-15,2-2 4 16,-1-4 9-16,2-5-13 16,-4-3 0-16,-2-4 4 15,1-3-3-15,0-1-1 16,1-3 0-16,4 1-5 16,0-2 5-16,3 4-11 15,-2-1 11-15,0 3 0 0,-2-3-1 16,2 1 4-16,-1-5-3 15,0 2 4-15,0 4-4 16,0 4 0-16,-4 10-5 16,3 7 5-16,-6 8 0 15,-2 8 0-15,-4 0 0 16,-2 3-11-16,0 0 16 16,0 0-12-16,0-1 9 15,0 1-2-15,0 0 6 16,0 0-6-16,0 0 0 15,0 0 3-15,0 0 3 16,0 0-12-16,0 0 5 16,0 0 0-16,0 0-11 0,0 0-71 15,2 0 38-15,3 7 39 16,-1-1-64-16,8-3-20 16,6-3-118-16,1 0-212 15</inkml:trace>
  <inkml:trace contextRef="#ctx0" brushRef="#br2" timeOffset="609569.6231">7041 10178 192 0,'0'0'184'16,"0"0"-134"-16,0 0-16 15,0 0 41-15,0 0-11 16,0 0-5-16,0 0-28 0,-2-26-11 15,2 26 3-15,0 0 28 16,0 0-29-16,-1 0 19 16,1 0-21-16,0 0 10 15,0 0 3-15,0 0-31 16,-2 0 0-16,2 0 19 16,0 0-19-16,-1 0-2 15,-4 0 0-15,1 0 8 16,-4 0-5-16,-3 8-3 15,2 1 0-15,1 1-4 16,-2 1 10-16,2 4-8 16,-1-2 2-16,0 4 0 0,-1-1 2 15,2 1 1-15,-1 2-6 16,6-1 2-16,-4 2 1 16,5 1-6-16,2-1 6 15,0-2 0-15,0 1 2 16,0-2-2-16,0 0 0 15,2 1 10-15,5-3-10 16,2-1-6-16,-1 2 6 16,2-2 0-16,0 0-2 15,-2-3 2-15,4-1 0 16,-2-3-5-16,2-2-3 16,1-5-2-16,1 0 3 15,2 0 7-15,1-8 6 16,-2-3-6-16,1-5 0 15,-2 0 1-15,1-1 1 0,-5-3-2 16,2 2 0-16,-3-1 2 16,0 1-1-16,-3-2 4 15,0-2-5-15,-3-1 0 16,-3-2 0-16,0 4 0 16,0-1 0-16,0 2 3 15,0-2-2-15,-9 3 0 16,3-2-1-16,-3 0 0 15,3 0 0-15,-2 0-6 16,0 1 6-16,0 1 0 16,2 5 1-16,-4 1 0 15,4 1-1-15,-3 4 5 0,0 1-5 16,-3 0-2-16,1 4-3 16,-2 0 5-16,-2 0-1 15,0 3-1-15,-3 0 0 16,2 0 3-16,-2 0-1 15,-1 0 0-15,5 6 0 16,-4 2 9-16,2 4-9 16,-2 2 0-16,3 2-5 15,-1 3-1-15,5-2 12 16,2 3-12-16,3-2 5 16,6 3-81-16,0 0-49 15,0-2-132-15</inkml:trace>
  <inkml:trace contextRef="#ctx0" brushRef="#br2" timeOffset="621567.6378">914 10307 542 0,'0'0'59'15,"0"0"-25"-15,0 0-18 16,0 0-4-16,0 0 28 0,0 0-17 15,0 0-17-15,0 0 15 16,-4 0-20-16,4 0 0 16,0 0 6-16,0 0 3 15,0 4 10-15,9 4 1 16,8-1-6-16,5 0 39 16,8-1-38-16,4-1 7 15,2 3-1-15,4-2-19 16,-6 5 11-16,1-3-14 15,-7-2 11-15,2 0-11 16,-5-6 1-16,-1 0 2 16,-6 0-3-16,0 0-3 0,-6 0 0 15,-5-8-21-15,-2-1-5 16,-5-3-7-16,0 0-60 16,-9 2-33-16,-13-2-201 15</inkml:trace>
  <inkml:trace contextRef="#ctx0" brushRef="#br2" timeOffset="621844.8994">1135 10215 509 0,'0'0'79'16,"0"0"3"-16,0 0-63 16,0 0 8-16,0 0 1 15,0 0-26-15,14-2 12 16,11 2 7-16,2 0-7 15,-3 0 11-15,1 9-23 0,-2 5 2 16,-4 1 0-16,-1 5 1 16,-8 3 19-16,-8 5-23 15,-2 5 1-15,0 1 32 16,-8-1-28-16,-11-3-1 16,5-6-1-16,-5-3 9 15,2-6-12-15,1-2-1 16,-3-3-120-16,-7-6-352 15</inkml:trace>
  <inkml:trace contextRef="#ctx0" brushRef="#br2" timeOffset="625189.2277">2075 9815 379 0,'0'0'136'0,"0"0"-84"16,0 0-52-16,0 0 41 16,0 0-20-16,0 0 74 15,0 0-61-15,-22-55 6 16,20 55-3-16,2 0-37 15,0 0-1-15,-1 5-5 16,1 15 6-16,-2 10 26 16,1 11-19-16,-1 8 2 15,-1 6 22-15,0 5-26 16,-4 6-5-16,3 4 30 16,-1 1-28-16,-1 6 23 15,0 0-19-15,1 2-4 0,5-3 20 16,0-5-13-16,0-6-9 15,3-7 0-15,6-6 4 16,-1-8-8-16,2-10 4 16,-4-12 0-16,-1-10-10 15,-2-4 4-15,-2-8-34 16,1 0 5-16,-1-16-25 16,2-20-45-16,-2-20-421 15</inkml:trace>
  <inkml:trace contextRef="#ctx0" brushRef="#br2" timeOffset="627575.8361">19272 10397 163 0,'0'0'208'16,"0"0"-134"-16,0 0-74 15,0 0-79-15</inkml:trace>
  <inkml:trace contextRef="#ctx0" brushRef="#br2" timeOffset="628894.9828">12188 9796 249 0,'0'0'11'16,"0"0"8"-16,0 0-3 0,0 0 29 15,0 0 23-15,0 0 62 16,0 0-51-16,0 0-27 15,0 1-25-15,0-1 1 16,8 2-13-16,9 0 23 16,8 3-5-16,5 4-5 15,5-2-22-15,1 3 3 16,-1 2-1-16,0-1-8 16,-5 0 4-16,0 1-3 15,-2 0 2-15,-4 0-3 16,-5-2 8-16,-4 0-10 15,-6-2 2-15,-3-2 0 16,-2-1-5-16,-4 1-8 16,0-3 13-16,0 0 2 0,0 0 1 15,0-3-3-15,0 4 3 16,2 0 1-16,1 1-2 16,0 4 2-16,0 0 0 15,1 5-2-15,-1 4-2 16,3 0 2-16,-2 5 1 15,-1 3 0-15,-1 1-2 16,-2 3 0-16,0 3 8 16,0 3-7-16,0 5-2 15,0 3 7-15,0 1 0 16,0-1-6-16,0 0 4 16,-3-5 2-16,-3-4-6 15,3-4 1-15,-1-3-2 0,-1-6 0 16,4-5 3-16,-2-4-3 15,3-4 0-15,0-4-3 16,0 1-33-16,0-1-43 16,-5-2-87-16,-2-3-255 15</inkml:trace>
  <inkml:trace contextRef="#ctx0" brushRef="#br2" timeOffset="640488.0873">2138 9689 211 0,'0'0'65'0,"0"0"-11"16,0 0-35-16,-102-10 19 15,83 10-5-15,7 0-6 16,5-2 52-16,5 1-24 15,2-2-16-15,0 3-21 16,0-2-14-16,0 2 25 0,0 0-29 16,0 0 10-16,0 0-2 15,0 0 4-15,0 0-12 16,0 0 0-16,0 0-1 16,0 0-4-16,5 0-17 15,12 0 22-15,9 0 21 16,5 0-12-16,9 0-9 15,4-3 14-15,3 0-12 16,1-1 15-16,3 0-17 16,1 1 0-16,9 2 3 15,6-1 3-15,5-1-6 16,4-1 7-16,2 0-6 16,4 1 11-16,9 2-12 15,7 1 0-15,5 0 16 16,1 0-16-16,2 0 0 0,-1 5-2 15,-4 5 12-15,-4-2-16 16,0-2 6-16,-3 2 0 16,-3-2 6-16,0-3-6 15,-3-3 0-15,3 0 14 16,6 0-12-16,10 0 30 16,3 0-32-16,4 0 1 15,-5 0 7-15,-5 0-4 16,-5 0-4-16,-1 3 0 15,-4 2 16-15,-6-2-18 0,0 0 2 16,-9-3 0-16,0 0-2 16,-1 0 9-16,2 0-7 15,-1 0 4 1,-4 0-2-16,-1 0 1 0,-5 0-3 16,0 3 0-16,-5 2-4 15,0 3 4-15,-3-1 0 16,-1 3 1-16,4 1 6 15,3-2-3-15,3-1-4 16,-1-3 0-16,1-2 7 16,-3-3 2-16,2 0-18 15,-1 0 12-15,4 0-3 16,-5-2 2-16,-2 1-2 16,1 1 0-16,-3 0 1 15,3 0 2-15,-5 0-6 0,0 5 3 16,-3 0 0-16,-3-3 0 15,-3 0-5-15,-1-2 5 16,0 0 14-16,1 0-14 16,3 0-1-16,-3-2-3 15,4 0 4-15,-3-1-3 16,-1 3 6-16,2 0-3 16,-3 0 13-16,0 0-4 15,-2 0-10-15,-3 0 1 16,2 0 0-16,-2 0 0 15,0 0-6-15,1 0 6 16,-3 0 3-16,1 0 4 0,1 0-7 16,-1 0 0-16,3 0 0 15,-2 3-1-15,0 2 1 16,-1 0 0-16,-2-1 0 16,-1-1 8-16,1 2-8 15,2 0 0-15,-2-4 1 16,2 0-5-16,1 1 4 15,-3-2 0-15,-1 1-2 16,-3-1 2-16,1 0-1 16,-1 0 0-16,7 0 1 15,0 0 7-15,4 0-6 16,-2 0 8-16,-2 0-5 16,-3-1 3-16,2-3-13 0,-5 2 6 15,-3 1 0 1,-2 1-4-16,-5 0 3 0,-7 0 1 15,-2 0-4-15,-3 4 11 16,2-1-13-16,-3 0 12 16,1 1-5-16,5-1-1 15,2-1-6-15,6-2 6 16,4 2 4-16,3-2 6 16,10 0-15-16,2 0 5 15,5 0 0-15,1 2 2 16,-1 3-2-16,-4-1 0 15,-6 3-9-15,-6-1 11 0,-8 0-2 16,-2 1 0 0,-1-3-4-16,-3-1-1 0,0-3 5 15,-1 3 0-15,1-3 2 16,1 0 5-16,8 0-9 16,2 0 2-16,4 0 0 15,4 0 5-15,-3 0-5 16,0 0 0-16,-4 2-2 15,0 1 7-15,-5 3-11 16,-3 0 6-16,-8 2 0 16,-1-2 1-16,-7 1-1 15,0-1 0-15,3 0-11 16,0-1 20-16,4 1-9 0,5-1 0 16,2-1-1-1,2 1-6-15,2-2 7 0,0 0 0 16,-2 0 2-16,-2 0 5 15,-3-1-13-15,1 3 6 16,-4 1 0-16,0-1 4 16,-2 1-4-16,-5 1 0 15,4-2-4-15,-3 2 9 16,6-2-9-16,6-1 4 16,8-3 0-16,6-1-3 15,5 0 3-15,-6 0 0 16,-2 0-1-16,-5 0 1 15,-6 2 0-15,-1 1 0 16,-4 2 2-16,-3-5-4 0,-2 3 2 16,1 0 0-1,-2-2-3-15,1 1 8 0,-1-1-7 16,2 1 4-16,1-2-3 16,1 0 1-16,2 2-8 15,0-2 8-15,-2 0-3 16,2 0-5-16,-1 0 4 15,-4 0-4-15,0 0-10 16,-4 0 11-16,0 0 2 16,-6 0 5-16,-1 0-1 15,-3 0 1-15,2 0 0 16,1 0-6-16,0 0 6 16,3 0-1-16,1 0-3 15,3 0 4-15,-2 3-2 0,1-1 6 16,-2 1-6-16,-1 1 4 15,0-1-1-15,-1-1-1 16,-1 3-3-16,-1-1 3 16,3-1 0-16,-2 0 4 15,-2 1-8-15,3-3 4 16,-4 2 0-16,-1-2 2 16,0-1 0-16,-1 0-2 15,0 2 24-15,3-2-24 16,1 3 15-16,0-1-5 15,2 1-5-15,0 0-4 16,1 1-1-16,0-1 0 16,3 0 1-16,-3 1 2 0,-1-1-6 15,1-1 4-15,-1 3-1 16,-2-4 2-16,-1 2-2 16,-1 0 0-16,2-1-1 15,0 1 5-15,2-3-4 16,2 0 0-16,2 0 3 15,1 0-1-15,2 0-1 16,2 0 2-16,-3 2-3 16,-3 0-1-16,-2-1-2 15,0 2 6-15,-3 0 0 16,-2 0-3-16,2 0-4 16,2-1 4-16,4 1 0 15,-2 0 8-15,2 1-8 0,-3-2 0 16,1 3 1-16,5-2 5 15,-1-1-6-15,-2-1 5 16,-2 0-10-16,-2 2 13 16,-1-1-8-16,2 3 0 15,-3-2 0-15,-1 1 0 16,-2-1-10-16,-3-1 10 16,0 0-5-16,1-2-6 15,-1 1 6-15,0 3-20 16,0-4 7-16,0 3 10 15,0-1 3-15,0-2 5 16,0 3-6-16,0-2 10 0,0-1-4 16,0 2 0-16,0-2 4 15,0 0 5-15,-1 0-7 16,1 0 4-16,0 0 13 16,0 0-19-16,0 0 8 15,0 0-8-15,0 0 1 16,0 2-1-16,0 5 0 15,0 1 0-15,-6 6-1 16,-4 3 7-16,-3 4-9 16,-6 3 4-16,-4 6-1 15,0-1 6-15,-4-1-6 16,3 1 4-16,3-4 0 16,0-1 3-16,5-2-5 15,2 0 2-15,1-3 1 16,1 1-4-16,1-1-1 0,0-1 0 15,2 2 5-15,-3 0-1 16,-3 4-4-16,1-2 1 16,-3 0-1-16,1 2 0 15,2 0 0-15,-1-2 0 16,1-3 3-16,4-2 0 16,4-3-6-16,0-2 1 15,0 2 2-15,0 0 3 16,0 2-2-16,1-1-1 15,-2 1 1-15,-2 1-1 16,0 0 0-16,-1 1-1 16,-2-3 1-16,0 2 6 0,-3-3-6 15,1 0 0-15,-2-2 2 16,1-1 2-16,-2-3-5 16,-2-1 1-16,-2 0 0 15,-2-1 5-15,-1-2-5 16,0-1-2-16,-3 1 2 15,-1-2 0-15,-1 1 0 16,-4 0 0-16,-1 2 0 16,-5 1-2-16,-2 0 2 15,-3 2-3-15,-6-2 3 16,-6 1 3-16,-5 0-3 16,0-3-7-16,2 0 6 15,2 1-3-15,5-4 4 0,1 0 0 16,-3-1-1-1,-4 0 1-15,-1 0-1 0,-4 0 0 16,-4 0 2-16,1-4 0 16,-3-2-1-16,-1 1 2 15,4 1-10-15,1-3 21 16,5 4-26-16,4-1 19 16,1-1-6-16,-1 0 0 15,-1 0-2-15,-9-2 2 16,-6 0 4-16,-5 0-1 15,-4-3-6-15,-1 1-1 16,0 0 4-16,6-1 4 16,1-1-4-16,7 4 0 15,0-3 7-15,3 1 1 0,-1 2-10 16,-3-1 2-16,1 0 0 16,-5 3 7-16,-12-1-7 15,-9 1 0-15,-7-1-4 16,2-1 9-16,5-2-10 15,8 1 2-15,3-1 3 16,-2 1 0-16,-3 3 0 16,-1-3 0-16,-5 1-1 15,-2 3 2-15,-5 0-2 16,-3 4-2-16,-7 0 3 16,2 0-2-16,2 0-4 15,7 0 6-15,9 0-12 16,8 0 16-16,1 0-4 0,-1 0 0 15,0 0 1-15,-5 0-2 16,-4 0 1-16,-1 0 0 16,-4 0-3-16,1-3 8 15,-5 0-5-15,6 0 1 16,7 1 8-16,6 0-15 16,9 0 6-16,1 2 0 15,1 0 8-15,-1 0-6 16,-3 0-2-16,2 0 0 15,-3 0 1-15,2 0-3 16,-1 0 2-16,2 0 0 16,6 0 0-16,7 0 10 0,7 0-10 15,6 0 1-15,-2 0 4 16,7 0 0-16,-4 0-5 16,1 0 0-16,-1 0-11 15,-2 0 17-15,2 0-6 16,4 4 0-16,-2 0 4 15,2 0-3-15,-3-1-1 16,0-1 0-16,-1 1-9 16,-5 0 10-16,-1 0-1 15,0 0 8-15,-1 2-2 16,3-3-6-16,-3 1 0 16,4 0 0-16,-3 0-13 15,-3 0 15-15,0 3-2 0,1-1 9 16,-2 1-3-1,3-3-2-15,0 2-4 0,5-3 0 16,-3-2-2-16,2 0 2 16,4 0-6-16,1 0 6 15,2 0 0-15,1 0 9 16,-5 0-9-16,-2 0 0 16,-4 0-12-16,0 0 12 15,1 0 0-15,2 0-2 16,0 2 8-16,4 1-7 15,-4 1 1-15,2 1 0 16,-3-2 1-16,0-1 3 0,0-1-4 16,0-1 0-16,4 0 11 15,0 0-19-15,3 0 8 16,1 0 0-16,2 0 4 16,-2-1-4-16,2-1 0 15,4-1-1-15,2-1 0 16,-1 0-3-16,4 0 4 15,1 0 0-15,2-1 5 16,3 2-5-16,2-2 0 16,7 2-1-16,-2 2 3 15,4 0 7-15,0 1-9 16,0 0 0-16,-4 0-5 16,0 0 5-16,2 0 0 0,1 0-4 15,3 0 8-15,5 0-17 16,4 0-26-16,3 0-44 15,3-1-24-15,25-8-266 16</inkml:trace>
  <inkml:trace contextRef="#ctx0" brushRef="#br2" timeOffset="641693.6073">16895 10236 603 0,'0'0'57'16,"0"0"-43"-16,0 0-11 0,0 0-3 16,0 0 0-16,0 0 4 15,0 78 9-15,0-29 26 16,3 6-8-16,-1 3 6 16,-2 11 4-16,0 4-3 15,-5 3-22-15,-12 3 17 16,0-3-19-16,1-5 7 15,5-6-13-15,7-8-2 16,2-11 5-16,2-9-11 16,0-11 0-16,0-9-4 15,0-6 8-15,2-8-8 16,1-3 4-16,0 0-22 16,7-11 15-16,5-23-71 15,-4-13-213-15</inkml:trace>
  <inkml:trace contextRef="#ctx0" brushRef="#br2" timeOffset="643629.389">17019 10178 581 0,'0'0'7'16,"0"0"4"-16,0 0-7 16,87-83-4-16,-62 69 13 15,-5 5 35-15,-6 5-1 16,-3 4-21-16,1 0-17 15,3 0 8-15,4 7-17 16,5 4 0-16,2 2 24 16,7-2-22-16,6 1 12 15,5-4-5-15,8-1 15 16,6-1 8-16,8-3-21 16,5 2 7-16,8 1-8 15,-1 1-9-15,-7 2 7 0,-6 0-8 16,-7 2 0-16,-5-1 1 15,0 2-1-15,2-1 0 16,3-2 4-16,3-3-4 16,5 1-2-16,2-4 0 15,4 2 4-15,1-1 3 16,0 1-5-16,-1 2 0 16,-3 2-4-16,-1 2 13 15,1 1 4-15,-2-2-13 16,0 0 4-16,-3-3-8 15,-2 1 4-15,-6-3 0 16,4-1 8-16,-1 3-6 0,4-4 2 16,4 5-4-16,-2-2 0 15,1-1 3-15,-3 2-3 16,-4 2 0-16,-5-2 2 16,-9 1 4-16,-5-1 1 15,-1 0-7-15,-3-1 1 16,3-1-2-16,5-1 2 15,7-1-1-15,6 1 8 16,9-4-8-16,-1 6 4 16,-3 0-4-16,-11 2-3 15,-5 1-6-15,-8 2 13 16,-5-2-4-16,1 3 0 16,-4-2 4-16,3-1-2 0,4-2-2 15,-1 1 0 1,-1-5 0-16,0 1 0 0,-2 1 0 15,-3-1-1-15,-4 0 2 16,-3 2-2-16,-2 2 0 16,1-1 1-16,0 0-1 15,5-1 1-15,3 0-10 16,4-4 8-16,5 1-5 16,4 2 7-16,0 0-20 15,0 2 1-15,-2 4 15 16,-8 0-17-16,-5-2 5 15,-10 1 13-15,-3-1-24 16,-6-1 9-16,-3-1 5 0,1-1 5 16,-2 0 5-16,-1-3 3 15,-2-1-1-15,-2 3 0 16,0 1-8-16,0 4 4 16,0 3 4-16,-11 2 1 15,-3 2 14-15,-3 4-11 16,-2 3 16-16,-1 5-2 15,1 1-12-15,-5 5 9 16,0 3-10-16,-1 2 5 16,-2 2 22-16,4 0-20 15,-3 0-3-15,2 0 13 0,0-2-20 16,3-1 20 0,3-3-21-16,2-1 0 15,4-1 5-15,0 1-5 0,2-1-3 16,2 1 2-16,2-5 2 15,2-2 2-15,-2-2-3 16,1-4 0-16,2-3-2 16,-1-6 2-16,2 0 0 15,-1-2 0-15,0-5 8 16,-1 2-11-16,-2-3 3 16,0 1-2-16,-3-2 2 15,-3-2 0-15,-7 0 5 16,-7-2-5-16,-3 0 1 15,-7 0 9-15,-5 0-10 16,-5 0 0-16,-9-2 3 0,-5-4-3 16,-5-2-10-1,-6-3 10-15,-4 2 4 0,-2-3 11 16,-2-1-15-16,2-3 0 16,1-1-3-16,0-3 5 15,-2-3-2-15,-4-2 2 16,0 1 1-16,2-2-1 15,2 4-2-15,5 0 2 16,1 5-3-16,1 3 1 16,-1-1 0-16,-4 2 5 15,0 4 1-15,-6 0-12 16,-4 1 2-16,-1-1 4 0,3 1-1 16,-1-2 1-1,0 1-1-15,-4-3-5 16,0-3 12-16,2 1-8 0,4-3 2 15,9 0-4-15,7 3 2 16,7-4 2-16,5 4-1 16,-1 0-5-16,6-1 12 15,-2 2-4-15,-1 0-2 16,-2 2 4-16,2 2-9 16,-1-1 5-16,4 3-2 15,3-3 2-15,4 2 4 16,4 1-4-16,2-1-2 15,3-1 2-15,-1 2-2 16,5-2 2-16,2 4 0 16,0 0 1-16,3 3 0 0,-1 0-1 15,2 2-3-15,5 0 3 16,4-3 8-16,4 3-8 16,2 0 5-16,1 0-5 15,5 0 7-15,0-3 3 16,1 3 5-16,2 0-10 15,0 0 16-15,0 0-21 16,0 0 0-16,0 0-1 16,0 0 1-16,0 0-2 15,0 0 1-15,0 0 1 16,-3 0-2-16,2 0 4 16,-1 0-2-16,2 0 0 0,0 0 1 15,0 0-1-15,0 0 0 16,0 0-17-16,0 0 13 15,0 0-41-15,3 0-40 16,8 0-92-16,-1 0-45 16</inkml:trace>
  <inkml:trace contextRef="#ctx0" brushRef="#br2" timeOffset="644820.1418">14219 9622 314 0,'0'0'316'16,"0"0"-269"-16,0 0-45 15,0 0-2-15,0 0 18 16,0 0 22-16,27 38 33 15,-19-19-26-15,-1 1-10 16,4 2 8-16,-2 2-20 16,0 0 0-16,-3 4-8 15,4 0 17-15,4-2-3 16,-3-3-31-16,1-4 17 0,0-5-5 16,0-4-1-16,0-5-3 15,3-3-8-15,3-2 3 16,9 0 40-16,7-14-21 15,10-7-21-15,3-4 17 16,-1 0-18-16,-7 5 0 16,-6 5 4-16,-5 4-4 15,-2 4 0-15,-4 0-30 16,-3 2-45-16,-1 3-13 16,-6-1-55-16,-6 0-57 15,-6 0-266-15</inkml:trace>
  <inkml:trace contextRef="#ctx0" brushRef="#br2" timeOffset="645367.902">14272 9570 519 0,'0'0'92'0,"0"0"-14"16,0 0-43-16,0 0-25 15,0 0 9-15,0 0 15 16,-8 0-34-16,22 17 25 16,4 6 26-16,1 3 3 15,2 3-3-15,-1 3-33 16,0-3 9-16,-1-2 1 15,0-3-12-15,1-4-5 16,1-4-3-16,0-5 10 0,6-5 8 16,3-6-16-16,6 0 4 15,8-8 7-15,10-14-20 16,0-9 14-16,1 0-15 16,-4-1 3-16,-13 3-3 15,-9 5-20-15,-10 8-4 16,-10 5-3-16,-6 6-25 15,-3 2-28-15,-1 3-84 16,-20 0-174-16</inkml:trace>
  <inkml:trace contextRef="#ctx0" brushRef="#br2" timeOffset="645848.5359">14213 9624 461 0,'0'0'160'0,"0"0"-80"0,0 0-58 15,0 0 7-15,0 0-8 16,0 0-2-16,2 20 29 16,-2 4 4-16,3-1-25 15,5 0 25-15,6-2-40 16,2-3 12-16,7-4-5 15,2-2-3-15,5-5 11 16,5-7-26-16,2 0 31 16,6 0-1-16,5-10-26 15,1-6 10-15,-3-1-15 16,-1 0 0-16,-6 0-1 16,-7 2 1-16,-3 3-29 0,-11 7 3 15,-8 2-50-15,-5 3-52 16,-5 0-87-16,0 0-352 15</inkml:trace>
  <inkml:trace contextRef="#ctx0" brushRef="#br2" timeOffset="656636.6613">14035 10092 24 0,'0'0'0'0</inkml:trace>
  <inkml:trace contextRef="#ctx0" brushRef="#br2" timeOffset="665114.4564">14035 10092 292 0,'87'-30'127'0,"-87"30"-52"15,0 0-11 1,0 0 6-16,0 0 2 0,0 0 4 16,0 0-21-16,0 0-9 15,0 0-12-15,0 0 12 16,0 0-21-16,0-2-4 15,0 2-16-15,-3 0-5 16,2-3 7-16,-3 3-3 16,-1 0-2-16,-1 0-4 15,-3 0-3-15,-3 0 5 16,2-1 4-16,-2-1-3 16,2 1 6-16,-1-1-7 15,0 1 3-15,0 1-3 16,2-2 4-16,0 1-4 15,0-1 12-15,1 0-5 0,1 2-7 16,4-3 0-16,-5 3 0 16,6 0 4-16,-3 0-4 15,2-2-2-15,-3 2 2 16,-3 0 0-16,0 0 0 16,0 0-2-16,3 0 2 15,3 0 13-15,2 0-12 16,1 0-1-16,0 0 7 15,0 0-5-15,0 0 4 16,-2 0-4-16,2 0 0 0,0 0 6 16,-1 0-6-16,1 0-2 15,0 0 6-15,0 0-5 16,0 0 2-16,0 0-3 16,0 0 4-16,0 0 1 15,0 0-5-15,0 0 0 16,0 0 0-16,0 0 3 15,0 0-4-15,0 0 1 16,0 0-2-16,-3 0 1 16,3 0-5-16,-5 2 4 15,-2 11 1-15,-2 1 2 16,0 1 0-16,-2 4-1 16,3 2 0-16,-3 0 1 15,2 1-1-15,2 1 0 16,-2-1 4-16,-1-1-4 0,2-3 0 15,2 1-2-15,0-5 4 16,1 1-2-16,-2 2 2 16,3-3-4-16,-2 2 4 15,1 0-6-15,-1 0 8 16,0-1-4-16,2 2 3 16,1-3-3-16,1 0-1 15,-1-1 1-15,0-1 1 16,0-1 1-16,2-2-3 15,-2 2 1-15,1-1 0 16,-1-1 0-16,-1-1 0 16,1 1 0-16,0-2 0 0,3 0 5 15,-2-3-10 1,1 1 8-16,1-1-6 0,0-1 3 16,0-3-2-16,0 0 1 15,0 0-4-15,0 0 1 16,0 0 3-16,0 0 2 15,0 0 1-15,0 0 0 16,0 0 5-16,0 0 5 16,0-13-7-16,0-6-5 15,0-3 0-15,1-2-1 16,4-4-1-16,4-1-2 16,-2 0 3-16,1 1 1 15,1 2-4-15,-1 0 3 16,0 3-5-16,3 2-3 15,0-1 8-15,-2 0-1 0,0 3-7 16,2 2 9-16,-2-2 0 16,-2 4 4-16,-1-1-8 15,0 2 2-15,0 3 2 16,-3 2 4-16,2 4-4 16,-4 0 0-16,1 4 2 15,-2-1-2-15,0 2 0 16,1 0 0-16,-1 0 0 15,0 0 0-15,1-1-3 16,1-2 3-16,3-2 0 16,2-2-1-16,-1 1-2 15,0 0-4-15,0 1 5 0,-2 1-1 16,1-1-2-16,1 2 5 16,-2 0-1-16,-2 1 3 15,1 2-4-15,-2-3 2 16,-1 3 0-16,2 0-1 15,-1 0 1-15,-1 0 0 16,0 0-1-16,0 0 0 16,0 0 0-16,0 0-3 15,0 0 4-15,0 0-2 16,0 0 0-16,0 0 0 16,0 0 1-16,5 0-3 15,3 0 4-15,3 5-3 16,1-2 1-16,0 0 4 0,0-1-4 15,1-2 6-15,1 1-4 16,-1-1 2-16,0 2-4 16,0-2 2-16,0 1-4 15,-3 2 8-15,5-1-8 16,-3 3 6-16,2-3-4 16,2 1 2-16,-1-1-4 15,1-2 4-15,2 0 1 16,-1 0 4-16,3 0-5 15,3 0 0-15,-2 0 0 16,3-3-2-16,-2-1-1 16,-2-1 3-16,-1 3 0 0,0-1 1 15,-4 3-1-15,0 0 0 16,-2 0-5-16,1 0 10 16,-2 0-5-16,0 0 0 15,0 0 0-15,0 0-1 16,2 0-4-16,-2 0 5 15,5 0 5-15,-4 0-5 16,2 0 0-16,0 0 3 16,-3 0-1-16,3 0-1 15,-3 0-1-15,1 0 7 16,-1 0-7-16,3 0 0 16,-1 0 4-16,-2 0-2 15,2 0 4-15,-1 0-6 0,6 0 0 16,-4 0 2-1,4 0 1-15,-1 0-3 0,-2 0 1 16,5 0-1-16,-4 0-1 16,1 0 1-16,-2 0 0 15,-4 0 0-15,-3 0 4 16,1 0-3-16,-2 0 1 16,1 0-2-16,-2 0 0 15,3 0 2-15,0 0-2 16,0 0-2-16,3 0 2 15,-1 0 0-15,3 0-1 16,0 0 1-16,1 0-1 16,0 0 2-16,0 0-2 15,-3 0 2-15,1 0-1 0,-4 0 0 16,1 0 0-16,-4 0 0 16,-1 0 0-16,-2 3-1 15,3-3 0-15,-1 4 1 16,2-3 1-16,-2-1 1 15,2 2-4-15,-4-1 2 16,2 0 0-16,-2-1 0 16,0 2 0-16,-1-2 0 15,-2 1 0-15,1 1 0 16,-1-1 0-16,-1 0-1 16,3 2-6-16,-1-1 4 15,-1 1 0-15,1-1-2 16,-2 1 5-16,0 1-5 0,0 1 3 15,0 0 1-15,0 2 2 16,0-2 0-16,0 2 1 16,0-2 0-16,-3 0 4 15,1 2-5-15,-1 0 2 16,2 1-3-16,-2 2 2 16,0 0 0-16,-1-2-2 15,-1 3 1-15,1-1 4 16,2 2-4-16,-1 0-2 15,-3 4 4-15,1-1-2 16,1 2-1-16,0 2 2 16,-2 1-1-16,6-1-1 0,-2 1 1 15,1-4 1-15,-1 4-2 16,1-4 1-16,-1-1-2 16,-1 1 2-16,0-2-1 15,1 0 0-15,2-2 0 16,0 1 0-16,0-4 0 15,0 3 1-15,0-3 1 16,0 0-1-16,-3 2-1 16,3 1 0-16,-1-1 3 15,-2 0-5-15,2-2 4 16,-1 2-2-16,2-3 0 16,0 0-3-16,0-2 3 15,0 2-1-15,0 0 2 0,0-1-2 16,0 0 1-1,0-1 0-15,0 0-2 0,0 5 4 16,0-2-2-16,0 3 0 16,-1 0 0-16,-2-2 2 15,-2 2 1-15,4-3-1 16,-3 2 0-16,3-2-2 16,0 1 0-16,-1-3 4 15,1 2-4-15,-2-1 0 16,0 0-1-16,-2 3 1 15,1-2 8-15,-1 1-2 16,-1 0-2-16,0 2 2 16,-1-3-5-16,3 0 0 15,-2-1 0-15,3 0-1 0,0 3 0 16,1-3-2 0,0 3 0-16,-1 1 2 0,2-3-2 15,-2 3 2-15,0 0 0 16,-1-3 3-16,1 2 0 15,0-1-3-15,-3 0 0 16,1-2-1-16,0 1 3 16,3-3-1-16,-2 3-1 15,2-4-1-15,0 2 0 16,1-2 1-16,-1 1-1 16,1 1 1-16,-1 1 0 15,1 1 0-15,-2 1 0 16,0 2 0-16,0-3 2 0,-2 3-1 15,0-4-1 1,2 2 0-16,0-3 1 0,0-2 0 16,1 1-1-16,1-3 1 15,-1 0-1-15,-1 1 0 16,1 1 1-16,1-2-4 16,-1-1 6-16,0 1-6 15,2 0 2-15,-1 0-8 16,0-3 7-16,-2 3 0 15,3-3 1-15,-1 0 1 16,1 0-1-16,0 0 1 16,-2 0 0-16,2 0 0 0,-1 0 0 15,-1 0 1-15,-1 0-2 16,-1 0 0-16,-1 2-3 16,1-2 3-16,-1 2-7 15,0-2 6-15,1 1-1 16,1-1 2-16,0 2 1 15,-1-2 4-15,-1 0-3 16,-2 0 2-16,-3 0 7 16,-3 0-8-16,0 0-4 15,1 0-2-15,-1 0 4 16,-2 0 2-16,0 0-1 16,0 0-1-16,0 0 1 15,0 0 0-15,2 0 8 16,-2 0-7-16,1 0-1 15,-2-3 1-15,4-4 0 0,-3 2 1 16,2-1-4-16,0-1 2 16,-3 2 5-16,0-1-5 15,0 0 2-15,-2 2-3 16,1 0 0-16,-2 0 6 16,5 0-6-16,-2 0-1 15,1 0 1-15,0 3 0 16,5-2-1-16,-3 2 1 15,0 0 9-15,-2-2-9 16,1 1-8-16,-3 2 8 16,1-2 4-16,0 2-4 15,-1 0 0-15,1-3-1 0,-2 3 3 16,-2 0-3-16,0 0 1 16,0 0-2-16,2 0 2 15,-1 0-1-15,4 0 3 16,-3 0-2-16,2 0 0 15,1 0 1-15,-2-2 0 16,-2 2 0-16,-2 0-2 16,1-2 4-16,-2 0-3 15,-2-1 0-15,0 1 0 16,5-1 2-16,-2 0-2 16,2 3-5-16,2-2 3 15,1 1 1-15,3 1 1 16,2-2 3-16,-1 2-2 0,5 0-1 15,1-1 0-15,0 0 0 16,0 1 0-16,-1-2 0 16,-1 1 0-16,-3 1 2 15,-5-2-2-15,-2 0 0 16,3 2-2-16,-2 0 2 16,0 0 0-16,-1 0 0 15,0 0-2-15,-4 0 2 16,4 0 0-16,1 0 2 15,1 0-2-15,4 0-2 16,0 0 2-16,2 0 4 16,-1 0-4-16,4 2-3 0,-4 0 3 15,4-1 0-15,1 1-1 16,-3-2 1-16,4 0 0 16,0 0-1-16,-1 0 1 15,1 1 5-15,-1-1-3 16,-2 1-4-16,3-1 4 15,-1 2-2-15,0-2 0 16,0 0-2-16,-1 1 2 16,0-1-2-16,4 0 4 15,0 0-6-15,2 2 4 16,1-2-3-16,0 0 1 16,0 0-1-16,0 0-5 0,0 0 7 15,0 0-5 1,0 0 5-16,0 0 1 15,0 0 3-15,0 0-3 0,0 0 8 16,0 0 5-16,0 0-11 16,0 0 4-16,4 0 4 15,3-6-10-15,0-4 1 16,3-4 9-16,-1-3-6 16,0-3-4-16,3-2 4 15,-1-2 3-15,-2 0 2 16,2 1-8-16,0 1 1 15,1 2 6-15,-2 1-8 16,-1 3 0-16,0-1 1 16,2 3 2-16,-5 2 5 0,1-2-7 15,-1 0-1-15,1 0 10 16,-2-2-10-16,1-1-3 16,2 0 3-16,-1 0 4 15,0 0-4-15,1 0 0 16,-2-1 1-16,4 1-1 15,-6 3 0-15,1 3-1 16,0 0 1-16,-2 2 1 16,0 1-1-16,0-3 0 15,1 1 0-15,-1-2 5 16,1-3-5-16,2 1 0 16,0-3 0-16,-1-2 0 0,5-1 1 15,-2 1-1 1,-1 0 0-16,1 2-1 0,-1 2 1 15,-4 1-2 1,1 1 2-16,1 1 0 0,-2-2-2 16,2 1-1-16,-2-1-3 15,0 0 5-15,4 2 0 16,-3-3-5-16,2 2 4 16,0-1 1-16,1 3-1 15,0 0 0-15,-1 2 2 16,-2 0 3-16,1-1-3 15,-1 3 0-15,2 0 0 16,0 1 0-16,0-2-1 16,0 2-1-16,2-4 2 0,-1 1 0 15,2-1 0-15,-2 0-1 16,-2 5 1-16,-2-1 3 16,-2 4-3-16,-1 1 0 15,0 1 1-15,0 0-2 16,0 0 1-16,2 0-4 15,-2 0 4-15,0 0 0 16,0 0 0-16,0 0-1 16,0 0-3-16,0 0 3 15,0 0 1-15,0 0 0 16,0 0 1-16,0 0 1 16,0 0-4-16,0 0 1 15,0 0-5-15,0 0 4 16,0 0 1-16,0 0-1 0,0 0-1 15,0 0 1-15,0 0 0 16,0 0-4-16,0 0 6 16,3 0 0-16,3 0 0 15,3 0-1-15,4 0 1 16,7 0 0-16,2 0 0 16,0 0-5-16,1 0-1 15,2 0 5-15,0 1 1 16,1 5-7-16,-3-1 4 15,-1 3 3-15,-2-2-2 16,-6 1 0-16,2-3 0 0,-5 0 2 16,0-2 7-1,0 1-6-15,-2 1-1 0,3-3 0 16,-2-1 2-16,5 0-2 16,1 0-4-16,2 0 4 15,1 0 4-15,-2 0-3 16,-3 0-1-16,2 0 0 15,-2 0 0-15,-1 0 0 16,1 0 0-16,-1 0-2 16,-3 0 3-16,4 0-2 15,2 0 1-15,3 0 0 16,1 0 1-16,1 0-1 16,-1 0 0-16,0 0 0 15,-2 0 0-15,-1 0-3 16,-3 0 3-16,0 0 5 0,-3 0-5 15,0 0-4-15,1 0 4 16,0 0-3-16,0 0 9 16,3 0-12-16,1 0 5 15,5 0 1-15,3 0 2 16,3 0-2-16,1 0 0 16,5 0-1-16,-3 0-2 15,2 0-9-15,-5 0 5 16,-4 0 2-16,-5 0 4 15,-3 0-2-15,-2 0 3 16,-2 0-5-16,-1 0 7 16,-1 0-4-16,-2 0 0 0,2 0 2 15,2 0 0-15,1 0 0 16,4 2 0-16,1-2 9 16,3 0-8-16,1 0-2 15,-4 0 2-15,2 0-2 16,-2 0 2-16,-1 0-2 15,0 0-1-15,-1 0-2 16,-1 0 4-16,-1 0 0 16,-2 0-1-16,2 0 1 15,-4 0 0-15,1 0 0 16,-4-2 1-16,-3 2-2 16,-2 0 2-16,-1 0-2 15,0 0-1-15,0 0 1 16,0 0-3-16,0 0-1 15,0 0-1-15,0 0 6 0,0 0-11 16,0 0 7-16,0 0-2 16,0 0 5-16,0 2 2 15,0 1-2-15,0 1-1 16,0 3 2-16,0-2 0 16,-4 3 0-16,1-1-2 15,-4 2 2-15,1 2 1 16,-3 0 6-16,-2 2-10 15,4 1 6-15,-2 3-2 16,0 0 1-16,2-1-3 16,-1 4 3-16,1-2-3 15,-1 0 1-15,2 2 0 16,-1-1 0-16,-1 0 2 16,-2 1-2-16,1 1 3 0,0-1-1 15,3 4-2-15,-3 0 0 16,3-3 0-16,-1 2 0 15,2-2 1-15,-2-1-1 16,2-1 2-16,1 1 0 16,-2 1-2-16,0-1 0 15,1-1 0-15,-2 0 3 16,3 1-2-16,-2 1-2 16,1-1 2-16,-1 2-1 15,-1 0 1-15,1-3-1 16,-2-1 2-16,2-2-2 0,0-2 1 15,-1 1-1-15,1-1 1 16,-2 0-1-16,1-1 2 16,-3 4-1-16,1-3 0 15,1 1 9-15,-2 2-7 16,1-2-2-16,1-1 0 16,2 3 0-16,-1-5 1 15,1-1-2-15,3 0 2 16,-3-2-2-16,3 3 1 15,0-2-2-15,-2 0 3 16,0-1-2-16,-1 0 1 16,3-1-1-16,-2 0 0 0,0-1 1 15,2 0 1-15,-1-1-4 16,0 1 4-16,-1 0-1 16,2 1-1-16,-1 0 0 15,1 1 0-15,0-1 0 16,0-2 2-16,0 0-4 15,1-3 2-15,1 2 0 16,-2-3 0-16,3-1 0 16,-1 1 0-16,1-2 1 15,0 0-1-15,0 0 0 16,-4081 0 1-16,8162 0 2 16,-4081 0-1-16,0 0 0 15,0 0-2-15,-2 0 13 16,2 0-12-16,-2 0-1 0,1 0 0 15,-1 0 5-15,1-3-5 16,-2-2-7-16,0 1 7 16,-2 0-1-16,1 1 0 15,-5-3-1-15,0 2-1 16,-2-3 6-16,-3 1-9 16,0 1 2-16,-2-2 4 15,-2 0 4-15,2 0-3 16,0 0-2-16,0-1 2 15,1 2-1-15,-3 2 0 16,1-3-1-16,-1 5 1 16,-7-1 0-16,0 0-7 15,-3 0-1-15,1 0 7 0,6-1 2 16,2-1-2-16,1 0 2 16,3 0 1-16,-1 0 0 15,-1 0-1-15,0 0-2 16,-2-2 3-16,-3 1-2 15,-3 0 0-15,0-2 0 16,-2 3 0-16,3 0-1 16,0-2 1-16,0 2 0 15,3 1-5-15,3 1 5 16,2 2-3-16,2 0-2 16,0 1-3-16,1 0 6 15,0 0-6-15,3 0 3 0,2 0 3 16,-4 0 2-16,0 0 0 15,-6-2 0 1,-2-1-1-16,-3-1-7 16,-7 1 4-16,-1-1 2 0,-3 0 2 15,1 1 1-15,0 2-1 16,3-1-1-16,3 1 1 16,4 1-2-16,7-2 2 15,5 1-2-15,1 1 4 16,8-1-2-16,0 1 2 15,2 0-2-15,0 0 0 16,0 0-7-16,0 0 8 16,0 0-3-16,-4 0 1 0,-3 0 1 15,-3 0-2-15,-2 1 1 16,-2 3 1-16,-3-1 1 16,-1 1 1-16,2-1-2 15,-2 1 0-15,3-3 1 16,3-1 0-16,5 0 3 15,0 0-4-15,3 0 1 16,3 0 0-16,1 0 0 16,0 0-1-16,0 0 3 15,0 0 0-15,0 0-3 16,0 0 0-16,0 0-5 16,0 2 6-16,0-1-1 15,0-1 0-15,0 0 3 16,0 0-5-16,0 0 2 15,0 0-6-15,-2 0 5 0,-1 0-3 16,-3 0 4-16,2 0 2 16,-1-1 5-16,2-6-3 15,2-3-3-15,-1-2-1 16,2-4 0-16,0-3 8 16,0 0-8-16,6-1 0 15,5-1 4-15,2-2 4 16,-2 2-8-16,1 0-1 15,-1 3-2-15,-3-1 6 16,-4 2-5-16,1 0 2 0,-2 1 0 16,-1-4 2-1,3 1-2-15,-2-3 0 0,0-1 1 16,-1 2 6-16,1 1-10 16,-3 2 3-16,4-1 0 15,1 3 0-15,-2-1 0 16,1 3 0-16,2 0 1 15,-3 5 4-15,0-1-6 16,-1 2 3-16,2-1-2 16,1-2 0-16,1 0-2 15,1-4 2-15,1 1 5 16,2-3-5-16,5-2-4 16,-3 1 4-16,1-3 2 15,-1 4-2-15,-1 0-2 16,-1 4 2-16,-3 1-1 0,-1 4 3 15,-4 0-4-15,0-1 5 16,2-2-3-16,-2 2 0 16,3-2 0-16,0-3 0 15,-1-2 3-15,4 1-3 16,-1-1-1-16,-1 5-1 16,3 2 4-16,-4 2-7 15,-1 3 5-15,-3 3 0 16,1-1-3-16,-2 2 3 15,0 0 0-15,0 0-9 16,0 0 9-16,0 0-3 16,0 0 2-16,2-1 0 0,1-1-1 15,4 0 4-15,-3-1-2 16,1 1 0-16,-5 1 2 16,1-1-1-16,-1 2-1 15,0-1 0-15,0 1-3 16,0 0 7-16,0 0-9 15,2 0 4-15,-2 0 1 16,1 0 0-16,-1 0-12 16,0 0 12-16,2-1-6 15,1-1 9-15,0 0-7 16,3 1 1-16,-3-1 3 16,-3 1 3-16,0 1-3 15,0 0 0-15,0 0-6 16,0 0 6-16,0 0-1 0,0 0-11 15,0 0-3-15,0 0 1 16,1 0-10-16,-1 4 21 16,2-2 1-16,-2 1-13 15,1-3 7-15,1 0 7 16,-2 0 1-16,1 0 0 16,-1 0 0-16,0 0 0 15,0 0 0-15,0 1 0 16,5 2-2-16,-1 1 1 15,-1-1 1-15,2-3 1 16,0 3-1-16,0-1 0 16,1-1-2-16,-1-1 3 15,1 1-1-15,2-1 2 0,0 0-2 16,1 0 0-16,3 0-7 16,-3 0 7-16,0 0 6 15,-2 0-6-15,0 0 0 16,0 0 0-16,2 0 1 15,0 5-1-15,3 0-3 16,1 0 3-16,2 0 1 16,0-2 3-16,3 1-8 15,1-1 7-15,3-1-3 16,-1-1 8-16,1-1-3 16,-2 2-4-16,1 2 6 15,0 0-5-15,-2 1 0 0,2-1 0 16,-2 0-2-16,-2 1 1 15,1 0-1-15,-2-3 0 16,-1 1 4-16,0-3-2 16,0 2-2-1,-2-1 0-15,4-1 2 0,-2 1 3 16,0 1-5-16,3-2 0 16,-2 3 4-16,-3-1-4 15,2 1-4-15,-4 0 4 16,2 1 0-16,-1 1 3 15,0 0-3-15,-1 1 1 16,0-3-6-16,-3 0 10 16,3 1-6-16,-3-3 2 0,-2 1-1 15,-1-1 0 1,-2 1-1-16,-2-1 1 0,2-1-2 16,-3 0 2-16,0 2-3 15,0-1-1-15,0 2-27 16,0 7-5-16,0 4-24 15,0 0-81-15,0 0-53 16</inkml:trace>
  <inkml:trace contextRef="#ctx0" brushRef="#br2" timeOffset="671067.0966">2870 11100 673 0,'0'0'17'0,"0"0"-17"16,0 0-98-16,0 0-42 16,0 0 58-16,0 0-151 15</inkml:trace>
  <inkml:trace contextRef="#ctx0" brushRef="#br2" timeOffset="676025.3895">14449 9893 180 0,'0'0'80'0,"0"0"-60"15,0 0 25-15,0 0-27 16,0 0-4-16,0 0 27 15,0 0-23-15,-4 43-18 16,4-40 7-16,3-3-7 16,2 0 93-16,2 0-39 15,0-3 6-15,1-5-26 16,-1 2-11-16,-3-5-4 16,-1 5-3-16,-1-1 7 15,-2 3-22-15,0 2 2 0,0-1 24 16,0 2-12-1,0-2-15-15,-5-1 0 0,-3 4-4 16,-4 0 3-16,1 0 2 16,-2 0-2-16,1 0 11 15,-2 0-3-15,1 0 15 16,1 7-8-16,-1-2-13 16,5-1 3-16,4 1-1 15,2-2-3-15,0-2 1 16,2 0-1-16,0-1-4 15,0 0-18-15,0 0 19 16,0 0-5-16,0 0 3 16,0 0-7-16,0 0 11 15,7 0 2-15,-1 0 17 16,0-2-18-16,-3-1 0 0,-2 1 0 16,-1 2-2-16,0 0 2 15,0 0-2-15,0 0-1 16,-4 0-1-16,-5 0-28 15,-1 0 24-15,2 0 4 16,0 0-56-16,5 2 11 16,3 4-3-16,0-2-140 15,5-4-108-15</inkml:trace>
  <inkml:trace contextRef="#ctx0" brushRef="#br2" timeOffset="676582.1324">14414 9893 104 0,'0'0'332'0,"0"0"-276"0,0 0-32 16,0 0 39-16,0 0 9 16,0 0-30-16,-3 0 18 15,1 0-13-15,2 0-31 16,-2 0-14-16,1 2-4 15,-1 3-3-15,-1 1 3 16,2-1 4-16,-2-1 6 16,3 0-8-16,0-4-15 15,0 0-10-15,0 0 21 16,0 0-15-16,0 0 9 16,3-8 9-16,3-1-14 15,-3-1 1-15,-3 1-14 16,0 4 27-16,0 2-6 15,0 3-16-15,-8 0 16 0,-2 0-51 16,-3 0 58-16,-4 10 63 16,-1 0-63-16,5 1 7 15,3-6 8-15,5-2-4 16,5-2-6-16,0-1-5 16,0 0-31-16,3 0-25 15,15 0-147-15,4-1 106 16</inkml:trace>
  <inkml:trace contextRef="#ctx0" brushRef="#br3" timeOffset="693209.2639">2396 9939 608 0,'0'0'9'15,"0"0"5"-15,0 0-14 16,0 0-10-16,0 0-7 0,0 0 17 15,-11 29 44 1,8-7-35-16,1 7-7 0,2 5 20 16,0 2-16-16,0 5 17 15,0 5-9-15,0-1-11 16,0-1 38-16,2 2-28 16,1 1-7-16,1 3 18 15,-2-3-21-15,0-5 4 16,-2-7-7-16,3-8 5 15,-3-7 3-15,0-6-8 16,0-5 0-16,0-2-1 16,0-6 4-16,0-1-3 15,0 0 0-15,0 0 1 16,0 0 19-16,0 0-20 0,0-9-1 16,0-14-31-1,0-16-112-15,-8-8-56 0,0-12-193 16</inkml:trace>
  <inkml:trace contextRef="#ctx0" brushRef="#br3" timeOffset="694288.0399">2391 9893 244 0,'0'0'92'0,"0"0"-26"16,0 0-28-16,0 0 64 15,0 0 7-15,0 0-50 16,-2 1 22-16,2-1-42 15,0 0-14-15,0 0-8 16,2 0-11-16,16-2-1 16,12-9-5-16,9 2 5 15,8-2-2-15,4 2-3 0,0 1 0 16,1 3-3 0,5 4 16-16,-3-1-13 0,2 2 0 15,-1 0-2-15,-1 0 1 16,-7 0 1-16,0 0 0 15,-8 0-1-15,-3 0 3 16,-5 0-2-16,-7 0 0 16,-2 0 9-16,-7 0-18 15,-3 0 9-15,0 0 0 16,-2 0 3-16,-2 0-3 16,-3 0 3-16,0 0-3 15,-2 0 0-15,-1 0-2 16,-2 0 2-16,0 0-2 15,0 0-9-15,0 0 4 16,3 5 4-16,-3 6-4 0,0 3 7 16,0 5 23-16,0 1-20 15,0 2 1-15,0 4 17 16,0 4-21-16,-3 3 12 16,3 4-12-16,0 2 1 15,0 4 4-15,0 1-4 16,0-1-1-16,0 3 5 15,0-4-3-15,0 0 7 16,0 0-9-16,0-4 2 16,0-3-9-16,0-9 14 15,0 0-8-15,0-6 3 16,0-4 0-16,0-1 0 0,0-5-2 16,0 0 0-1,0-4-8-15,0-2 8 0,-3-3 0 16,-2 2 6-16,-2-1-4 15,-5 1 7-15,-3-1-9 16,0-1 0-16,-3 1 4 16,-7-1-4-16,0 1 0 15,-11-1 0-15,-3 2 12 16,-7 0-12-16,-2 1 0 16,0-1 5-16,3 0-8 15,2 0 3-15,3-2 0 16,-2-1-1-16,2 0 3 15,-2 0 14-15,-1 0-16 0,0-3 0 16,-3-8 22 0,2-1-16-16,4 1-3 0,1 2 11 15,8-1-5 1,8 4 7-16,3-2-16 0,6 5 0 16,5-1 11-16,5 2-9 15,-1 2-2-15,4 0 6 16,-4 0-5-16,2 0-2 15,-1 0-4-15,-4 0 0 16,-1 0-12-16,-4 6 9 16,1 4-18-16,3 0 2 15,0-1-41-15,6 3-64 0,3 0-116 16</inkml:trace>
  <inkml:trace contextRef="#ctx0" brushRef="#br3" timeOffset="695562.7962">2555 10721 569 0,'0'0'95'16,"0"0"-47"-16,0 0-44 16,0 0 24-16,0 0 67 15,0 0-56-15,-7-6-17 16,6 6-22-16,-4 6 7 16,-1 13 6-16,-2 9-13 15,-3 6 0-15,2 0 42 16,-2 5-41-16,-1 0 8 0,0-1-1 15,-2-4-5 1,0-2 5-16,3-7-8 0,1-7 0 16,6-6 10-16,-1-7-10 15,5-3 0-15,0-2 1 16,0 0 7-16,0-6-10 16,0-15 2-16,0-9-3 15,6-4-19-15,3-2 6 16,0 2-9-16,0 0 19 15,6 2-3-15,-3 1 6 16,4 2-33-16,1 3 2 16,2 0 25-16,1 3-5 15,5 6 14-15,0 2-7 16,2 3 8-16,0 6-4 0,-5 2 3 16,-2 4 0-1,-2 0-3-15,-2 0 3 0,-2 8-7 16,-1 6 3-16,-3 4 8 15,-4 5 21-15,2-1-19 16,-2 3-6-16,-3-5 46 16,1 2-46-16,0-5 0 15,-1-3 8-15,0-1-4 16,-1-6-8-16,-2-1-36 16,0-6-113-16,-2 0-244 15</inkml:trace>
  <inkml:trace contextRef="#ctx0" brushRef="#br3" timeOffset="695772.4698">2602 10744 575 0,'0'0'17'0,"0"0"7"16,0 75-10-16,0-39 27 15,-2 2-11-15,-4 2-9 16,0-1 1-16,-4 4-22 16,-2-2-30-16,-6-4-122 15,-3-3-409-15</inkml:trace>
  <inkml:trace contextRef="#ctx0" brushRef="#br3" timeOffset="696581.6093">2092 11448 695 0,'0'0'29'16,"0"0"-22"-16,0 0 33 15,0 0 15-15,0 0-11 16,0 0-44-16,-2 7 0 15,-1 18 10-15,0 12-6 16,0 3 31-16,0 1-18 16,3 1-17-16,0-3 28 15,0-3-25-15,0-4-3 16,0-4 18-16,0-3-18 0,0-9 0 16,0-3-4-16,0-4 9 15,0-6-2-15,0-1-3 16,0-2 0-16,0 0 28 15,0 0-26-15,0-15 1 16,0-9-3-16,-3-9 2 16,-5-1-4-16,-1-2-5 15,4-3-11-15,2-5 0 16,3 1 0-16,0 4 3 16,0 3 4-16,0 5 8 15,8 4-1-15,3 2 4 16,1 5 0-16,2 6 0 15,-3 3 0-15,0 3 0 0,-1 2-6 16,1 2 15 0,-1 4-18-16,3 0 9 0,1 0 0 15,-1 2-5 1,-2 11 10-16,1 3-5 0,0 2 3 16,-2 1 1-16,-2 4 15 15,-1-1-10-15,-4 0-7 16,-3 3 20-16,0 0-20 15,0 3-2-15,-16 0 32 16,-5-1-31-16,-2-1 22 16,-5-2-21-16,-2-3 1 15,0-4 20-15,2-6-19 0,6-3-4 16,1-5 4 0,10-3-3-16,1 0-1 0,4 0-51 15,3-16-106-15,3-2-186 16</inkml:trace>
  <inkml:trace contextRef="#ctx0" brushRef="#br3" timeOffset="697777.8478">4548 10930 388 0,'0'0'187'0,"0"0"-65"16,0 0-71-16,0 0 13 16,0 0-6-16,0 0-27 15,-25 3 4-15,8 11-30 16,-2 6 14-16,-2 5 15 16,0 4-33-16,2 3 11 15,4 2 5-15,0 0-14 16,0-1 13-16,5 2-16 0,1-6 3 15,1-4 6 1,4-6 0-16,2-9-9 0,2-5 0 16,0-3 2-16,0-2-13 15,0-2 11-15,17-15 0 16,8-14-17-16,5-5 16 16,-2-4-34-16,-6 1-1 15,-3 1 8-15,-5 4 25 16,-2 3-12-16,3 4-8 15,-1 3 22-15,2 6-23 16,-1 4 20-16,0 4 1 16,-2 3 3-16,2 7-5 0,-3 0 5 15,2 0-4 1,-1 6-9-16,-4 7 13 0,4 5 0 16,-4 6 4-16,-3 2-1 15,-2 5 40-15,0 0-20 16,-4-1-18-16,0-1 12 15,0-2-9-15,0-1-9 16,-4-6 1-16,-3-3-46 16,1-7-39-16,-5-7-118 15,-3-3-340-15</inkml:trace>
  <inkml:trace contextRef="#ctx0" brushRef="#br3" timeOffset="698016.8726">4541 11096 648 0,'0'0'68'16,"0"0"-48"-16,0 0-3 16,0 0 24-16,0 0-4 15,0 0-16-15,-55 72-11 16,55-44 6-16,0 2-14 15,0 1 7-15,0 4-9 16,0 3-9-16,0 3-24 16,0 2-83-16,0-2-178 15</inkml:trace>
  <inkml:trace contextRef="#ctx0" brushRef="#br3" timeOffset="698705.2968">4272 11928 730 0,'0'0'68'0,"0"0"-54"0,0 0-14 16,0 0 0-16,0 0 25 16,0 0-15-16,-25 84-9 15,25-48 31-15,0 1-23 16,0 0 1-16,0-2 6 15,0-5-9-15,3-8 6 16,1-7-13-16,-2-9 0 16,-2-1 3-16,0-5 2 15,0 0 1-15,0 0 29 16,0-14-2-16,-2-10-26 16,-8-8-7-16,-1-7-22 0,4-2 18 15,0 0-38-15,4 2 22 16,3 1 6-16,0 6 8 15,0 3 2-15,10 6 4 16,3 0 0-16,5 3-3 16,2 3 3-16,-1 4-7 15,6 0 7-15,-5 7 0 16,2 3 3-16,-4 3-3 16,0 0-6-16,-3 2-5 15,-5 12 9-15,-5 3-7 16,2 3 9-16,-7 6 4 15,0 3 16-15,0 1-4 0,-10 3-1 16,-8 1 19 0,2-2-23-16,-3 1 8 0,2-6-6 15,-2 0-10-15,8-9 7 16,2-5-10-16,4-6 0 16,3-7-15-16,2 0-1 15,0-3-89-15,10-15-160 16</inkml:trace>
  <inkml:trace contextRef="#ctx0" brushRef="#br3" timeOffset="698953.1369">4518 12162 682 0,'0'0'81'16,"0"0"-79"-16,0 0-2 16,0 0 32-16,0 0-8 15,0 0 11-15,-4 96-23 16,4-68 9-16,0 2-11 16,3 0-10-16,7-5-2 15,1-10-120-15,6-10-317 16</inkml:trace>
  <inkml:trace contextRef="#ctx0" brushRef="#br3" timeOffset="700151.7379">10911 10897 635 0,'0'0'21'0,"0"0"0"16,0 0-20-16,0 0 24 15,0 0 12-15,-83 50 4 16,71-25-2-16,0 2 0 15,0 4-12-15,3 0 23 16,-2-2-39-16,6-2 0 16,-3-8 3-16,2-4-13 15,6-7 11-15,-2-5-12 16,2-3 0-16,0 0 9 0,0-8 15 16,5-14-14-16,10-12-1 15,6-7-18-15,3-1 2 16,1 2-30-16,-1 4 12 15,3 6 20-15,-2 7-6 16,-1 9 5-16,-3 5-5 16,-3 4 11-16,1 5 0 15,-1 0-6-15,1 0 6 16,1 6-1-16,-4 8 3 16,-1 2-11-16,-4 4 18 15,-4 4-6-15,-2 0 3 16,-5 6 4-16,0-4 4 15,-3 0-1-15,-10 0-8 16,1-6-3-16,1 0-1 0,0-5-1 16,4-5-14-16,3-6-118 15,-2-4-114-15</inkml:trace>
  <inkml:trace contextRef="#ctx0" brushRef="#br3" timeOffset="700469.1397">10977 11005 569 0,'0'0'116'0,"0"0"-105"0,0 0 3 16,0 0 20-16,0 0 34 15,0 0-27-15,-14 99 4 16,14-68-6-16,0 5-18 15,0 2 5-15,-1 1-14 16,-1 2 9-16,0 0-8 16,-1 1-3-16,0 1-7 15,-2 2 6-15,1-4-6 16,2-2-1-16,-1-8-2 16,3-9 0-16,0-7-9 15,0-5-41-15,0-5-91 16,0-5-39-16,0 0-329 15</inkml:trace>
  <inkml:trace contextRef="#ctx0" brushRef="#br3" timeOffset="701329.6054">10698 12062 199 0,'0'0'496'0,"0"0"-450"0,0 0-41 16,0 0-2-16,0 0 17 15,0 0 42-15,0 60-23 16,0-31 2-16,0 2-14 16,-2 5-18-16,-2 0 14 15,2-2-11-15,-1-3 7 16,-2-6-11-16,2-10 3 15,1-5-3-15,2-6 3 16,-1-4-11-16,1 0 6 16,-2-1 8-16,-1-18 13 15,-2-9-27-15,1-4-4 16,2-4-3-16,2 0 5 0,0 2-14 16,0-1-2-16,0 4 5 15,0 3-3-15,0 1-4 16,0 3 20-16,0 1 0 15,6 7 0-15,4 0-6 16,4 4 2-16,1 1-3 16,5 3 3-16,-1 2 8 15,2 6 0-15,0 0-4 16,-3 0-2-16,0 0-6 16,-5 3 3-16,-1 8 3 15,-4 1-1-15,-5 3 3 16,-3 4 0-16,0-1 2 15,0 2 13-15,0 0-4 16,-8 4 2-16,-5-2-1 0,1 1 2 16,-3-2-6-16,-3-2 3 15,6-2 2-15,-3-2-13 16,3-6 0-16,1-3 0 16,9-3-21-16,0-3-78 15,2 0-150-15,0 0-364 16</inkml:trace>
  <inkml:trace contextRef="#ctx0" brushRef="#br3" timeOffset="701697.9335">10943 12214 708 0,'0'0'100'16,"0"0"-100"-16,0 0 0 15,0 0 5-15,0 0 1 16,0 0 0-16,59 14 2 16,-50-4-1-16,-4 3-5 15,-5 1 1-15,0 4 14 16,-3 2 5-16,-16-1 4 16,0 1-5-16,-1-3-17 15,4-3 8-15,3-2 9 16,6-4-20-16,1-1 3 15,6-4 0-15,0 0 1 0,0 2-5 16,0-2 21-16,13 4-4 16,6-3 15-16,5-1-8 15,3-2-9-15,0-1 10 16,-3 0-25-16,1 0-5 16,1 0-46-16,-4 0-82 15,-7-3-419-15</inkml:trace>
  <inkml:trace contextRef="#ctx0" brushRef="#br3" timeOffset="703465.1769">17398 10364 512 0,'0'0'111'0,"0"0"-61"16,0 0 32-16,0 0-24 0,0 0 2 16,0 0-9-16,0 0-29 15,0 0 10-15,-7-9-32 16,4 9 0-16,0 19-3 16,-4 8 7-16,-1 11 21 15,-1 4-9-15,3 1-1 16,1 1 3-16,2 0-15 15,2 1 5-15,-1 2 11 16,-1 1-16-16,-1-1 0 16,-2-4-2-16,3-5 2 15,-1-7 2-15,1-4-5 16,3-10 0-16,-3-8 2 16,3-5-2-16,0-4-10 0,0 0-20 15,15-26-13-15,7-19-73 16,-3-13-239-16</inkml:trace>
  <inkml:trace contextRef="#ctx0" brushRef="#br3" timeOffset="704396.0264">17438 10254 525 0,'0'0'61'15,"0"0"-44"-15,0 0 12 16,0 0-27-16,0 0 57 16,0 0 24-16,-1 0-39 15,1 0-21-15,4 0-23 16,17 0 0-16,9 0 28 15,10 0-2-15,7 2-12 16,6-2-12-16,4 2 2 16,3 3-4-16,-1 0-4 15,1 2 4-15,0-1 4 0,-2 1 0 16,-3-1-5-16,-6 1 1 16,-3 0 0-1,-8-1-3-15,-5 1 1 0,-7-2 2 16,-2 0 2-16,-5 0-2 15,-3-1 0-15,3-1-1 16,-6 1 1-16,2-3 5 16,0 3-5-16,-2-1 0 15,0 0-8-15,-1 6 8 16,-2 5-5-16,-3 3-6 16,-2 5 11-16,-4 2 3 15,-1 1-3-15,0-1 1 16,0 2 4-16,0 0-4 15,0-1 0-15,0 1-1 16,-1 1 16-16,-7 2-4 0,-3 6 13 16,-3 6-15-16,-5 4 4 15,-1-1-10-15,-1 2 5 16,1-3 8-16,3 1-14 16,4-5 7-16,4 0-10 15,3-7 6-15,1-5-9 16,1-7 15-16,0-6-20 15,2-8 8-15,0-2 0 16,2-4 12-16,-1 0-11 16,-4 0 2-16,-1 0 29 15,-4-6-26-15,-6-5-4 16,0-2 2-16,0 2-1 16,0 1-2-16,2 1-1 15,-4 5-2-15,-4 1-5 16,-8 3 7-16,-9 0-4 0,-2 0 1 15,-8 0 6-15,-7 0-3 16,-5 0 3-16,-7-8-2 16,-1-1 3-16,5-3 1 15,1 0-10-15,8 3-2 16,6-2 7-16,4 3 7 16,6 5-7-16,5 0 0 15,4 3-1-15,6 0 1 16,5 0 0-16,7 0-4 15,6 0 0-15,2 0-7 0,4 0-34 16,0 6-44-16,4 2-55 16,14 3-25-16,4-4-370 15</inkml:trace>
  <inkml:trace contextRef="#ctx0" brushRef="#br3" timeOffset="705028.7731">17416 11269 485 0,'0'0'100'16,"0"0"-91"-16,0 0 11 16,0 0 31-16,0 0 2 15,-31 89-14-15,28-61 15 16,3 4-28-16,-2 3 10 16,2 1-13-16,-3-2-7 15,2-6 5-15,-1-4-15 0,-1-7 11 16,3-8-17-16,-1-2 2 15,1-6 2-15,0-1 2 16,0 0 0-16,0-8-6 16,0-17-24-16,0-8-139 15,-2-9-169-15</inkml:trace>
  <inkml:trace contextRef="#ctx0" brushRef="#br3" timeOffset="706428.8576">17428 11280 66 0,'0'0'144'0,"0"0"-9"16,0 0-40-16,0 0 21 15,0 0-38-15,0 0-2 0,-4 20-30 16,1-17-5-16,0 1 9 16,0 3-24-16,0 1 10 15,-1 5-20-15,-2 3 2 16,2 2 7-16,-2 2-21 16,2-1 1-16,2-2 11 15,1-3-14-15,1-5 0 16,0-2-2-16,0-2 0 15,0-2-1-15,0-1 1 16,0 0 0-16,0-2 9 16,0 0-8-16,0 0 3 15,0 0 0-15,0-6 3 16,0-12 4-16,0-7-11 0,0-4-2 16,0-2-2-16,0 0-4 15,0 0 8-15,0 3-12 16,0 3-1-16,-2 3 13 15,2 5 0-15,-1 3-1 16,1 3 1-16,0 0 0 16,0 3-1-16,0-1-8 15,9 1 5-15,5 1 1 16,3 2 3-16,2 0-4 16,1 2 3-16,-3 3 0 15,4 0 1-15,-3 0 0 16,-4 0 4-16,-2 6-3 15,-2 2-1-15,-2 2-4 16,-4 2 4-16,-1 1 3 0,0 2-1 16,-3-1 5-16,0 4-2 15,0 1 15-15,0 0-9 16,-3 1-2-16,-6-3 7 16,-1-3-8-16,-4 0 5 15,1-1-7-15,-5-1 0 16,-1-4 22-16,1 1-20 15,-2-2-4-15,4-3 6 16,0-1-6-16,2-3 0 16,4 0-4-16,2 0-14 15,3 0 0-15,4-3-26 16,1-4-44-16,0-3-104 0,8-4-361 16</inkml:trace>
  <inkml:trace contextRef="#ctx0" brushRef="#br3" timeOffset="707380.2392">17788 11165 385 0,'0'0'114'15,"0"0"-38"-15,0 0 14 16,0 0-1-16,0 0-19 15,0 0-46-15,-16 7-8 16,4 11 10-16,-4 6 34 0,0 2-49 16,1 0 12-16,4 1-4 15,1-5 0-15,4-2-3 16,3-5-16-16,0-4 1 16,3-5 2-16,0-5 0 15,0-1-3-15,0 0 3 16,0 0 6-16,0-1-2 15,0-15-7-15,0-8-18 16,0-3 16-16,0-4-25 16,-2 2 12-16,-1 0-5 15,0 3-2-15,-2-2 9 16,0 7-4-16,1 3 17 16,-1 5-10-16,1 6 10 0,4 2-2 15,-3 2 1-15,-3 1-4 16,3 1 4-16,-3 1 1 15,4 0 0-15,-2 0-4 16,2 0 4-16,-2 0 0 16,2 6-1-16,2 1 2 15,0-2-7-15,0 0 6 16,0-1 0-16,0 0-8 16,6-1 8-16,11-2 0 15,7-1 6-15,7 0-6 16,4 0 0-16,0 0 0 15,-2 0-26-15,-3 7 17 0,-5 7-82 16,-5 5-79-16,-4 4-288 16</inkml:trace>
  <inkml:trace contextRef="#ctx0" brushRef="#br3" timeOffset="710274.5882">20107 11279 576 0,'0'0'41'0,"0"0"7"15,0 0-9-15,0 0 33 16,0 0 14-16,0 0-27 15,0 0-16-15,0-11-43 16,0 12 4-16,-8 13 2 16,-5 6 1-16,-1 5 9 15,-2 3 1-15,-1 4-15 16,3-1 13-16,-2 5-15 16,4-2 2-16,-1-2 6 15,2-3-7-15,2-8-1 16,3-8 2-16,3-7-1 15,1-3-1-15,2-3 1 0,0 0 0 16,0-4-1-16,8-17-1 16,10-11-5-16,1-4-18 15,2-6-6-15,-2 2 8 16,-1 5-4-16,0 7 7 16,-3 3 16-16,3 6-8 15,-6 5 8-15,4 4 0 16,-4 6 6-16,0 1-7 15,-2 3 3-15,-1 0-3 16,3 0-3-16,-4 0 1 16,-1 12-1-16,1 3 4 15,-1 3 3-15,-3 1 8 0,1 6 3 16,-3 0-6-16,1 0 27 16,-2 3-29-16,1-3 0 15,0-3 11-15,2-2-13 16,0-4 6-16,2-6-5 15,-3-2 2-15,0-3-4 16,-2-3-11-16,-1-2-52 16,0 0-30-16,0-1-37 15,-1-14-340-15</inkml:trace>
  <inkml:trace contextRef="#ctx0" brushRef="#br3" timeOffset="710484.9306">20165 11386 410 0,'0'0'259'15,"0"0"-207"-15,0 0-35 16,0 0 24-16,0 0 30 16,-57 99-6-16,44-67-40 15,2 1-17-15,2-1-5 16,-2-4-3-16,5-3-36 15,1-3-67-15,1-8-150 16</inkml:trace>
  <inkml:trace contextRef="#ctx0" brushRef="#br3" timeOffset="711746.9798">19876 11996 731 0,'0'0'91'0,"0"0"-91"16,0 0 0-16,0 0 31 16,0 0 7-16,-44 80-2 15,38-56-21-15,-1 2 4 16,0-1 1-16,2-1-12 16,-1-2-3-16,0-6 22 15,0-3-22-15,4-9 1 16,1 1-1-16,0-5-4 15,1 0 9-15,0 0-10 0,0-11 0 16,10-15 12-16,7-5-6 16,-1-6-6-16,2-1 0 15,-2 1 0-15,-4 4-1 16,6 5 1-16,-3 4 0 16,3 7-9-16,0 3 17 15,1 5-14-15,0 2 6 16,1 5 0-16,-1 2-2 15,-1 0-4-15,-4 0 6 16,-4 9-8-16,-1 8 4 16,-8 0-4-16,-1 6 2 15,0 1 6-15,-14 4 2 0,-6-2-2 16,-5-1 0 0,-1-1 7-16,0-6-5 0,3 0 4 15,5-8 0-15,6-2-5 16,5-5-1-16,4-3-3 15,3 0-47-15,0 0-38 16,0-13-292-16</inkml:trace>
  <inkml:trace contextRef="#ctx0" brushRef="#br3" timeOffset="712166.0729">20135 12346 630 0,'0'0'208'0,"0"0"-208"16,0 0-12-16,0 0 12 16,0 0 0-16,0 76 0 15,0-57-7-15,0-2-111 16,4-11-283-16</inkml:trace>
  <inkml:trace contextRef="#ctx0" brushRef="#br3" timeOffset="713110.0541">21100 10849 116 0,'0'0'37'16,"0"0"26"-16,0 0-40 16,0 0-4-16,0 0-19 15,82 68 4-15,-61-60 0 16,1-5-2-16,-4-1-2 15,-4-2-37-15,-10 0-159 16</inkml:trace>
  <inkml:trace contextRef="#ctx0" brushRef="#br3" timeOffset="713442.859">21161 10836 446 0,'0'0'78'0,"0"0"-6"16,0 0-5-16,0 0 15 16,0 0-31-16,0 0-13 15,-16-2-33-15,7 24 6 16,-3 11 25-16,3 6-20 0,3 2-3 15,2 2 1 1,0-4-12-16,0-2 0 0,4-6-2 16,0-6 0-16,0-9-2 15,0-8-33-15,0-8-14 16,0 0 8-16,4-8 20 16,4-15-69-16,0-7-188 15</inkml:trace>
  <inkml:trace contextRef="#ctx0" brushRef="#br3" timeOffset="713680.6321">21157 10875 359 0,'0'0'223'0,"0"0"-161"16,0 0-55-16,0 0-3 15,0 0 15-15,0 0-19 16,52-39 3-16,-25 25 9 15,0 6-9-15,4 4-3 16,-4 1 0-16,1 3-4 16,-3 0-2-16,-2 3-34 15,-2 6-32-15,0 2-7 16,-6 1-25-16,-1 1-89 16,-4 1 30-16</inkml:trace>
  <inkml:trace contextRef="#ctx0" brushRef="#br3" timeOffset="713779.2508">21433 10967 11 0,'0'0'78'0,"0"0"-51"16,0 0-9-16,-94 55-3 16,77-38-15-16,4 3-15 15,4-3-112-15</inkml:trace>
  <inkml:trace contextRef="#ctx0" brushRef="#br3" timeOffset="714228.4716">21324 11410 211 0,'0'0'55'0,"0"0"32"16,0 76-52-16,-3-42 37 16,-2 1 28-16,2-1-51 15,-1 0 4-15,1-3-21 16,2-4-16-16,-2-3 1 16,0-4-11-16,0-3-3 15,1-5-3-15,-1-6-7 16,2-2-71-16,1-4-138 15,0 0-168-15</inkml:trace>
  <inkml:trace contextRef="#ctx0" brushRef="#br3" timeOffset="714633.0828">21327 11632 614 0,'0'0'66'0,"0"0"-38"16,0 0 5-16,11-85 38 15,-1 68 0-15,2 4-27 16,2 6-14-16,3 4-17 16,2 3-13-16,0 0 2 15,-2 10-2-15,-5 7-3 16,-3 4 2-16,-9 6-3 15,0 1 4-15,-6 2 0 0,-16-1 0 16,-7 1 10-16,-4-4-10 16,0-4 7-16,2-4-7 15,4-5 0-15,8-6 6 16,9-4-6-16,5-3-15 16,5 0 12-16,0-3-25 15,2-9-35-15,19 2 48 16,4 1 8-16,3 3 5 15,2 4-44-15,-1 0-31 16,-4 2 2-16,-4 0-106 0,-10 0-114 16</inkml:trace>
  <inkml:trace contextRef="#ctx0" brushRef="#br3" timeOffset="730406.0467">4271 12880 376 0,'0'0'25'0,"0"0"-20"16,0 0 21-16,0 0 61 16,0 0 3-16,0 0-44 15,0 0-14-15,0 0-2 16,88-16-7-16,-81 11 9 0,2 1 0 16,-3-1-23-16,0 2 22 15,0 0-31-15,-3 0 3 16,0 0 5-16,-3 2-7 15,0-1 9-15,0 0-8 16,0 2-1-16,0-3 16 16,-15 3-3-16,-7 0-14 15,-5 0 3-15,6 0 0 16,-3 0 4-16,5 0-7 16,5 5 0-16,1-2 19 15,8-2-15-15,3 1-4 16,2-2 1-16,0 0-1 15,0 0 0-15,0 0-10 16,5 0 7-16,10 1 3 16,-1-1 0-16,2 2 1 0,-7-1-1 15,5-1 0-15,-4 0 0 16,-1 0 4-16,-3 0 0 16,-4 0 2-16,2 0-6 15,-4 0 0-15,0 0-3 16,0 0-11-16,0 0 7 15,0 2 7-15,0-2-17 16,0 3 5-16,0 1-28 16,0-3 3-16,0 2-48 15,0-2-74-15,4-1-40 16</inkml:trace>
  <inkml:trace contextRef="#ctx0" brushRef="#br3" timeOffset="731007.1111">4262 12891 3 0,'0'0'92'0,"0"0"42"15,0 0-32-15,0 0-16 16,0 0 38-16,0 0-56 16,-2 2-10-16,2-1-9 15,0-1-20-15,0 0 20 16,0 0-23-16,0 0 2 16,0 0-15-16,0 2-11 15,0-2 1-15,7 0 4 16,6 0-6-16,3 0-1 15,0 0 0-15,-1 0-39 16,-1 0-57-16,2 0-46 16,-7 0-214-16</inkml:trace>
  <inkml:trace contextRef="#ctx0" brushRef="#br3" timeOffset="735565.6679">11021 10676 228 0,'0'0'112'16,"0"0"-75"-16,0 0-27 15,0 0 29-15,0 0 57 0,0 0-3 16,0 0-50-1,0 0-16-15,-2 0-10 0,2 0-15 16,0 0 3-16,0 0-3 16,0 0 1-16,0 0-3 15,0 0 0-15,0 0-17 16,0 0-24-16,0 0-64 16,0 3-94-16,0 2-27 15</inkml:trace>
  <inkml:trace contextRef="#ctx0" brushRef="#br3" timeOffset="735813.1652">11021 10676 160 0</inkml:trace>
  <inkml:trace contextRef="#ctx0" brushRef="#br3" timeOffset="736219.593">11021 10676 160 0,'-91'52'138'0,"91"-52"-100"0,0 0 1 0,0 0-12 15,0 0 49-15,0 0-1 16,-2-1-40-16,0 0-3 16,-1 1-17-16,2-2-5 15,-1 2 3-15,1-1-8 16,1 1 1-16,0 0 7 16,0 0-8-16,0 0-5 15,0 0-16-15,0 0 11 16,3 0 10-16,7 0-5 15,-1 1 0-15,2 5 0 16,-1-1 0-16,-1-2 8 16,-3 0-2-16,-2-1-6 15,-2-1-10-15,1 1 7 0,-3-2 3 16,0 1 0 0,0-1-6-16,0 0 6 0,0 0 4 15,0 0-3-15,-3-1-1 16,0-4 6-16,-4 1-5 15,3 2 14-15,0-3 3 16,1 5-6-16,-1-2-11 16,4 2 8-16,0 0-4 15,0 0-5-15,0 0-2 16,0 0-2-16,0 0-3 16,0 4-6-16,0 4-3 15,7-1-36-15,1 0-43 0,0-3-95 16,0-4-169-1</inkml:trace>
  <inkml:trace contextRef="#ctx0" brushRef="#br3" timeOffset="739638.1278">10905 10735 213 0,'0'0'133'16,"0"0"-64"-16,0 0 16 15,0 0-18-15,0 0 0 16,0 0-17-16,0 0-30 16,-16 0 3-16,16 0-9 15,0 0-9-15,0 0 2 0,0 0-2 16,0 0-5-1,0 0-5-15,0 0 5 0,0 0 0 16,0 0-1-16,0 0-9 16,0 0 9-16,0 0-2 15,0 0 1-15,6 3 0 16,7 0 2-16,-1 0 20 16,3-1-17-16,0-1 2 15,-2 1-5-15,-3 1 1 16,-2-1 0-16,-2 0-1 15,-2 0 7-15,-1 0-7 16,-3-2 0-16,0 0-2 16,0 0 2-16,0 0 0 15,0 0 0-15,0 0 7 16,0 0 4-16,-8 0-10 0,-1 0-1 16,0-2 0-16,-1-2 0 15,-1 1 0-15,2 1 0 16,1 0 0-16,0 2 0 15,2 0 5-15,0 0-5 16,-1 0-4-16,2 0 4 16,2 0 0-16,0 0-2 15,1 0 2-15,2 0 1 16,0 0 2-16,0 0-6 16,0 0 8-16,0 0-11 15,0 0 6-15,0 0-6 16,0 0 2-16,0 0-16 0,0 0 17 15,3 4 1 1,6 1 2-16,0-1-36 0,3 0-39 16,-2-4-127-16</inkml:trace>
  <inkml:trace contextRef="#ctx0" brushRef="#br4" timeOffset="745351.8021">4277 10555 558 0,'0'0'73'0,"0"0"-66"0,0 0 11 16,0 0 6-16,0 0 17 16,0 0 34-16,0 0-37 15,0 0-12-15,0 0-13 16,0 0-11-16,0 0 24 15,0 0-8-15,0 0-11 16,0 0 12-16,0-2-2 16,10-2-5-16,5-3 3 15,4-1-15-15,7-4 23 16,0 0-23-16,7-1 4 16,2 0 12-16,2 1-16 15,-1 0 0-15,0 1 0 16,1 1 5-16,-6 1-8 15,0 1 3-15,-2 0 0 0,-7 2-2 16,-1 1 4-16,-5 3-2 16,-7-1 0-16,-4 2 3 15,-5 0-10-15,0 1 7 16,0 0-4-16,0 0-2 16,0-2 4-16,0 2 1 15,0 0-20-15,0-3-36 16,6 1-19-16,3-6-78 15,4-4-206-15</inkml:trace>
  <inkml:trace contextRef="#ctx0" brushRef="#br4" timeOffset="745973.9512">5074 10260 528 0,'0'0'95'15,"0"0"-40"-15,0 0-2 16,0 0-3-16,0 0 6 16,0 0-22-16,-8 0-33 15,8 0 8-15,0 0-9 16,0 0-2-16,13 0 2 15,8-2 13-15,6 0-5 16,1-3-6-16,2 2-2 16,0-1 7-16,0-1-7 0,0 2 0 15,-4 2 0 1,-3 1 10-16,-7 0-17 0,-5 0 7 16,-1 0 0-16,-4 0-16 15,-3 6 19-15,-2 6-3 16,-1 0 4-16,0 3 4 15,0 2 19-15,0 2-13 16,0 4-14-16,-4-1 27 16,-5 1-20-16,2-2-4 15,-1 1 9-15,1-5-8 16,1 0 0-16,1-2-4 16,1-1 0-16,1-2-1 15,1 0 1-15,2-2-44 16,0 0-45-16,0-5-85 15,5-2-125-15</inkml:trace>
  <inkml:trace contextRef="#ctx0" brushRef="#br4" timeOffset="747175.3122">10981 10257 159 0,'0'0'142'15,"0"0"-119"-15,0 0-11 16,0 0 5-16,0 0 1 0,0 0-11 16,-89 6-7-1,72-1 4-15,1-1 3 0,4 1-5 16,2-4-2-16,4 1 0 16,3-2 18-16,0 0 20 15,-2 1 29-15,-2-1-5 16,-1 4-38-16,1-2-13 15,1-1 36-15,1 2-18 16,1-3 16-16,2 1-17 16,1-1 15-16,1 0 15 15,0 0-42-15,0 0 22 16,0 0-13-16,0 0-13 16,0 0-12-16,7 0-2 15,13 0 2-15,8 0 40 16,8 0-26-16,3 0 8 0,0-2-14 15,-2 0-2-15,0-1-6 16,-7 3 1-16,-6 0-1 16,-5 0 0-16,-5 0-52 15,-1 0 2-15,-1 0-47 16,4 0-45-16,-1-3-141 16</inkml:trace>
  <inkml:trace contextRef="#ctx0" brushRef="#br4" timeOffset="747571.9583">11514 10330 520 0,'0'0'118'15,"0"0"-66"-15,0 0-34 16,0 0 59-16,0 0-35 16,0 0-8-16,1-2-4 15,1 4-24-15,1 12 2 16,1 5 37-16,2 7-16 15,-1 4 1-15,0 4-19 0,-2 0-2 16,0 1 21-16,1-2-24 16,-1-1 2-16,1-5-6 15,1-6-1-15,-2-5 1 16,5-10-2-16,1-6-45 16,9 0-42-16,3-23-35 15,3-14-400-15</inkml:trace>
  <inkml:trace contextRef="#ctx0" brushRef="#br4" timeOffset="748061.6762">11803 10305 667 0,'0'0'93'16,"0"0"-91"-16,0 0 24 16,0 0-14-16,0 0 15 15,88-54-10-15,-64 54 3 16,-5 0-19-16,-2 0 2 16,-8 5-3-16,-2 13-15 15,-7 5 15-15,0 4 18 16,-3-1 7-16,-18 1-16 0,-1-4 12 15,0-4 27-15,4-5-42 16,3-5 19-16,9-4-3 16,3-5-17-16,3 0-5 15,0 0-5-15,0 0 5 16,0 0-2-16,3 2-1 16,9 2 3-16,0 4 6 15,-3 1-1-15,-1 4-10 16,-3 1 15-16,-5 1-10 15,0 2 1-15,0 2 8 16,-12-2-9-16,-3 3 5 16,-3-3 1-16,2 0 6 15,-5 1-11-15,0-6-2 0,-1 1 0 16,-4-1-73-16,1-7-75 16,-3-5-349-16</inkml:trace>
  <inkml:trace contextRef="#ctx0" brushRef="#br3" timeOffset="756452.9175">4348 11347 672 0,'0'0'50'0,"0"0"-50"15,0 0 15-15,0 0-13 16,0 0-1-16,100-53 45 15,-70 34-1-15,0-1-36 16,3 0 17-16,-2 2-26 16,-3-1 6-16,0 3-7 15,-2-1 10-15,-6 5-9 16,-3 2 0-16,-5 3-35 16,-3 6-29-16,-6 1-17 15,-1 0-130-15,-2 5-221 0</inkml:trace>
  <inkml:trace contextRef="#ctx0" brushRef="#br3" timeOffset="757360.2766">4132 12167 707 0,'0'0'50'16,"0"0"-50"-16,0 0 12 16,0 0-12-16,82-24 37 15,-29 1-7-15,13-4-15 16,12-5-15-16,9-3-22 15,5-5-69-15,-1-9-276 16</inkml:trace>
  <inkml:trace contextRef="#ctx0" brushRef="#br3" timeOffset="758499.8149">6560 10955 280 0,'0'0'322'0,"0"0"-271"16,0 0 29-16,0 0 3 15,0 0 13-15,0 0-28 16,-19-22-39-16,13 22-24 0,-4 0 14 16,4 0-19-1,-7 10 0-15,0 5 4 0,0 6-3 16,-5 5 0-16,6 1 0 16,-3 0 1-16,0-1 8 15,4-1-9-15,0-6 4 16,2-4-5-16,4-6 1 15,4-6 0-15,1-3-1 16,0 0 0-16,0 0-8 16,0 0 8-16,0-16 0 15,7-6-6-15,2-6-1 16,4 3 0-16,0 0-4 16,-3 6 4-16,0 3 2 15,-1 5 10-15,-1 3-17 16,1 3 8-16,-2 1 4 0,-1 2-1 15,0 2 1-15,-1 0 0 16,3 0-3-16,3 0 3 16,0 3-3-16,2 8 3 15,-3-1 0-15,2 5 3 16,0 0-3-16,-3 3 0 16,1-1 9-16,-5 0 0 15,-1 0-4-15,-2-1-5 16,-2-3-5-16,0 0 2 15,0-2-60-15,-2-3-73 16,-7-4-52-16,-1-4-295 16</inkml:trace>
  <inkml:trace contextRef="#ctx0" brushRef="#br3" timeOffset="758703.4715">6551 11073 572 0,'0'0'59'15,"0"0"-56"-15,0 0 21 16,0 0 49-16,0 0-13 16,-22 86-20-16,18-60-29 15,2 3 4-15,-2 3-15 16,-4 1 0-16,2-1-1 16,-6 1-7-16,2-1-59 15,-4 2-50-15,-5 1-182 16</inkml:trace>
  <inkml:trace contextRef="#ctx0" brushRef="#br3" timeOffset="759242.0548">6313 11751 686 0,'0'0'111'0,"0"0"-88"15,0 0-23-15,0 0 0 0,0 0 2 16,0 0 27-16,-14 53-23 16,10-21 6-16,1 4 8 15,-2 0 1-15,-5-2-19 16,7-9 4-16,-2-6 9 15,1-9-13-15,4-5 6 16,-2-5-1-16,1 0 28 16,-1-11 33-16,-1-19-55 15,3-11-13-15,0-6-7 16,0 0 7-16,2-3-13 16,11 2 1-16,5 3-13 0,5 6 13 15,2 8-14 1,-1 11 22-16,-2 7-5 15,-4 10 8-15,-5 3-2 16,-3 2 3-16,0 18-16 0,-6 8 8 16,-4 6 6-16,0 2 2 15,-10 3 29-15,-10-3-27 16,-2-3 17-16,-2-3 9 16,2-3-25-16,2-4 17 15,6-6-20-15,2-5 0 16,7-7-10-16,5-4-8 15,0-1-68-15,5-1-110 16,13-12-523-16</inkml:trace>
  <inkml:trace contextRef="#ctx0" brushRef="#br3" timeOffset="759453.7603">6487 11942 629 0,'0'0'202'0,"0"0"-189"16,0 0 4-16,0 0 31 16,0 0-26-16,0 0 13 15,-6 56-22-15,1-29 3 16,4 3-13-16,0 0 4 16,1-1-14-16,0 0 3 15,0-7-72-15,12-5-116 16</inkml:trace>
  <inkml:trace contextRef="#ctx0" brushRef="#br3" timeOffset="760772.708">9552 11134 600 0,'0'0'57'16,"0"0"-14"-16,0 0 22 16,0 0-12-16,0 0-21 15,0 0 8-15,-52-2-13 16,39 16-12-16,-1 8-5 15,-4 4 4-15,-2 6 0 16,1-3-11-16,0 2-1 16,2-6 10-16,4-6 4 15,6-5-16-15,2-8 3 16,5-4-3-16,0-2 0 16,0 0-12-16,2-2 2 15,14-18 10-15,8-3 0 16,8-5-6-16,-1-1-18 0,-1 2 2 15,-2 4 21-15,-1 3-1 16,-2 5-3-16,-1 6 2 16,-6 4 6-16,-2 2-5 15,-6 3 2-15,-2 0 0 16,1 0-3-16,-1 11-9 16,-1 6 12-16,1 3 0 15,-2 5 15-15,-1 2-1 16,-2 0-7-16,-1-4 4 15,-2 0-9-15,0-3-2 16,0-6 0-16,0-2-19 16,0-6-39-16,0-4-96 0,0-2-155 15</inkml:trace>
  <inkml:trace contextRef="#ctx0" brushRef="#br3" timeOffset="760975.28">9667 11268 636 0,'0'0'109'16,"0"0"-76"-16,0 0-33 15,0 0 2-15,0 0 38 16,0 0-22-16,-29 67-1 16,25-38-15-16,0 1 0 15,-5 4-2-15,2 1-15 16,-3-1-60-16,0-5-39 15,-2-5-221-15</inkml:trace>
  <inkml:trace contextRef="#ctx0" brushRef="#br3" timeOffset="761304.8122">9419 11834 114 0,'0'0'319'0,"0"0"-256"15,0 0 18-15,0 0 8 16,0 0-15-16,0 0 6 15,-6 67-25-15,5-50-17 16,-4 4-10-16,4 0-19 16,0 0-5-16,1-1-4 15,0-4 0-15,0-2-9 16,0-3-35-16,2-7-111 16,10-4-235-16</inkml:trace>
  <inkml:trace contextRef="#ctx0" brushRef="#br3" timeOffset="761716.4479">9499 11940 646 0,'0'0'106'0,"0"0"-91"16,0 0 19-16,0 0 19 0,0 0-33 15,79-51 5 1,-62 51-14-16,-4 0-11 0,0 0-12 16,-4 7 7-16,-6 6-4 15,-3 4 9-15,0 4 5 16,-15-1-5-16,-8 2-11 15,-4-6 1-15,2 1 8 16,2-5-12-16,3-5-4 16,5-2-24-16,3-5-32 15,0 0 12-15,6 0 19 16,5-7 18-16,1-4-78 16,0 2-1-16,0 1 68 15,7 4 35-15,3 2 1 0,-3 0 0 16,0 0-43-1</inkml:trace>
  <inkml:trace contextRef="#ctx0" brushRef="#br3" timeOffset="761855.1078">9499 11940 628 0</inkml:trace>
  <inkml:trace contextRef="#ctx0" brushRef="#br3" timeOffset="762285.9891">9499 11940 628 0,'-33'-36'165'0,"33"36"-107"0,0 0-31 0,0 0 0 15,0 0-16-15,0 12 3 0,-2 11-14 16,1 8 26-16,-2 4 7 16,-2 2-26-16,2 0-6 15,0-2 16-15,2 1-13 16,-4-6 3-16,-1-1-2 15,2-8 2-15,1-7-3 16,0-6-4-16,3-6 0 16,0-2 11-16,0 0-10 15,0-4 8-15,0-18 26 16,0-5-30-16,2-6-8 16,6-4 3-16,1-1-9 15,0-1 5-15,0-1-23 16,3 2 11-16,-1 2-15 15,2 2 0-15,4 8 18 0,0 1-4 16,1 10 2-16,0 6 14 16,-1 6 1-16,-3 3-6 15,-1 0 8-15,-2 11-4 16,-5 10-5-16,-3 5 0 16,-3 4 7-16,0 4 6 15,0-3 6-15,-13 2-2 16,-4-1 7-16,-5-2-2 15,0-2 17-15,0-6-30 16,2-1 3-16,1-8-1 16,4-1-4-16,4-4 0 0,4-4-33 15,5-4-26-15,2-5-110 16</inkml:trace>
  <inkml:trace contextRef="#ctx0" brushRef="#br3" timeOffset="762633.7956">9681 12237 760 0,'0'0'104'15,"0"0"-96"-15,0 0-8 16,0 0 8-16,0 0 15 15,0 0-23-15,70 4 0 0,-58 9 4 16,-5 2-3-16,-4 2-1 16,-3 2 3-16,0 3 8 15,0-2-9-15,0-1 1 16,-3-5 10-16,3-1 7 16,0-1-16-16,0-5 28 15,19-3-10-15,8 1 12 16,8-5-12-16,1 0-22 15,-1 0 11-15,-2 0-11 16,-3 0-51-16,-6-4-56 16,-6-5-97-16</inkml:trace>
  <inkml:trace contextRef="#ctx0" brushRef="#br3" timeOffset="764169.8477">6568 10788 531 0,'0'0'213'0,"0"0"-163"15,0 0-33-15,0 0-16 16,0 0 38-16,0 0 4 16,0 2-13-16,0 1-2 15,3-3-28-15,9 0 0 16,4 0 12-16,5 0-12 15,0 0 0-15,3 0 4 16,-2 0-2-16,3 0 0 16,-2-5-2-16,-2 0-31 0,-4 1-24 15,-3 0-70-15,-3 0-69 16,-6-3-322-16</inkml:trace>
  <inkml:trace contextRef="#ctx0" brushRef="#br3" timeOffset="768579.7642">6295 12550 592 0,'0'0'110'0,"0"0"-73"16,0 0 9-16,0 0 13 15,0 0-6-15,0 0-9 16,0 0-1-16,-15-2-30 16,15 1-1-16,0 1-5 15,0 0-6-15,0 0 3 16,0 0-4-16,3-5 0 15,9 0 8-15,7 0-7 16,5-1 6-16,0 1-4 16,-2-1-2-16,-1 2-1 0,-3 1 4 15,-3 1-4 1,-5 2 0-16,-4-1 1 0,-5 1-7 16,1 0 4-16,-2 0-17 15,0 0 7-15,0 0-9 16,0 0 21-16,0 0 1 15,-3 0 4-15,-10 0-5 16,-8 0 9-16,3 0-6 16,1 0 5-16,0 0-8 15,2 0 0-15,-1 0-5 16,-1 0 12-16,2 0-6 16,5 0-1-16,2 1 0 15,1 1 5-15,4-1-5 16,3 1 0-16,0-2-1 0,0 0 8 15,0 0-7-15,0 0 6 16,0 0-5-16,0 0 4 16,0 0-5-16,0 0 0 15,0 0-4-15,0 0-12 16,3 3-35-16,12 1 9 16,1 3 9-16,4-2-50 15,2-3-71-15,-4-2-173 16</inkml:trace>
  <inkml:trace contextRef="#ctx0" brushRef="#br3" timeOffset="777362.8541">9380 10706 352 0,'0'0'122'15,"0"0"-54"-15,0 0-29 16,0 0 14-16,0 0 15 16,0 0-7-16,0 0-22 15,0 0-1-15,0 0-31 16,0 0 12-16,0 0-4 15,0 0-4-15,0 0 3 16,0 0-11-16,0 0 0 0,0 0 5 16,0 0-7-16,0 0-2 15,0 0 1-15,0 0-5 16,0 0 3-16,0 0-3 16,2 0 10-16,0 0-10 15,1 2-4-15,4 1 9 16,2 1 0-16,0 2 9 15,-2-4-7-15,1-1-2 16,-2 2-4-16,2-2 4 16,-1-1 0-16,-1 2-16 15,1 3-6-15,-2-3 17 16,0-1-23-16,-3 1-18 0,-2-2-4 16,0 0 33-16,0 1-25 15,0-1 13-15,0 0 12 16,0 0 17-16,-4 2 5 15,-4-1-5-15,-1-1 16 16,0 0-30-16,-1 2 21 16,1-2-14-16,1 1 7 15,1-1 0-15,4 0 0 16,2 0 0-16,1 0-6 16,-2 0 6-16,2 0 7 15,-1 0-6-15,1 2-1 16,-2-2 2-16,1 0 35 15,1 0-5-15,0 0-6 16,0 0 22-16,0 0-11 16,0 0-5-16,0 0-21 0,0 0-7 15,0 0-4 1,0 0-7-16,0 0-20 0,0 0 3 16,4 0-26-16,8 0 15 15,0 0-12-15,-2 0-10 16,-1 0-24-16,-3 0-47 15,-1 0-39-15,-5 0-58 16</inkml:trace>
  <inkml:trace contextRef="#ctx0" brushRef="#br3" timeOffset="777754.1437">9302 10754 192 0,'0'0'177'16,"0"0"-109"-16,0 0-55 0,0 0 19 16,0 0 27-1,0 0-23-15,0 0-18 0,0 0-7 16,3 0-10-16,7 0 2 16,2 0-2-16,3 0 1 15,0 0 7-15,-2 0-9 16,2 0 0-16,-3 0 1 15,3 0-1-15,-6-3-46 16,-3-1-96-16,-4-2-157 16</inkml:trace>
  <inkml:trace contextRef="#ctx0" brushRef="#br3" timeOffset="779702.0971">9446 12805 161 0,'0'0'252'15,"0"0"-203"-15,0 0 35 16,0 0 4-16,0 0-29 15,0 0 5-15,-11-23-19 16,11 21-11-16,0 1-9 16,0 1-3-16,0 0 12 0,0 0-15 15,0-2 7-15,0 2-10 16,0-2-9-16,0 2 5 16,0 0-2-16,0 0-10 15,13-3 0-15,0 3 0 16,4 0 6-16,-1 0-3 15,2 0-6-15,-1 0-2 16,0 0-2-16,-1 3-21 16,0 2 11-16,-4-2-10 15,-2 0 8-15,-4 0-7 16,2-2-8-16,-5-1-15 16,-2 0-6-16,-1 0-16 15,0 0-59-15,0 0-164 16</inkml:trace>
  <inkml:trace contextRef="#ctx0" brushRef="#br4" timeOffset="785980.3055">6307 10478 378 0,'0'0'103'16,"0"0"-28"-16,0 0 31 16,0 0-49-16,0 0 16 15,0 0 9-15,0 0-20 16,-36-31-18-16,36 31-37 15,0 0-1-15,0 0-4 16,0 0-2-16,0-3 0 0,3 1-8 16,16-3 28-16,11-2-20 15,10-4 9-15,8 0-3 16,1-1 1-16,2-1-1 16,3-1-6-16,1 2 5 15,3-2-1-15,2 1-5 16,5-1 1-16,-5 3 0 15,-9 0 1-15,-7 5-1 16,-11 0 0-16,-8 4 10 16,-6 0-3-16,-8 1-14 15,-5-1 8-15,-3 2-1 16,-3 0 4-16,0 0-4 0,2 0 0 16,-2 0-1-1,1 0 1-15,4-1-2 0,7-3-11 16,1-1-28-16,5-3-32 15,-6-1-167-15</inkml:trace>
  <inkml:trace contextRef="#ctx0" brushRef="#br4" timeOffset="786631.9419">7342 9969 627 0,'0'0'10'15,"0"0"-4"-15,0 0-6 16,0 0 0-16,0 0 23 15,0 0 5-15,63-33-28 16,-46 33 8-16,-3 0-8 16,-1 3-1-16,-5 9 1 15,-4 1-13-15,-4 1 13 16,0 2 20-16,0-1-20 16,0-1 18-16,-7-4 14 15,4-3 7-15,1-4-25 16,2 1-14-16,0-1 0 0,0 1-7 15,0 2 5-15,6-1 2 16,5 4 0-16,0-2 9 16,-1 1 10-16,-3 1-19 15,2 0 0-15,-6 2 4 16,-2 3 2-16,-1 5-4 16,0-2 17-16,0 3-5 15,-11-2 9-15,0-2-8 16,2-2 1-16,0-2 8 15,3-4-21-15,3-4-6 16,2 1-8-16,1-5-75 16,0 0-145-16</inkml:trace>
  <inkml:trace contextRef="#ctx0" brushRef="#br4" timeOffset="787330.6759">9069 10553 535 0,'0'0'109'0,"0"0"-108"15,0 0 23-15,0 0 4 16,0 0 28-16,85-31 12 0,-36 13-63 15,4-2 37-15,5-4-35 16,-2 0-4-16,-5 1 16 16,-6 1-15-16,-7 3 8 15,-5 4-12-15,-6 4 12 16,-7 4-13-16,-6 1 1 16,-6 1-36-16,-3 5-74 15,-5-4-87-15,0-2-278 16</inkml:trace>
  <inkml:trace contextRef="#ctx0" brushRef="#br4" timeOffset="794633.9362">6736 13218 155 0,'0'0'92'15,"0"0"-66"-15,0 0 34 16,0 0 33-16,0 0 58 16,0 0-46-16,0 0-8 15,0 0-13-15,11-5-31 16,2 5-33-16,11 0 3 15,18 0 3-15,16 0 4 16,13 0-8-16,12 0 0 0,9 0-9 16,7 0-13-16,0-1 0 15,-3 1 3-15,-5 0 0 16,-8 0-3-16,-11 0 0 16,-12 7-7-16,-11 0 2 15,-15 1-28-15,-7-5-7 16,-9 0 28-16,-2-3-7 15,-4 0-17-15,0-3-17 16,-7-13-28-16,-4-7-152 16,-1-7-241-16</inkml:trace>
  <inkml:trace contextRef="#ctx0" brushRef="#br4" timeOffset="794926.1675">7576 12983 495 0,'0'0'149'16,"0"0"-149"-16,0 0-31 15,0 0 31-15,0 0 2 16,0 0 8-16,113 29 4 16,-78-12-4-16,-9 5-10 15,-6 2-7-15,-7 5 7 16,-10 2-1-16,-3 2 8 15,-12 1 2-15,-18-2 11 0,-7-2 58 16,-3-3-29 0,1-4-8-16,8-4-4 0,7-8-37 15,10 0 0-15,13-4-29 16,1-5-90-16,12-2-163 16</inkml:trace>
  <inkml:trace contextRef="#ctx0" brushRef="#br4" timeOffset="795419.8777">9072 13542 534 0,'0'0'155'0,"0"0"-145"16,0 0 2-16,-98 14-1 0,46-11 38 16,-10 0 4-16,-5 0-18 15,-9-2-15-15,-11 1-9 16,-9-2-2-16,-5 3 16 16,6-3 15-16,9 0-13 15,14 0 11-15,11 2-11 16,10 3-5-16,8-1-22 15,5 1-2-15,12 1 2 16,3-2-4-16,11 2 2 16,1 0-3-16,3 5-40 15,5 0-28-15,3 1-32 16,0 2-57-16,5-6-142 16</inkml:trace>
  <inkml:trace contextRef="#ctx0" brushRef="#br4" timeOffset="795767.2635">8199 13564 621 0,'0'0'63'16,"0"0"-58"-16,0 0-10 15,0 0 16-15,0 0 1 16,-126-39 4-16,73 39-16 15,-3 0 4-15,-5 7 29 0,-2 5-13 16,-1 0 11 0,1 3-21-16,8-3 20 0,12 0 13 15,13-3-24-15,12-1-13 16,9 3-6-16,9-3-2 16,0 4-2-16,6 2-10 15,18 1 14-15,16 0 4 16,15-1 8-16,8-4-2 15,4-3-4-15,-1-4-6 16,-5-3-20-16,-4 0-22 16,-13 0-47-16,-12-10-71 15</inkml:trace>
  <inkml:trace contextRef="#ctx0" brushRef="#br4" timeOffset="796739.2674">6277 13304 779 0,'0'0'45'15,"0"0"-45"-15,0 0-20 16,-3 88 20-16,-2-57 9 16,1 1 8-16,1 1-2 15,3-4 15-15,0-1-24 16,0-5 19-16,0-7-25 15,0-5 4-15,0-8-3 16,0-1-1-16,0-2 0 16,0-2 42-16,0-21 10 15,0-15-31-15,1-11-17 16,1-9-4-16,-2-2 0 0,0-1-3 16,6 6 3-1,0 5-5-15,9 11-3 0,0 9 6 16,3 13-3-1,0 5 3-15,-1 7-2 0,-3 5-3 16,4 3-4 0,-5 19 10-16,-1 6-14 0,-4 9 14 15,-5 1 1-15,-3 1 3 16,0-3-3-16,-8-7 1 16,-7-4 6-16,-3-2 1 15,-1-4 3-15,4-5-11 16,2-3 0-16,5-6-12 15,8-2-22-15,0-3-95 16,9 0-81-16</inkml:trace>
  <inkml:trace contextRef="#ctx0" brushRef="#br4" timeOffset="796980.8706">6519 13498 801 0,'0'0'83'16,"0"0"-77"-16,0 0-6 15,0 0 0-15,0 0 11 16,0 0 1-16,-32 89 2 16,32-64-5-16,0 0-8 15,0-3 7-15,0-2-8 16,0-3-20-16,8-6-62 0,2-9-77 15,-1-2-320-15</inkml:trace>
  <inkml:trace contextRef="#ctx0" brushRef="#br4" timeOffset="797939.8734">9211 13868 467 0,'0'0'257'0,"0"0"-194"15,0 0-61-15,0 0 7 16,0 0-9-16,0 0 13 15,-6 36 28-15,-4-2 3 16,0 0-19-16,3 2 0 16,-2-4-10-16,0-2-10 15,2-7 2-15,-1-3-2 16,3-6 0-16,0-4 3 16,3-8-4-16,1-2-1 15,-5 0 40-15,3-19-12 16,-5-12-19-16,0-13-12 0,3-6-1 15,4-1-2-15,1-4 3 16,0-1-5-16,6 5-8 16,11 7-15-16,4 10 22 15,6 6 5-15,-3 11-4 16,0 6 1-16,-2 6 4 16,-4 5-9-16,-2 0 7 15,-1 15-9-15,-4 9-2 16,-1 4 13-16,-6 6-5 15,-2 2 16-15,-2 3-11 0,0-3 6 16,-10 1-4 0,-5-3 9-16,-6-5-11 0,0-3 7 15,1-6-6-15,4-2-1 16,6-7-45-16,5-4-38 16,5-5-105-16,0-2-212 15</inkml:trace>
  <inkml:trace contextRef="#ctx0" brushRef="#br4" timeOffset="798240.2929">9357 14069 401 0,'0'0'415'0,"0"0"-388"15,0 0-27-15,0 0 3 0,0 0 6 16,0 0-5-16,39 1-3 15,-33 8-2-15,-3 3-10 16,-3 4 11-16,0 2 9 16,-3 4-2-16,-14-1 3 15,-1-1-9-15,5-4 8 16,4-8 12-16,6-2-13 16,3-5-8-16,3 1-12 15,24-2 12-15,8 0 9 16,12 0-9-16,-2-7-30 15,-4-3-61-15,-11 3-10 16,-15 0-147-16</inkml:trace>
  <inkml:trace contextRef="#ctx0" brushRef="#br4" timeOffset="804918.1292">8182 9056 447 0,'0'0'133'0,"0"0"-60"16,0 0-53-16,0 0-5 0,0 0 44 15,0 0-18-15,0 0-10 16,0 0-8-16,0-17-17 15,0 17-6-15,0 0-1 16,0 1 1-16,0 15 12 16,0 7-2-16,0 4 10 15,0 5-7-15,0 4 9 16,0 8-1-16,-3-2-21 16,-2 0 3-16,5-1 24 15,-3-4-27-15,3-6 2 16,0-3 0-16,0-6-2 15,0-2 2-15,0-6-2 16,0-3 0-16,0-6 2 0,0-2 2 16,0-3-4-16,0 0 3 15,0 0 0-15,0-11-3 16,1-10-3-16,4-5-15 16,0-2 9-16,-1-1 2 15,-2-3-2-15,-2 1-7 16,0 2 10-16,0 1 2 15,0 4-1-15,0-1 5 16,0 3 0-16,0 2-1 16,0 1 1-16,0 7 1 15,0 2 0-15,0 6 7 16,0 1-8-16,0 3-6 0,0 0-1 16,0 0 2-1,0 0 1-15,0 20-20 0,0 6 24 16,0 8-7-16,0 0 7 15,0 0 0-15,0-3 3 16,0 0 4-16,-3 0-7 16,0-1 6-16,1 1-1 15,1-1 4-15,-4-3-9 16,5-1 0-16,0-7 15 16,-2-2-15-16,2-8 0 15,-1-3-5-15,1-4 14 16,0 1-15-16,0-3 8 15,0 0-2-15,0-10 11 16,0-8-11-16,0-4-1 0,1-3 1 16,1-5 0-16,-2 2 0 15,0-2-2-15,0 0-1 16,0 0 3-16,0 2-10 16,0 1-4-16,0 3 14 15,0-1 0-15,0 3-10 16,0 1 10-16,0 6 0 15,0 7 3-15,0 4 5 16,0 4-16-16,0 0 5 16,-2 0-11-16,2 14 8 15,-1 8-8-15,1 9 14 16,-3 1 16-16,-1 4-14 16,2 3-2-16,-1 0 14 15,2-1-12-15,-1-4-4 16,2-2 2-16,0-4 0 0,0-3 6 15,0-5-4-15,0-6-2 16,0-4 8-16,0-6-7 16,0-1-1-16,0-3-4 15,0 0 4-15,0-5 34 16,0-17-34-16,0-7-2 16,3-8-19-16,2-1 14 15,-1-1-15-15,-3-2-24 16,-1 7 16-16,0 3 20 15,0 5-7-15,0 9-3 0,0 2 15 16,-5 5 1 0,0 3 1-16,1 2-17 0,-1 5-16 15,2 0-52-15,0 12-161 16,1 8-1-16</inkml:trace>
  <inkml:trace contextRef="#ctx0" brushRef="#br4" timeOffset="835601.922">8744 9992 285 0,'0'0'99'0,"0"0"-48"15,0 0 36-15,0 0 1 16,0 0-29-16,0 0 26 15,0 0-21-15,0 0-49 16,-7 0 23-16,7 0-3 0,0 0-17 16,0 0 5-16,0 0-13 15,0 0 12-15,0 0-9 16,0 0 4-16,0 0 4 16,0 0-1-16,0 0 6 15,0 0-7-15,0 0-7 16,0 0 11-16,0 0-14 15,0 0-1-15,0 0 1 16,0 0-1-16,0 0-8 16,0 0 0-16,0 0-4 15,0 0 1-15,0 5-9 0,0 5 3 16,0 7 7 0,0 4 2-16,0 2 8 0,0 1-7 15,0-1 0 1,0-6 11-16,0 0-8 0,0-1-1 15,0-5-2-15,0 1 2 16,0-1 0-16,0-3-3 16,1-2 1-16,2-1-2 15,1-2 4-15,-2-3-3 16,-1 1 0-16,-1-1-7 16,0 0-3-16,0 0-24 15,0 0-20-15,0 0-19 16,3 0-38-16,0 0-42 15,3-3-186-15</inkml:trace>
  <inkml:trace contextRef="#ctx0" brushRef="#br4" timeOffset="836157.9254">9008 10040 494 0,'0'0'74'0,"0"0"-29"16,0 0 30-16,0 0-7 0,0 0 6 15,0 0-41-15,-34-7 10 16,28 7-34-16,-2 0 9 15,-4 0-5-15,-1 0-12 16,3 10 14-16,-4 1 13 16,2 3-26-16,-2 2 10 15,3 1 3-15,6 0-6 16,5 0 4-16,0-1-11 16,0-1 0-16,8-2 0 15,8-2-2-15,8-6 0 16,3-4-4-16,3-1 4 15,1 0 7-15,0-1-7 16,-2-9-21-16,-6-2 14 0,-4 0-8 16,-5 0 4-16,-6 0 11 15,-5 1 1-15,-3 0-1 16,0 2-15-16,-2-1 14 16,-7 1-2-16,0 4 5 15,-2-1-2-15,-2 5 0 16,0-2 0-16,1 3 0 15,-2 0 0-15,3 0-2 16,-1 0-1-16,0 0-34 16,6 0-12-16,0 5-48 15,3 4-86-15,0-5-260 16</inkml:trace>
  <inkml:trace contextRef="#ctx0" brushRef="#br4" timeOffset="846245.068">8265 9151 55 0,'0'0'295'0,"0"0"-230"16,0 0-44-1,0 0 38-15,0 0 25 0,0 0-1 16,0 0 3-16,-5 0-32 16,4 0-14-16,-2 0-5 15,2 0-28-15,-2-2-2 16,3 0-5-16,0 0-19 15,0 1-41-15,0 0-78 16,-2-2-147-16</inkml:trace>
  <inkml:trace contextRef="#ctx0" brushRef="#br4" timeOffset="847907.4924">8265 8967 369 0,'0'0'105'15,"0"0"-65"-15,0 0-7 16,0 0-15-16,0 0 10 16,0 0 22-16,-13-18-6 15,13 18 1-15,0 0-39 16,0 0 4-16,0 0-10 0,-2 0-10 16,2 0 2-1,-1 10 4-15,-2 9 4 0,-2 1 5 16,1 3-4-16,0-4 6 15,3 1-6-15,0-1-1 16,1-4 0-16,0 0 8 16,0-5-8-16,0 0-9 15,0-2 9-15,0-2 0 16,0-4-2-16,0-2-20 16,0 2 22-16,0-2 1 15,0 0 1-15,0-3 2 16,0-12 4-16,0-4 6 15,0-2-14-15,0-5-3 16,0-1 3-16,0-1-5 16,1 1 5-16,-1 3-4 15,1 2 4-15,-1 5 2 16,0 2 1-16,0 6-3 0,0 4 0 16,0 2 10-16,0 3-7 15,0 0-3-15,0 0-9 16,0 0 6-16,0 0-4 15,2 14-8-15,-2 8 15 16,2 9 5-16,-2 9-1 16,0 1-4-16,0 1 2 15,-2 0 20-15,-5-3-17 16,-2-5-5-16,1-1 15 16,4-8-7-16,-1-5 6 0,4-7-7 15,1-5-7 1,0-8 2-16,0 0-2 0,0 0 0 15,0 0 4-15,0 0 10 16,0-16-13-16,0-9 15 16,4-9-16-16,3-4 0 15,0 1-4-15,-2-2 4 16,0 1-15-16,-2 0 7 16,-2 5-14-16,1 5 22 15,-2 4-1-15,0 12 12 16,0 3-23-16,0 5 13 15,0 4-1-15,0 0 0 16,0 0 0-16,0 0-12 0,0 0 1 16,0 5 11-1,0 17 0-15,0 9-2 0,0 7 2 16,0 4 5-16,0 2-2 16,0 2 6-16,0 1-9 15,0 1 6-15,-3-4 2 16,2-7-2-16,-2-7-5 15,3-12-2-15,0-8 12 16,0-6-13-16,0-4 2 16,0 0 0-16,0-1 4 15,0-18-4-15,0-12-5 16,0-9-28-16,0-3-13 16,0-1 41-16,0 7-9 15,0 11 14-15,0 9 0 0,0 9-1 16,0 7-2-16,0 1-6 15,0 5-6-15,0 19 15 16,0 12 3-16,-3 12 11 16,3 6-14-16,0 1-3 15,0 1-27-15,4-13-235 16</inkml:trace>
  <inkml:trace contextRef="#ctx0" brushRef="#br4" timeOffset="853039.9734">8224 9042 155 0,'0'0'327'16,"0"0"-234"-16,0 0-52 15,0 0-21-15,0 0-1 16,0 0 21-16,0 0-2 0,0-23-7 16,0 23-30-16,0-2 14 15,0 2-15-15,0 0-20 16,1 14 13-16,6 11 7 15,1 8-1-15,-4 6-7 16,-2 7 5-16,-2 4 6 16,0 0-2-16,0-8-1 15,0-8-49-15,0-12-54 16,0-11-202-16</inkml:trace>
  <inkml:trace contextRef="#ctx0" brushRef="#br4" timeOffset="860155.9828">7672 9914 351 0,'0'0'210'0,"0"0"-153"15,0 0-12-15,0 0-13 16,0 0 22-16,0 0 9 16,0 0-31-16,0 0 1 15,0 1-5-15,0-1-8 16,0 0-18-16,0 2 2 16,0-2 0-16,0 2 13 15,0 1-17-15,-5 3-3 16,-6 7 3-16,-9 6 13 0,-6 3 4 15,-4 5-10 1,-5 2-2-16,-3 1 12 0,-2 3-5 16,2-4 8-16,8-3-1 15,3-6 10-15,7-6 1 16,5-3-29-16,6-6 0 16,5-1 5-16,2-4-6 15,2 0 0-15,0 0 3 16,0 0-1-16,0 0-2 15,0 0-15-15,0 0-17 16,0 0 7-16,0 3-21 16,0 2-14-16,0 3 0 15,0 2-58-15,0-2-131 16</inkml:trace>
  <inkml:trace contextRef="#ctx0" brushRef="#br4" timeOffset="862164.8213">7494 9605 685 0,'0'0'49'0,"0"0"-47"15,0 0 14-15,0 0-3 16,0 0 14-16,0 0 1 16,0 0-14-16,-67 75 0 15,67-51 3-15,0 0-13 16,4-5 0-16,11-1 2 16,5-6 3-16,1-3-9 15,5-6 14-15,1-3-7 16,0 0 5-16,0-3-12 15,-6-9 1-15,-3 0 5 0,-9-4-6 16,-5-1 3-16,-4 0-7 16,-1-4 6-16,-19 1-9 15,-8 0 4 1,-2 0 3-16,-3-1 12 0,3 4-11 16,3-2 4-16,5 2 7 15,3 0 0-15,7-1 7 16,1-1-7-16,1-2-11 15,6-1 8-15,4 0-9 16,0-2 4-16,0 2-3 16,13-1-1-16,2 7 5 15,1 2-5-15,-1 6 0 16,0 6-3-16,-3 2 3 0,0 0-2 16,1 0-8-1,-1 7 6-15,2 6 2 0,-4 3 1 16,-1 2-4-16,0 1 5 15,-3 2 13-15,-6-1-9 16,0 1 1-16,0 1-5 16,0-2 9-16,0 0-9 15,-6 3-31-15,-4-5-79 16,-4-4-230-16</inkml:trace>
  <inkml:trace contextRef="#ctx0" brushRef="#br4" timeOffset="863104.3065">2500 10418 239 0,'0'0'497'16,"0"0"-421"-16,0 0-76 15,0 0 42-15,0 0 0 16,0 0-2-16,5-20-6 0,20 8-34 16,15-5 14-16,8 1 6 15,4-2-14-15,2-1 8 16,1 0-9-16,-3-3-5 16,-4 0 6-16,-3 1-6 15,-11-1 0-15,-7 2-33 16,-12-1-59-16,-5-1-40 15,-10 0-224-15</inkml:trace>
  <inkml:trace contextRef="#ctx0" brushRef="#br4" timeOffset="863765.5859">2302 9266 709 0,'0'0'43'0,"0"0"-34"16,0 0-9-16,41-73 12 16,-16 52-1-16,3 4 19 15,3 5-13-15,-4 3-13 16,-6 4 15-16,-9 5-19 16,-2 0-10-16,-4 5 6 15,-6 12-7-15,0 6 11 0,-3 6 1 16,-15 3 5-16,2-3 21 15,0-7-20-15,8-5 12 16,8-7-19-16,0-1-1 16,0-4-9-16,17 1 1 15,6 0 9-15,7-1 12 16,0 2-12-16,-3 5 12 16,-8 2-12-16,-7 6 0 15,-9 3 13-15,-3 7 3 16,-4 2 11-16,-22 1-3 15,-5 2-10-15,1-2 5 16,3-1-19-16,11 1-13 0,3-2-49 16,5-4-181-16</inkml:trace>
  <inkml:trace contextRef="#ctx0" brushRef="#br4" timeOffset="865895.8923">2497 14372 379 0,'0'0'208'16,"0"0"-133"-16,0 0-57 16,0 0 47-16,0 0 27 0,0 0-46 15,0 0-7-15,0-14 0 16,0 10-27-16,0 0 20 15,5-1-32-15,5 0 7 16,11-2-6-16,3 4 3 16,4 1-4-16,3 2 0 15,-2 0-4-15,-5 2-3 16,-2 10 7-16,-4 4-9 16,-9 2-2-16,-3 2 11 15,-6 2-18-15,0 2 8 16,-13 0 20-16,-11-1-4 15,-5-3-6-15,1-4 0 16,7-4 16-16,5-3-16 16,3-2 1-16,8-3-10 15,2-2 21-15,3-2-22 0,0 0 10 16,0 0-4-16,0 0-4 16,6 0 16-16,12 2-5 15,-1 2-3-15,-3 1 6 16,2 4-11-16,-8 3 5 15,-1 1-4-15,-5 4-1 16,-2 4-1-16,0-1 6 16,-3 0 0-16,-6-3 9 15,-1 2-3-15,-1 0-6 16,3-2 0-16,-3-3 1 0,3 1 3 16,-1-4-3-1,3 0 3-15,-4-2 6 0,-1-2-2 16,1-2-7-16,-5-2-1 15,6 0 14-15,-6-2-14 16,5 0-8-16,-4-1-47 16,2 0-69-16,5 0-93 15</inkml:trace>
  <inkml:trace contextRef="#ctx0" brushRef="#br4" timeOffset="867835.9705">3725 14436 56 0,'0'0'303'0,"0"0"-247"16,0 0 28-16,0 0 40 0,0 0-36 15,0 0-2 1,0 0-31-16,-3 0-23 0,3 0 24 16,0 0-48-16,0 0 0 15,0 0 8-15,0 0-16 16,6 0 0-16,10 0 3 15,4 0 1-15,5 0 7 16,0 1-11-16,1 4 0 16,0 1-3-16,-2 0 3 15,-3-1-3-15,0 2 2 16,-5 2 2-16,-2-1-4 16,-5-1 0-16,0 3 3 0,-3-1-12 15,-3 7 8-15,-3-1 4 16,0 3 6-16,0 5-4 15,-8 3 0-15,-10 0-2 16,-2 0 0-16,-5 2 26 16,2-4-20-16,-1-2-1 15,5-4 1-15,5-1-5 16,5-2 5-16,5-5-6 16,2-1-12-16,2 0 7 15,0-3-95-15,0-2-38 16,12-4-195-16</inkml:trace>
  <inkml:trace contextRef="#ctx0" brushRef="#br4" timeOffset="869292.2513">5858 14749 410 0,'0'0'149'16,"0"0"-79"-16,0 0 22 15,0 0-12-15,0 0-9 0,0 0-15 16,-57-30-41-16,42 30 12 15,0 0-12-15,2 0 1 16,2 6-5-16,0 8-11 16,0 5 0-16,3 3 13 15,4-2-11-15,4 2-2 16,0-3 0-16,6-5-9 16,11 1 4-16,5-6 4 15,6-6 2-15,2-3 18 16,1 0-19-16,-5-7-4 15,-3-6 2-15,-9-5 4 16,-2 0-10-16,-10-4 8 16,-2-2-12-16,0-5 0 0,-5 1 5 15,-7 0 7 1,-3 0 0-16,0-1 3 0,3 3 6 16,-1-2-9-16,2 3 0 15,2 0 2-15,2 0-2 16,4 3-9-16,3 1 1 15,0 3 8-15,0 1-5 16,5 4 5-16,6 3 0 16,1 2 4-16,0 2-4 15,3 5-1-15,-3 1-1 16,1 0 0-16,1 0 2 16,1 8-12-16,-3 8 8 0,-2 4-1 15,-1 6-3 1,-4 0 8-16,-2 1 0 0,-3 0 3 15,0-3-5-15,-2 1 7 16,-10-2-3-16,2-1-2 16,-1-1 0-16,2-3-7 15,5 2-67-15,4-4-103 16,0-6-228-16</inkml:trace>
  <inkml:trace contextRef="#ctx0" brushRef="#br4" timeOffset="870183.2847">7358 14707 378 0,'0'0'215'0,"0"0"-160"15,0 0-33-15,0 0 64 16,0 0-8-16,0 0-46 16,0-11-12-16,0 11-20 15,0 0-2-15,0 0-3 16,-1 11 4-16,-2 5 1 16,-2 5 29-16,1 5-15 15,-2 1 13-15,3 3-2 16,-2 4-24-16,1-5 19 15,1-1-20-15,1-3 20 0,2-3-20 16,0-4 0 0,0-3 2-16,0-2-2 15,0-4-8-15,0-2-33 0,11-6-26 16,7-1-42-16,6 0-9 16,4-13-159-16</inkml:trace>
  <inkml:trace contextRef="#ctx0" brushRef="#br4" timeOffset="870617.9505">7630 14841 381 0,'0'0'168'16,"0"0"-87"-16,0 0-8 0,0 0 13 16,0 0 3-1,0 0-54-15,-20-7-9 0,10 7-8 16,-1 5 18-16,1 6-13 15,-2 3-19-15,2 4-2 16,2 0 9-16,4 0-10 16,2 0-2-16,2-1 1 15,0-1 0-15,0-2 0 16,9-2-11-16,6 1 11 16,0-7 4-16,6-3 0 15,3-3 1-15,2 0 1 16,1-2-2-16,-1-12-2 15,-2-3-2-15,-3-5 0 16,-5 1 3-16,-2-2-3 16,-7-3-7-16,-7 1-1 15,0-1-10-15,0 4 15 0,-8 3-19 16,-5 7 22-16,1 2-1 16,4 5 1-16,-2 2-2 15,3 3-8-15,-2 0 4 16,1 4-36-16,-2 16-29 15,2 8-45-15,4 2-14 16,1 0-202-16</inkml:trace>
  <inkml:trace contextRef="#ctx0" brushRef="#br4" timeOffset="871526.4355">9682 14879 522 0,'0'0'177'15,"0"0"-118"-15,0 0 21 16,0 0-12-16,0 0-13 15,0 0-12-15,0-4-10 16,0 4 11-16,0 0-26 16,0 0-1-16,0 0 4 15,0 0-20-15,0 0-2 16,0 7-10-16,0 12 11 16,-6 10 7-16,-4 8-4 0,-8 5-3 15,1 0 25 1,-6-2-24-16,2-2 0 0,6-8 1 15,0-5 0-15,12-9-2 16,3-7-39-16,0-6-41 16,0-3-43-16,16 0-47 15,8-16-90-15</inkml:trace>
  <inkml:trace contextRef="#ctx0" brushRef="#br4" timeOffset="871962.6946">9822 14958 593 0,'0'0'195'0,"0"0"-113"16,0 0-54-16,0 0-24 16,0 0 24-16,0 0 5 15,35-37-26-15,-21 32 0 16,3 0 5-16,1 3-10 15,-5 2 2-15,-1 0-4 16,-4 0 0-16,-4 14-3 16,-4 2-21-16,0 6 24 15,0-4 3-15,-4 1 8 16,-4-2-3-16,1-4-6 16,4-4 7-16,3-4-4 15,0 1-3-15,0-3-4 0,1 4-9 16,8-2 11-16,-1 3 14 15,-2 1-14-15,-2 4-1 16,-2 3 1-16,-2 4-1 16,0 2 1-16,-12 2 5 15,-12 1-2-15,-4 1-3 16,-2-4 0-16,1-2 0 16,6-3-1-16,6-6-15 15,4-2-73-15,5-9-146 16,4 0-358-16</inkml:trace>
  <inkml:trace contextRef="#ctx0" brushRef="#br4" timeOffset="873747.0112">5565 14354 24 0,'0'0'365'0,"0"0"-284"16,0 0-35-16,0 0 3 16,0 0 42-16,0 0-33 15,0-4-18-15,0 4-22 16,0 0-10-16,0 0-1 15,0 0-7-15,-1 11 0 16,-2 7 11-16,0 6-9 16,-3 3 11-16,5 4 13 0,-1-2-25 15,-1 6 22 1,-1 1-6-16,-1 1-15 0,-1 2 10 16,-4-1-4-16,4-1 0 15,3 1-8-15,0-1 8 16,3-2 0-16,0-3-8 15,0-6 5-15,0-5 3 16,0-4 0-16,0-2 3 16,0-3-10-16,0 1 2 15,0-2-1-15,0-1 0 16,0 1-1-16,0-6 2 16,0 0 5-16,0-4-6 15,0-1-2-15,0 0 0 0,0 0 0 16,0 0 0-16,0-10-28 15,0-10-47-15,0-10-110 16,0-6-125-16</inkml:trace>
  <inkml:trace contextRef="#ctx0" brushRef="#br4" timeOffset="875687.6222">5540 14224 80 0,'0'0'54'0,"0"0"-41"16,0 0-13-16,0 0 0 16,0 0 38-16,0 0 78 15,0 0-21-15,0 0 16 16,0 0-38-16,0 0-21 15,0 0-5-15,0 0-8 16,0-2 3-16,0 2-13 16,0 0-24-16,0 0 1 15,0 0-6-15,2 0-9 16,14 0 6-16,5 0 6 16,6 0 22-16,1 2-25 0,2 3 0 15,1-3 10 1,-1 2-7-16,6-1 7 0,0 0-10 15,0-3 0-15,-1 4-1 16,-1-1 7-16,1 0-6 16,1-1 7-16,-2 3-3 15,3 0 0-15,-3 2-4 16,1-2-13-16,-4 4 12 16,-3-3-13-16,-1 0 8 15,-3-1 0-15,-1-1-1 16,0 1 4-16,-2-2-1 15,0 0 3-15,2-1 1 16,-2 0-4-16,2 0 0 16,-2 1 1-16,0 0 3 15,-3-1-4-15,-6 1 4 0,-3-1 0 16,-3 1-8 0,3 0 6-16,-5 0-5 0,-1 0 8 15,0 0-12-15,0-1 10 16,0 3 1-16,0-4 8 15,-1 2-8-15,-2-2-7 16,0 1-9-16,4 1 9 16,-3 2 7-16,-1 0 14 15,0 2-12-15,0 0 8 16,0 2-2-16,0 1 2 16,0 0-10-16,0 3 3 15,0 0 2-15,-5 2 6 0,3-1-11 16,-2 3 0-16,-1 0 9 15,1 3-8-15,-1 4-1 16,2-1 10-16,2 5-4 16,-5-3-5-16,3 0-1 15,0 0 0-15,-2 3 4 16,-3-2-3-16,0 2-2 16,-1-1 2-16,0 1 10 15,1-3-6-15,1-2-5 16,4-1 0-16,0-7-4 15,-1 0 10-15,2-1-6 16,1 1 0-16,-4 1 1 0,3 2 3 16,0 0-4-16,-7 3 0 15,3 1-5-15,1-3 5 16,-1 0 0-16,0-2 4 16,3-3 0-16,-2 0-4 15,2-4-5-15,1-2 5 16,-1-1 4-16,2 0-3 15,1-4-1-15,0 1 1 16,-2-1 0-16,1-2-1 16,-1 1-2-16,2 0 2 15,0-2-7-15,0 0 15 16,-4 0-8-16,4 0 3 16,0 0-2-16,0 0 8 15,0 0-9-15,-4 0 0 16,-3 0 6-16,-3 0-3 0,-4 0-2 15,-1 0 8-15,-1 0-8 16,0 0 6-16,0 0-7 16,0 0 0-16,0 0 7 15,2-5 2-15,-2-1-1 16,-2 1 7-16,-1-3-14 16,-2 3 9-16,-2-2-9 15,0-1-1-15,0 2 4 16,4-2 8-16,1-1-11 15,3 1 3-15,0 1-2 16,0 1 5-16,-1-1-7 16,-1 0 0-16,-3 1 3 0,-3 1 1 15,-2-1-4-15,-5 0 0 16,0 1 3-16,2-1-12 16,8 4 15-16,-2-2-6 15,8 1 8-15,-2-2 5 16,4 0-13-16,-1 1 3 15,2 1-2-15,2 3-1 16,-2-3-6-16,1 2 6 16,1 1 14-16,-1-3-12 15,-2 3-2-15,-1-1 7 16,4-2-3-16,0 0 7 0,1 0-11 16,0 0 0-1,5 2 20-15,-3 0-15 0,6-1-2 16,0 2-2-16,-2 0 2 15,2 0-6-15,0 0 3 16,0 0 0-16,-3 0-8 16,3 0 7-16,0 0-3 15,0 0-4-15,0 0-16 16,0 0-15-16,0 0-88 16,0 0-92-16,0 0-267 15</inkml:trace>
  <inkml:trace contextRef="#ctx0" brushRef="#br4" timeOffset="878434.5932">2223 14151 487 0,'0'0'64'0,"0"0"-64"16,0 0 0-16,0 0 19 16,0 0 17-16,86 3 7 0,-45-3-5 15,9 0-17 1,9 0 40-16,9 0-61 0,1 0 7 15,1 2 6-15,-2-2 4 16,-1 0-11-16,2 0-2 16,4 1 2-16,3 1 5 15,-4 1-11-15,0 1-3 16,-7 3-2-16,-5-1 10 16,-4 0-2-16,-3 2-3 15,-1-1 0-15,-2 0 5 16,-3 0-5-16,0-3 0 15,1-3 0-15,0 2 4 0,7-1-8 16,-1 0 4 0,0 4 0-16,-1 1 5 0,-4 2-5 15,-4 1 0-15,-5 1-10 16,-2 0 15-16,-4-1-13 16,-1-1 6-16,0-6 2 15,-5 0 8-15,2-1-7 16,-6-2-1-16,-1 0 0 15,0 0 10-15,-1 0-10 16,4-2 0-16,-3-1 0 16,6 3 3-16,2 0-3 15,3 0-2-15,4 0-2 16,-2 0 8-16,-2 2-5 16,-4 4 1-16,-5 0 0 15,-4-2 4-15,-7 0-4 0,2-1 0 16,-6-2-4-16,1 1 4 15,1-2 1-15,-3 0-1 16,-2 0 0-16,-1 0 4 16,-3 0-1-16,-2 3-6 15,-1-3 3-15,0 4-6 16,2-1 5-16,-1-1-14 16,4 3 15-16,-2 5-5 15,2-1 5-15,1 1 0 16,-2 2 3-16,0-2 4 0,1 5-13 15,-1 0 6 1,1 3 0-16,-3 2 8 0,2 4-8 16,-1 3 0-16,1 2 6 15,-4 3-2-15,0 2 3 16,0 1-7-16,0 0 5 16,0-4 1-16,0 2-5 15,0-3-1-15,0-2 0 16,0-3 5-16,0-2 4 15,0 0-9-15,0-6 2 16,0-1 9-16,0-2-6 16,0-3 2-16,0 1-7 15,0-4-6-15,0 1 0 16,-4 0 9-16,-1-3-3 16,1 3 1-16,-4-1 2 0,2 1-3 15,-2-4 0 1,0-1 10-16,2-2 4 0,-3-1-14 15,-3 1 4-15,0-2 3 16,-6 0 6-16,0 0-11 16,-6 0-2-16,-7 0 0 15,-3 0 8-15,-2 0-8 16,-6 1 0-16,2 1-1 16,-3 3 6-16,-5-1-5 15,-1 4 0-15,-1 0 4 16,-3 1 1-16,-4 0-5 15,-2-1-7-15,-4 0-3 0,-4-3 20 16,-4-1-8 0,6-2-2-16,4-2-5 0,6 0 1 15,10 0 4 1,3 0 0-16,4 0-8 0,5 1 18 16,0 3-11-16,0 1 1 15,-4 2 0-15,-4 2 3 16,-6 1-3-16,-5 2 0 15,-5 1-2-15,-4-3 6 16,-2-1-8-16,2-2-1 16,4-2 5-16,5-5 15 15,2 0-15-15,9 0 0 16,5 0 3-16,6 0-3 16,5 0 0-16,1 0 5 15,2 0 2-15,4 0-12 0,0 0 5 16,9 0 0-16,2 0 2 15,2 0 1-15,2 0-3 16,-1 0 0-16,-1 0 6 16,-4 0-6-16,-6-3 0 15,-1 0 0-15,-8 0-1 16,0 2 1-16,-1 1 0 16,0 0-3-16,2 0 6 15,4 0-5-15,1 0 2 16,9 0 0-16,0 0-1 15,-1 1 1-15,8 1 0 16,-1-1 0-16,-1-1 9 0,2 0-7 16,-1 0-2-16,-3 0 0 15,-3-6 15-15,-3-3-14 16,-3-4-1-16,-1-2 0 16,-1-2 5-16,-3-1 6 15,6 3-11-15,1 0 0 16,-1-2 10-16,4 0-10 15,4 0-9-15,1-5 7 16,4-1 2-16,1-6-4 16,0-5 4-16,0-3 0 15,4-3 7-15,10-2-7 16,-1-4 0-16,-2 0 3 16,-4 2 6-16,-4 2-6 15,-3 3-3-15,0 6 0 16,0 5-5-16,-6 3 7 0,-1 6-2 15,1 1 0-15,1 2 2 16,2 0 9-16,3 2-11 16,0 1 1-16,0-2-7 15,0 0 6-15,11-1 0 16,1 4-4-16,1-1 9 16,-4 3-5-16,-1 2 0 15,-3 6 0-15,-3 1-2 16,-2 1 2-16,0 0-4 15,0 0 1-15,0 0 6 16,1 0-2-16,-1 0-1 16,0-2 0-16,0 2-6 0,5 0 6 15,6 0-61-15,15 0 11 16,13 7-41-16,12-3-38 16,4-4-231-16</inkml:trace>
  <inkml:trace contextRef="#ctx0" brushRef="#br4" timeOffset="879468.846">6947 14655 401 0,'0'0'147'16,"0"0"-121"-16,0 0-26 16,0 0 0-16,0 0 0 15,0 0 2-15,0 0 19 16,3 46 9-16,-2-18-9 0,3 7 27 16,1 8-4-16,-2 4-21 15,-2 3 5-15,-1 1 10 16,0-2-15-16,0 1-5 15,0 0-7-15,-6-1 9 16,-5-5-15-16,3-5 0 16,2-10 0-16,0-9-1 15,6-10-4-15,-3-5 0 16,3-5 2-16,0 0 0 16,0 0-2-16,0 0 0 15,0-12-3-15,-3-14-28 16,-1-10-186-16,-6-10-288 0</inkml:trace>
  <inkml:trace contextRef="#ctx0" brushRef="#br4" timeOffset="881589.7704">7030 14668 229 0,'0'0'123'0,"0"0"-66"16,0 0 0-16,0 0 9 0,0 0-60 15,0 0 19 1,11-14-2-16,-4 11-3 0,6 2-2 15,2 1-14-15,2 0 27 16,-2 0-1-16,5 0-27 16,0 0 14-16,-1 0-15 15,-1 0 11-15,0 2-8 16,-3 1-3-16,3 0-2 16,-3 1 38-16,9-4-20 15,-2 0 6-15,6 0-7 16,-1 0 6-16,-3 0-20 15,3 0 3-15,-1 0-4 0,6 0-2 16,4 0 10 0,6 0 0-16,4 0-10 0,5 0 4 15,2 0-2 1,-2 0 4-16,-2 0-6 0,-4 2 0 16,-5 1-2-16,-1-2 0 15,-1 1 2-15,0-1 0 16,1-1 7-16,1 0-3 15,3 0-4-15,2 0 0 16,2-1 8-16,2-2-14 16,-2 1 6-16,-2 2 0 15,1 0-2-15,-4 0 2 16,0 0 0-16,0 0 0 0,-3 0 0 16,-5 0 0-1,1 0 0-15,-3 3 6 0,-3 0-6 16,0-2 0-16,-3 2 0 15,0 1 0-15,-2-1 9 16,-2 2-15-16,-2-1 6 16,2 0 0-16,1 2 0 15,-1 1-1-15,1 2 1 16,0-3-6-16,1 3 11 16,0-1-10-16,-4 1 5 15,2 0-2-15,-1-1 1 16,-2 2 1-16,-1-6 3 15,0 3 0-15,-3-3-3 16,1-1-4-16,-2-2 1 0,5 1 6 16,-1-2 2-16,3 3-5 15,1-3 0-15,2 4-4 16,-3-1 7-16,4-1-4 16,1 1 1-16,-1 0 0 15,-2-1 1-15,-3 3-1 16,1-1 0-16,-3 0-6 15,0 2 17-15,6-1-10 16,-1-3-1-16,0-1-4 16,2-1 4-16,1 2-5 15,2-1 5-15,-1 1-1 16,0-1 5-16,-3 2-4 16,0-1 0-16,-1 1 9 15,0 0-13-15,-4-1 4 16,2-1 0-16,1 1 2 0,-1-1 2 15,2-1-6-15,-1 0 3 16,2 0-2-16,-5 0-2 16,2 0 2-16,-2 0 1 15,-3 2-3-15,-2 1 3 16,-3 0-6-16,-1 4 0 16,1-5 6-16,-1 1 5 15,-1 1-5-15,1-1 0 16,1 0-1-16,2 1 7 15,1-1-9-15,2 0 3 16,-1-1 0-16,-1 2 0 16,0-1 0-16,-1 0-3 0,-3 1-3 15,-1 1 3-15,-4 0-6 16,2 0 1-16,-4 0-11 16,2 2 18-16,-3-1-2 15,3 0 3-15,-2 3 10 16,0-3-10-16,-1 3 0 15,0-1-11-15,-2 1 11 16,0 2 7-16,0 0-7 16,0 4 0-16,0-1 5 15,-10 3-5-15,-2 5 4 16,1 0-4-16,-2 0-3 16,-4 3-1-16,1 0 5 15,-2-2-1-15,3 3 1 16,-3-3 6-16,2 0-7 0,2 0 0 15,0-3 0-15,0-3-7 16,2 0 8-16,-1-2-1 16,4-3 2-16,-1-3-2 15,2 0 0-15,2-1 0 16,-1-3 1-16,3 0-1 16,-1-1-4-16,0 0-14 15,2-1 14-15,-3 1-6 16,2 0 9-16,-4 0-7 15,-2 2-7-15,1 1 15 16,-2-2-7-16,-2 0 4 0,-2 2-5 16,-1-4 9-1,-2 0-1-15,-2-1 4 0,0-2-3 16,-3 0-1-16,-2 0 1 16,-4 0 1-16,-2 0 3 15,3-3 8-15,-2-2-13 16,-2-2 4-16,0 2-5 15,-4 0 2-15,-3 1-1 16,-1 3 6-16,-1-1-5 16,-5 2-1-16,-2 0 0 15,-5 0 0-15,-5 0 0 16,0 0-3-16,-2-4 8 16,0-2 6-16,-1 1-1 0,0-2-4 15,7 0 8-15,9 1-11 16,8 1 9-16,7 1 1 15,3 1-13-15,1-1-7 16,-4 2 7-16,-2 1 7 16,-9 1-7-16,-7 0-5 15,-6 0 0-15,-5 0 0 16,-2 0-6-16,1 0 11 16,0-2 0-16,5-1 4 15,5 0 4-15,6 1-8 16,7-2 0-16,7 1 1 15,5 2-1-15,6-1 0 16,3-1 5-16,0 1-4 0,-2-1-2 16,-1 0-4-16,-1-2 5 15,-4 1-1-15,-3 1 1 16,-7 0 0-16,-10 1-2 16,-7-2 2-16,-7 1 0 15,1 2-1-15,3-2 1 16,8 2 0-16,6 0-1 15,8-1 1-15,11 2 6 16,7 0-1-16,9 0 8 16,2 0-5-16,3 0-8 15,0 0-2-15,0 0-6 16,0 0 4-16,0 0 2 0,0 0-9 16,0 0-22-1,0 3-29-15,-8 4-38 0,-9 0-5 16,-4-4-284-16</inkml:trace>
  <inkml:trace contextRef="#ctx0" brushRef="#br4" timeOffset="882454.1288">5509 14296 134 0,'0'0'42'15,"0"0"65"-15,0 0-40 16,0 0-8-16,0 0 13 16,0 0-6-16,-65-34 16 15,65 34-39-15,0-2 2 16,0 2-20-16,0 0-18 16,0-2-3-16,2 2-3 15,13-3 7-15,10 0 7 0,8 0 4 16,7 2-17-16,2 1-2 15,3 0 8-15,4 0 7 16,3 1-12-16,4 5-1 16,3 4-4-16,2-3 9 15,0 1-7-15,-1-1 0 16,-6-2 0-16,-5 0 0 16,-10-2 0-16,-9-2-87 15,-11-1-46-15,-11 0-144 16</inkml:trace>
  <inkml:trace contextRef="#ctx0" brushRef="#br4" timeOffset="882948.2299">5959 13662 23 0,'0'0'471'0,"0"0"-384"16,0 0-87-16,0 0 9 16,0 0-9-16,0 0 26 15,0 18 9-15,0 3 52 16,0-1-41-16,0 6-14 16,-3 1-3-16,3 2-6 15,0 2 22-15,0 3-21 16,0 2-18-16,0 1 37 15,0-1-24-15,0 1-9 0,-3-1-3 16,0-5 9 0,0-3-16-16,3-3 0 0,-1-10 0 15,1-5 10-15,0-4-10 16,0-6-14-16,0 0-25 16,0-3-5-16,0-20-74 15,0-8-301-15</inkml:trace>
  <inkml:trace contextRef="#ctx0" brushRef="#br4" timeOffset="883300.018">5801 13889 539 0,'0'0'97'0,"0"0"-60"0,0 0-15 16,0 0-17-16,0 0 49 15,0 0-27-15,-13 6-25 16,8 10 37-16,1-1-17 16,-2 5-4-16,6 2 25 15,0 4-33-15,0 1 11 16,0 5 1-16,0-1-5 16,4-3 20-16,5-3-37 15,2-8 5-15,0-5-7 16,6-3 7-16,4-7-5 15,9-2 24-15,7-1 19 16,6-16-17-16,-1-8-25 16,1-2 7-16,-3-1-16 15,-5 3-11-15,-7 5-48 0,-4 5-40 16,-9 2-107-16,-6 2-333 16</inkml:trace>
  <inkml:trace contextRef="#ctx0" brushRef="#br4" timeOffset="884387.8224">14175 9097 439 0,'0'0'68'16,"0"0"10"-16,0 0-73 16,0 0 39-16,0 0 36 0,-2-75-10 15,2 72 1 1,0 3-52-16,0 0-12 0,0 0 0 15,0 3-7-15,-1 15 0 16,-7 12 9-16,-1 9 9 16,-4 1 19-16,1 2-36 15,1 2 16-15,3-3 16 16,0 2-23-16,2 2-8 16,2-1 11-16,-1 0-3 15,2-5-6-15,3-4 2 16,0-7-6-16,0-6 0 15,0-8-4-15,0-6-13 0,0-2-47 16,0-6-36-16,0 0-37 16,-3-17-122-16</inkml:trace>
  <inkml:trace contextRef="#ctx0" brushRef="#br4" timeOffset="884710.2539">13851 9381 499 0,'0'0'136'15,"0"0"-136"-15,0 0 20 16,0 0-10-16,0 0 56 0,6 77-8 16,1-46 4-1,1 3-40-15,1 2 2 0,0-2 26 16,1-3-47-16,1-1 30 15,5-4-23-15,2-5 0 16,9-7 2-16,3-6-10 16,3-5-1-16,7-3 18 15,4-5-16-15,0-12-1 16,-8-5-2-16,-5 0-2 16,-9 3-36-16,-7 5-31 15,-6 8-47-15,-7 3-94 16,-2 3-354-16</inkml:trace>
  <inkml:trace contextRef="#ctx0" brushRef="#br4" timeOffset="890560.8046">2459 15224 323 0,'0'0'30'15,"0"0"-20"-15,0 0 5 16,0 0-11-16,0 0 43 16,0 0 5-16,0 0-5 15,-9-3-9-15,7 3-36 16,2 0-2-16,0 0-10 0,0 0-103 16,-6 0-88-1</inkml:trace>
  <inkml:trace contextRef="#ctx0" brushRef="#br4" timeOffset="890830.1885">2459 15224 397 0,'-66'-73'157'16,"62"73"-149"-16,2 0 16 15,-1 0-24-15,-3 0 4 16,-2 10 10-16,-3 2-10 0,0 5 6 16,2-3-7-16,-1 2 0 15,5-4 11-15,2-4-14 16,3-4-23-16,0-4-6 16,0 0-124-16,0 0 16 15,8-11 77-15,3-6-158 16</inkml:trace>
  <inkml:trace contextRef="#ctx0" brushRef="#br4" timeOffset="890935.928">2459 15224 111 0</inkml:trace>
  <inkml:trace contextRef="#ctx0" brushRef="#br4" timeOffset="891048.6271">2459 15224 111 0,'-102'-52'196'0,"102"52"-121"0,0 0 22 0,-9 3-57 15,-10 12 17-15,-1 2-5 16,4 5-21-16,2-1 34 16,1-2-44-16,6 0-18 0,5 1-6 15,2-5 6-15,0-4-10 16,0-4-3-16,15-4-37 15,4-3 38-15,5 0-18 16,1-12-15-16,-6-8-13 16,-3-1-36-16,-12 4 54 15,-4 1 12-15,0 8-1 16,-9 6 20-16,-7 2-140 16</inkml:trace>
  <inkml:trace contextRef="#ctx0" brushRef="#br4" timeOffset="892419.9592">7436 15441 742 0,'0'0'198'15,"0"0"-174"-15,0 0-19 16,0 0-10-16,-97 46 15 15,77-24-15-15,7-5 5 16,10-4-7-16,3-2-24 16,6-7-63-16,18 1 49 15,10-5 11-15,9 0-35 16,6 0-104-16,7 0-286 0</inkml:trace>
  <inkml:trace contextRef="#ctx0" brushRef="#br4" timeOffset="894887.6416">12860 14918 440 0,'0'0'56'0,"0"0"-26"15,0 0 4-15,0 0 9 16,0 0 23-16,0 0 19 16,0-26-36-16,0 26-13 0,0 0-20 15,0 0 0-15,0 0 3 16,0 0-3-16,0 9-16 15,0 9 7-15,0 8 31 16,0 8-9-16,0-1-5 16,0 3-13-16,0-1-5 15,0 0 3-15,0-3-4 16,0-6-2-16,0-3-1 16,0-9 1-16,0 0-3 15,0-5-3-15,0-5 1 16,0 0-10-16,0-3-19 15,0-1-28-15,0 0 1 0,8 0-14 16,8-2-16 0,7-15-38-16,4-5-253 0</inkml:trace>
  <inkml:trace contextRef="#ctx0" brushRef="#br4" timeOffset="895359.719">13371 14933 581 0,'0'0'81'0,"0"0"-14"16,0 0-38-1,0 0 19-15,0 0 20 0,0 0-35 16,0-5-24-16,-12 5 4 15,-5 2 10-15,-3 10-11 16,2 2-12-16,0 1 20 16,3 0-11-16,2 0-8 15,3 1-1-15,3 1 9 16,1-2-6-16,6-2-3 16,0-2-4-16,0 0-6 15,3 0 2-15,7 0 8 16,6 0 18-16,2 1-18 0,2 0 0 15,-5 1 3 1,0-2-1-16,-5 0-1 0,-3 3-1 16,-6-4-3-1,-1 6-7-15,0 1 10 0,-8 4 10 16,-12 0-7-16,-10 0 2 16,-1-2 6-16,-2-4-2 15,1-1-9-15,6-4 1 16,6-5-4-16,2-3-43 15,6-2-79-15,0-9-139 16</inkml:trace>
  <inkml:trace contextRef="#ctx0" brushRef="#br4" timeOffset="895817.8661">12635 14757 419 0,'0'0'130'0,"0"0"-97"0,0 0-29 15,0 0 2-15,0 0 11 16,-44 75 52-16,41-43-13 16,1 6-6-16,-1 5-17 15,2 5 4-15,-4 6 5 16,-5 0-12-16,1 2-5 15,-3-3-24-15,0-4 20 16,5-6-10-16,-1-9-10 16,3-15 1-16,4-8 0 15,1-8 10-15,0-3-12 0,0-19-8 16,14-20 2 0,8-18-109-16,5-10-91 0,-6-12-63 15</inkml:trace>
  <inkml:trace contextRef="#ctx0" brushRef="#br4" timeOffset="896741.8765">12696 14506 474 0,'0'0'94'0,"0"0"-90"15,0 0-4-15,0 0-3 0,0 0 3 16,0 0 7-16,64 23 38 16,-24-12-8-16,10 0 11 15,0-1-32-15,9-3 12 16,1 0-14-16,0 0 7 16,1-2-10-16,3 4-1 15,1-1 2-15,2 3-11 16,-1 0 1-16,-2 0 4 15,-3 0 1-15,-2 0-6 16,-7 1 6-16,-4-4-7 16,-5 1 0-16,-4-2-4 15,-4-1 4-15,-2-2 4 16,-1-2-4-16,-4-1 14 16,0 2-14-16,-2-1 0 15,-1 0 6-15,-4 1 2 0,-5 1-6 16,-1 0-2-16,-7 4 1 15,1 2-5-15,-5 4-11 16,-1 6 15-16,0 6 0 16,-3 3 2-16,0 4 3 15,0 0 0-15,0-2 2 16,0 5-7-16,-4 1 16 16,1 1-7-16,-2 4-8 15,0-1 0-15,-1 1 14 16,2 2-15-16,-3-4 13 15,-1-4-13-15,-1-3 0 0,-1-5 3 16,-1-4 6-16,4-4-9 16,-1-2 1-16,0-5-1 15,0-3 0-15,-1-1-8 16,-3-2 8-16,0 0 4 16,-7 2 2-16,-5 0-6 15,-10-2 0-15,-7-3 10 16,-5 3-9-16,-8-6-1 15,-7 1 2-15,-5-2-2 16,0 0 1-16,2-4-10 16,2-8 18-16,6 1-7 15,3-1-2-15,3 1 0 0,6 0 0 16,-2 0 1 0,1 0-1-16,-2-2 6 0,-2-2-6 15,-5 4 2-15,-8-2-2 16,-9 3 0-16,-5-2 0 15,1 0-2-15,10-1 2 16,10-3-6-16,11 2 6 16,13 0 20-16,9 4-17 15,9 4 7-15,9 5 4 16,4 1 1-16,0 0-12 16,0 0-3-16,0 0-13 15,8 0 10-15,10 3-3 16,13 8-4-16,9 4-15 15,10 3-59-15,9-5-74 16,4-11-297-16</inkml:trace>
  <inkml:trace contextRef="#ctx0" brushRef="#br4" timeOffset="898264.0805">16723 14679 32 0,'0'0'671'0,"0"0"-641"15,0 0-18-15,0 0-15 16,0 0 6-16,0 0-3 16,103 29 3-16,-59-18-2 15,10-1 8-15,4 1 1 16,9 3-7-16,10 0 17 15,9 1-7-15,12 2 2 16,8 5 9-16,10-1-15 16,10 0-2-16,6 2-7 15,7-2 3-15,7-3-2 16,1-1-1-16,1-1 0 0,-6 0-1 16,-6 0 7-1,-8 2-10-15,-7 2 4 0,-9-1 0 16,-9-2 5-16,-6 1 1 15,-5-1-12-15,-1-1 2 16,-3 0 4-16,-4-5 12 16,-9-1-12-16,-7-2 0 15,-10-3-2-15,-8 1 4 16,-7-1-2-16,-9 0 0 16,-9 0 9-16,-10-5-17 15,-6 3 19-15,-3-3-11 16,-5 0 13-16,-1 0-12 15,0 0 11-15,0 0-8 16,0 0-3-16,0 2-1 0,0-2 7 16,0 0-4-16,0 0-3 15,0 0-1 1,1 0 1-16,5 4 8 0,1-1-6 16,-2 2 4-16,-1 1-6 15,-1 0-5-15,-3 7-2 16,0 2-7-16,0 7 7 15,-4 6 7-15,-11 3 7 16,-5 3 7-16,-2 4-11 16,4-2-2-16,0 1 10 15,5 5-8-15,-1 2-3 16,4 3 2-16,1-2 6 16,-3 0-10-16,0-3 2 0,-3 0 0 15,0-3 9-15,-6 2-5 16,2-4-4-16,-2-1-1 15,-3 0 1-15,2-4 0 16,2-3 6-16,0-2-8 16,3-6 4-16,1-2 0 15,2-6-2-15,2-4-9 16,0-4 2-16,1-3-18 16,-1-2 0-16,-2 0-18 15,-4 0 19-15,-3-4-25 16,0-4 15-16,-6 1 19 15,-4-1 6-15,-6 3-40 16,-8-2 40-16,-7 1-47 0,-9-4-75 16,-20-2-133-1</inkml:trace>
  <inkml:trace contextRef="#ctx0" brushRef="#br4" timeOffset="899462.9208">16724 14757 14 0,'0'0'236'0,"0"0"-140"16,0 0 28-16,0 0-65 16,0 0 0-16,6-75 6 15,-6 72-23-15,0 0 16 16,0 3-10-16,0 0-14 15,0 0-16-15,0 3-18 16,0 22-10-16,-7 15 10 16,-1 16 22-16,-1 8 3 15,3 2-15-15,-1 1 0 16,4 1 7-16,3 1-12 16,0 1 6-16,0 0 5 15,0-3-4-15,0-3-12 16,0-4 0-16,0-2 3 15,0-2 1-15,0-6-2 16,-12-1-1-16,-3-9 1 0,0-7 1 16,0-9 0-16,3-5-2 15,4-3 2-15,0-5 0 16,5-1 2-16,1-1-5 16,2-2-3-16,0-2 3 15,0 1 0-15,0-3-5 16,0-2-3-16,0 0 7 15,0-1 1-15,5 0 7 16,14 0-6-16,8 0 1 16,9-1 0-16,13-9 10 15,7-1-12-15,7 0-3 16,6 2 3-16,1 1 3 0,3 5-2 16,5 1 3-1,2 2 5-15,3 0-9 0,3 0-2 16,5 8 2-16,8 3 1 15,11-5-1-15,6 4-3 16,6-3 3-16,4-2 7 16,-3 1-7-16,5 0-9 15,-7 1 9-15,-4-1 5 16,-9 0-5-16,-7 2-2 16,-9-2 2-16,-7 2 0 15,-6 3 2-15,-13-2-6 16,-11 1 7-16,-13 1-3 15,-10-4 0-15,-6-1-3 0,-9-2 2 16,-4-1 1 0,-6-2 0-16,-4 1 0 0,-1-2 1 15,-2 0-1-15,0 0 0 16,0 0 1-16,0 0-1 16,0 0-6-16,0 0-56 15,-5-3-53-15,-20-12-34 16,-9-8-295-16</inkml:trace>
  <inkml:trace contextRef="#ctx0" brushRef="#br4" timeOffset="905155.2009">13092 14028 197 0,'0'0'19'15,"0"0"40"-15,0 0 2 0,0 0 7 16,0 0 20 0,0 0-27-16,-3-36 7 0,3 35-33 15,0-1-1-15,0 2 21 16,0 0-8-16,0 0-9 15,0 0-5-15,-2 0-3 16,1 0-10-16,-2 0 7 16,3 0-11-16,-2 0-5 15,1 0-6-15,1 0 1 16,-3 0-5-16,-3 15 5 16,-2 9-6-16,-4 7 0 15,4 6 0-15,2 4 0 16,1-2 0-16,5-3 0 15,0-5-4-15,0-4 15 16,5-5-23-16,5-6 11 0,2-4 1 16,2-4 4-16,0-6-4 15,3 1 0-15,4-3 10 16,4 0-6-16,3-15 7 16,5-6-6-16,4-4-5 15,2-2 3-15,0-3 1 16,1 0-3-16,-4 1 4 15,0 0 1-15,-3 3-12 16,-2 1-3-16,-1 2-38 16,-3 2 9-16,1 3-66 15,-3-1-27-15,-3-1-118 16</inkml:trace>
  <inkml:trace contextRef="#ctx0" brushRef="#br4" timeOffset="906800.0843">5765 13438 434 0,'0'0'117'16,"0"0"-62"-16,0 0-12 15,0 0-4-15,0 0 12 16,0 0-36-16,-4-13 15 16,4 13-9-16,0 0-20 15,0 0-1-15,0 0 0 16,0 0-5-16,0 0 0 0,4 8 3 15,4 1 4 1,5-4 8-16,-1-2-10 0,1-3 3 16,1 0-2-16,2 0 6 15,-1-11 9-15,-1-5-9 16,-7 4-5-16,-5 0 19 16,-2 2-21-16,0 2-8 15,-8 2 8-15,-7 6-1 16,-4 0 3-16,-5 0-4 15,3 5 3-15,2 7-11 16,7 0 10-16,6-3-6 16,6-1 6-16,0-1-1 15,3 1-4-15,12-2-25 16,5-1 30-16,6-5 8 0,-2 0-8 16,3-2 0-16,-9-7 1 15,-7 1 6-15,-8-1-14 16,-3 1-1-16,-1-2-7 15,-17 1 9-15,-9 3-14 16,-4 1 7-16,-3 5 5 16,-1 0 8-16,1 0-4 15,10 6-10-15,6 9-31 16,10 4-67-16,8-1-123 16</inkml:trace>
  <inkml:trace contextRef="#ctx0" brushRef="#br4" timeOffset="907832.59">13074 13886 541 0,'0'0'93'0,"0"0"-58"0,0 0-27 16,0 0 27 0,0 0 36-16,0 0-42 0,0-3-7 15,0 3-16-15,0 0-2 16,0 0-8-16,0 0 0 16,0 9 4-16,0 11 23 15,2 9 4-15,1 1-5 16,-1 5 2-16,6 5-7 15,-1 0-2-15,1 0-15 16,1-6 0-16,0-4 0 16,1-8 17-16,-1-10-34 15,4-7 13-15,1-5 4 16,7 0 14-16,4-13-5 16,5-13 11-16,4-8-20 0,2-7-53 15,-3-8-63-15,-8-9-119 16</inkml:trace>
  <inkml:trace contextRef="#ctx0" brushRef="#br4" timeOffset="909018.6006">658 3047 419 0,'0'0'26'0,"0"0"17"15,0 0 64-15,0 0-79 16,0 0 0-16,0 0 13 16,-33-17-15-16,33 17 19 15,0 0-45-15,0 0 12 16,0-2-31-16,2 2 2 0,14 0 17 15,14 0 6 1,13-3 1-16,12-5 6 0,8-3-13 16,4 2 3-16,-9 1 9 15,-12 6-12-15,-16 2-2 16,-15 0 1-16,-11 0-15 16,-4 0-34-16,0 7 9 15,-5 4 41-15,-31 4 4 16,-16-1-4-16,-15 0 0 15,-8-3-4-15,8-6 8 16,6-2 8-16,19-3 1 16,14 0 11-16,7 0 22 15,14 0-35-15,7 0-7 16,0 0-4-16,0 0-32 16,0 0 9-16,22 0-6 0,6 0 29 15,11 0 14-15,6 0-4 16,4 0-10-16,6 0 0 15,0-3 5-15,3 1 0 16,-2-3-5-16,-2 4-72 16,2 0 4-16,-11-9-272 15</inkml:trace>
  <inkml:trace contextRef="#ctx0" brushRef="#br4" timeOffset="910925.3615">13016 14081 551 0,'0'0'31'0,"0"0"-4"16,0 0-21-16,0 0 2 15,0 0 1-15,0 0 43 16,0 0 19-16,-9-73-29 16,9 71-33-16,1 2-2 0,5 0-1 15,0 0-4-15,6 9-2 16,0 13 1-16,0 8 1 15,-2 8 2-15,-3 2-1 16,-1 0 13-16,-2 1-12 16,0-4 9-16,1-4-2 15,2-9-5-15,-1-7 6 16,3-7-8-16,-1-7-4 16,1-1 0-16,3-2 1 15,9-5 14-15,5-18 3 16,6-7-4-16,0-4 0 15,-5-1-6-15,-6 3-7 0,-6 2 4 16,-6 7-1-16,-2 5-4 16,-7 5 0-16,0 4-18 15,0-1 15-15,-14-1-2 16,-13 2-14-16,-7 1 3 16,-5 5 0-16,-6 3 14 15,0 0 2-15,3 3 1 16,5 8-1-16,12 0 1 15,10 3-1-15,6 1 0 16,9 6-1-16,0-1-1 16,4-3-16-16,20 2 17 15,7-5 1-15,8-3 6 16,3-2-6-16,-2-7 0 16,-4-2 6-16,-9 0-6 0,-10 0 2 15,-7-5-2-15,-9-4 4 16,-1-3-3-16,-7 0-2 15,-16 3 2-15,-7 5-5 16,-4 4 4-16,0 0 0 16,7 0 6-16,8 9 0 15,8 2-6-15,10 3-7 16,1-4 2-16,10 2-14 16,20-4-3-16,9-2 5 15,7-6-13-15,1 0 22 16,-6-10-5-16,-7-9-8 0,-15-2-9 15,-12 2 30-15,-7 0 0 16,-26 7 0 0,-21 6-18-16,-17 6 18 0,-11 4 10 15,-7 19-10-15,2 9-29 16,9 1-56-16,10-6-253 16</inkml:trace>
  <inkml:trace contextRef="#ctx0" brushRef="#br4" timeOffset="912274.1761">6058 13977 472 0,'0'0'94'15,"0"0"-61"-15,0 0-19 16,0 0 3-16,0 0-17 16,0 0-3-16,0-5 3 15,0 13 2-15,0 12 0 16,0 5 10-16,0 4 0 15,0 0 3-15,12-3-7 16,5-3-7-16,6-6 5 16,2-9-5-16,2-8 22 15,0 0-8-15,6-10 3 0,-3-11 24 16,-7-1-34 0,-6-3-5-16,-11 5 7 0,-6 0-1 15,0 2-9-15,-18 3-13 16,-5 6 7-16,-4 4 3 15,1 5 3-15,-1 0 0 16,4 9 0-16,7 9 4 16,4 0-4-16,9 4-7 15,3 0-17-15,0 1 17 16,18 0-11-16,9-1 11 16,4-5 7-16,8-3 5 15,3-10 11-15,1-4-10 0,-3 0-9 16,-10-2 3-1,-12-9 0-15,-12 2 6 0,-6 1-6 16,-5-3 0-16,-22 0 0 16,-8 2 5-16,-5 6 2 15,-1 1-3-15,10 2 0 16,7 0 0-16,12 0-3 16,5 0 5-16,7 7-6 15,0 7-39-15,0 7 17 16,15 3 16-16,7 1-3 15,6-3-1-15,2-1 8 16,1-4 2-16,-2-4-3 16,-8-6-10-16,1-4 13 15,-10-3 5-15,-5 0 0 16,-7 0 1-16,0-8 18 16,0-4 6-16,-19-2-30 0,-6 4 0 15,-3 1 1-15,1 6 16 16,3 3-17-16,4 0 0 15,10 0 3-15,4 0-4 16,6 9 1-16,0 4-43 16,21 4-46-16,13-1 44 15,9-5-129-15</inkml:trace>
  <inkml:trace contextRef="#ctx0" brushRef="#br4" timeOffset="919218.7079">17070 15212 92 0,'0'0'100'16,"0"0"-100"-16,0 0-185 15</inkml:trace>
  <inkml:trace contextRef="#ctx0" brushRef="#br4" timeOffset="929532.2271">17210 15107 219 0,'0'0'310'0,"0"0"-237"16,0 0-18-16,0 0-30 0,0 0 27 16,0 0-1-1,0-6-35-15,0 6-5 0,0 0-6 16,0 16-5-16,-3 8 37 16,-7 7 9-16,-2 4-3 15,-3-4-12-15,1 1-28 16,-2-2 4-16,4-3 0 15,3-7-7-15,3-5 0 16,5-5-8-16,1-3-28 16,0-3-57-16,7-1-17 15,14-3-37-15,3 0-278 16</inkml:trace>
  <inkml:trace contextRef="#ctx0" brushRef="#br4" timeOffset="930102.0452">17628 15154 396 0,'0'0'205'15,"0"0"-142"-15,0 0 2 16,0 0 7-16,0 0-18 15,0 0-3-15,-9-10-21 16,-6 10-15-16,-3 0-12 16,-6 9 3-16,0 8 4 15,1 5 5-15,0 5-6 16,4 1 7-16,1 4 0 16,6 1-15-16,4-3-1 0,5-3 0 15,3-8-2 1,0-5-10-16,6-5-19 0,11-5 21 15,5-4 7-15,2 0-5 16,0 0-7-16,-6-2-3 16,-6-4-1-16,-9-1 18 15,-3 2 1-15,0-1-18 16,-9 3 3-16,-11 3 0 16,-2 0 6-16,-2 0 5 15,3 5-3-15,3 6 7 16,8 3-54-16,10 2-83 15,0-4-88-15</inkml:trace>
  <inkml:trace contextRef="#ctx0" brushRef="#br4" timeOffset="930942.4534">18915 15424 722 0,'0'0'78'16,"0"0"-15"-16,0 0-19 15,0 0-10-15,0 0-19 16,0 0-2-16,-94 13-9 16,84 8 3-16,3 4-4 15,7 0-1-15,0 1 5 16,10-3-14-16,10-3 7 16,7-7 0-16,3-7 0 15,1-6-3-15,-1 0-1 0,-7 0 0 16,-4-9 4-16,-6-7 8 15,-8-2-8-15,-5-2 0 16,0-1 0-16,-7-1 0 16,-5-1 4-16,0 0 2 15,1-4-6-15,7 4-1 16,4-2-6-16,0 1 0 16,6 4-18-16,15 3 12 15,1 4 2-15,3 3 0 16,-4 4 6-16,-1 3 1 15,-4 3-1-15,-6 0 1 16,-4 12-9-16,-4 5 9 16,-2 8-3-16,0 2 7 15,-8-1 3-15,-5 2 7 0,3-6-10 16,4-1 0 0,3 0-35-16,3-5-86 0,4-6-143 15</inkml:trace>
  <inkml:trace contextRef="#ctx0" brushRef="#br4" timeOffset="931255.9489">19333 15487 637 0,'0'0'79'0,"0"0"-78"16,0 0-2-16,0 0 1 15,0 0-10-15,0 0 8 16,46 35 2-16,-46-15 12 16,-12 0-5-16,-4 0 19 15,-2-6 4-15,6-1 13 16,4-2-13-16,8-5-9 16,0 0-21-16,0 2 2 15,18-3 1-15,9 0 20 16,9-1-8-16,2-4-3 15,0 0-12-15,-5 0-27 16,-7 0-44-16,-9-2-66 16,-8-13-192-16</inkml:trace>
  <inkml:trace contextRef="#ctx0" brushRef="#br4" timeOffset="933310.0349">18782 15229 427 0,'0'0'214'16,"0"0"-173"-16,0 0-22 16,0 0 21-16,0 0-5 15,0 0-14-15,-13-8-21 16,4 35 5-16,-1 11 22 0,-3 10 22 16,2 4-22-1,0 0-2-15,4 1-14 0,2-4 0 16,5-3-10-16,0-6 15 15,0-4-14-15,9-8-2 16,6-6-2-16,1-7 2 16,0-4 1-16,-1 0 2 15,1-2-1-15,2 2 0 16,4-2 4-16,2 1-4 16,8 2-2-16,6-1 16 15,8 1-1-15,11 1-6 16,4-1-6-16,9-1 12 15,2 0-13-15,3-4-2 16,2-5 0-16,-4-2 0 16,-9 0 6-16,-7-13-6 15,-3-5 1-15,-10-3-1 16,-7-4 13-16,-4-2-13 0,-7-4 2 16,-5-6 3-16,-5-4-5 15,-4-2 0-15,-3-4 1 16,0 0-1-16,-5 2-6 15,-4 2 6-15,0 2 6 16,0 2-6-16,-13 3-6 16,-8 2 5-16,-7 5 1 15,-5-1-2-15,-9-1 2 16,-12 2-18-16,-9 1 15 16,-11-1-8-16,-5 0-2 15,-3 1 12-15,2 1-1 16,5 1 2-16,9 7-2 0,8 6 5 15,6 6 4-15,5 7 8 16,1 0-14-16,3 6-1 16,0 6 0-16,3 1 6 15,1-1-6-15,2 1-5 16,1-3 5-16,3 0 1 16,3-1 0-16,3 1-1 15,4 0 0-15,3 2 1 16,1 0-4-16,2 1 6 15,2 2-3-15,2 0 4 16,0 4-4-16,2 3-10 16,5 8 9-16,3 4 1 15,3 6 19-15,0 9-19 0,3 2 2 16,11 3-4 0,2 3 14-16,8-1-12 0,6-1 0 15,8 0 5-15,7-3-5 16,10-6 0-16,8-4 0 15,7-2 3-15,9-5 1 16,6-2-1-16,3-5-3 16,0-8 3-16,-4-6 0 15,2-11-3-15,-4-3-13 16,-6-14 12-16,-6-14 1 0,-7-6-1 16,-6-4-2-1,-8-2 3-15,-1-4 4 0,-8-2-4 16,-1-3-1-16,-3-3-2 15,-1 0 3-15,-5-1 2 16,-4 0-2-16,-4 0 2 16,-4 5-2-16,-9-1-2 15,-9 1 1-15,0 2 0 16,-24-1-13-16,-15 2 13 16,-18-1 1-16,-13 3 0 15,-13 1-1-15,-10-3-11 16,-2 0 12-16,-1 1 0 15,1 1-2-15,2 4-10 16,5 6 5-16,2 8 7 16,3 9-2-16,6 11 4 0,7 5-2 15,11 5 6 1,9 22-5-16,3 13-1 0,6 12 0 16,4 8 0-16,4 6 3 15,8 3-3-15,6 1 2 16,9 3 1-16,9 2-3 15,1-4-3-15,8-4 3 16,17-3 0-16,11-3-1 16,7 0 1-16,6-4 0 15,6 0 6-15,3-5-2 16,5-4-1-16,3-3-4 16,-2-1 1-16,-4-5-2 15,-4-5-6-15,-7-7-3 16,-3-10-5-16,1-11-24 0,-3-6 22 15,4-2-11-15,-3-18 9 16,3-8 20-16,-3-4 4 16,-1-4 0-16,3-4 13 15,0-2-15-15,3-4 2 16,-1-3-3-16,-2-6 1 16,-5-3-1-16,-4 0-1 15,-7-1-6-15,-6 2 6 16,-9 3 0-16,-9 0-1 15,-7 3-11-15,-12-3 11 16,-24 2-9-16,-15 1 5 0,-18 2 6 16,-8 1-6-1,-13-2 5-15,-7 1-1 0,-8-2-2 16,-1 3 3-16,-3 6 0 16,3 11-9-16,5 14 9 15,8 13 7-15,8 4-7 16,12 11 1-16,2 24 7 15,2 11-6-15,6 16 4 16,12 9-3-16,11 10 5 16,18 8-7-16,15 5 6 15,7 3-2-15,20-3-10 16,22-7-5-16,16-9-48 16,12-11-71-16,8-19-166 15</inkml:trace>
  <inkml:trace contextRef="#ctx0" brushRef="#br4" timeOffset="934218.0515">19501 14354 577 0,'0'0'101'0,"0"0"-67"16,0 0-2-16,0 0-20 0,0 0 27 16,0 0 28-1,0 0-21-15,51-60-29 0,-51 67-17 16,0 22 0-16,-12 13 3 15,1 8 30-15,4 1-12 16,4-4-14-16,3-6 7 16,3-9-3-16,17-7-11 15,8-5 6-15,12-7 7 16,15-7-2-16,15-6 2 16,11-2-8-16,10-19-5 15,2-5-21-15,-2-4-64 16,-10 0-66-16,-16 4-200 15</inkml:trace>
  <inkml:trace contextRef="#ctx0" brushRef="#br4" timeOffset="941520.9495">2408 15257 544 0,'0'0'118'15,"0"0"-69"-15,0 0 25 0,0 0-25 16,0 0 42 0,0 0-54-16,0 0-30 0,0-17 34 15,0 17-41-15,0 4 0 16,0 15-1-16,0 9 4 15,0 10 10-15,0 2-13 16,0-1 4-16,6-3 2 16,0-10-6-16,-2-6 0 15,2-8 5-15,-3-6-4 16,-2-5-2-16,1-1-1 16,-1 0 2-16,1 0 8 15,-2 0-1-15,0-1-7 16,0-13 15-16,0-5-14 15,0-5-2-15,0-1-8 0,-9-1-11 16,-3-3 13-16,-3 0-50 16,1-1-72-16,3-6-175 15</inkml:trace>
  <inkml:trace contextRef="#ctx0" brushRef="#br4" timeOffset="942719.3429">2254 14200 355 0,'0'0'140'0,"0"0"-47"15,0 0-9-15,0 0-24 16,0 0 2-16,0 0-10 0,-43-27-27 15,40 29-3-15,-2 20-22 16,1 13 0-16,4 10 14 16,0 6-9-16,0 3 16 15,3 0-21-15,6-3 3 16,3 1 13-16,-3-4-9 16,0-2-7-16,-1-4 15 15,-3-9-14-15,-2-4-2 16,-1-12-2-16,-2-8 3 15,4-4 0-15,-4-5 6 16,0 0-6-16,0 0 6 16,0-2 14-16,0-17-13 15,-12-13-7-15,-4-13-37 0,-5-7 33 16,6-4-20 0,-1 1 10-16,2 0-2 0,2 3 11 15,0 4-23-15,6 4 19 16,2 8 9-16,4 9-9 15,0 3 8-15,0 4 1 16,3 3 7-16,4 1 5 16,5 4-11-16,-3 1-1 15,6 3 0-15,3-3-2 16,6 5 4-16,4-1-4 16,6 4 4-16,5 2 3 15,3 1-3-15,2 0-2 16,5 0 2-16,1 0-15 0,4 3 20 15,-1 0-7-15,-3 2 0 16,-5-5 10-16,-5 0-12 16,-4 0 2-16,-8 0-8 15,-3 0 0-15,-7 0 14 16,-6 0-6-16,-4 0 0 16,-5 0-1-16,-3 0-10 15,0 5-13-15,0 7-2 16,5 5 26-16,0 5 12 15,2 7-11-15,1 7 18 16,-3 12-7-16,9 5 8 16,-5 10-14-16,-2 10-5 15,1 6 22-15,-5 4-18 16,-3 3-4-16,0 3 20 16,0-4-17-16,0-8 6 15,0-9-10-15,0-16 0 0,0-16 12 16,0-12-12-16,0-11-11 15,0-8 11-15,-9-4 4 16,-7-1 5-16,-13 0 0 16,-11 0-4-16,-14-1-10 15,-4-4 8-15,-7 1-3 16,0 1 2-16,-1 2 3 16,0 1-1-16,2 0-4 15,1 0 0-15,5 0-1 16,8-7 15-16,3-5-13 0,4-10 11 15,1-8-2 1,6-10-10-16,2-8 0 0,2-10 0 16,1-5-15-16,5-2 9 15,6 5-10-15,8 8-24 16,6 11 39-16,6 11-21 16,0 12 4-16,6 10-30 15,19 8 4-15,11 0-111 16,9 8 24-16,7 8-260 15</inkml:trace>
  <inkml:trace contextRef="#ctx0" brushRef="#br4" timeOffset="944445.8136">3133 15504 518 0,'0'0'157'16,"0"0"-93"-16,0 0-26 16,0 0-22-16,0 0 1 15,0 0-14-15,-17 41 19 16,8-4-2-16,0-1 4 16,2 0-24-16,2-6 1 15,1-5 3-15,1-7-4 16,3-10 0-16,-2-5 16 15,2-3-15-15,0 0 23 16,0-4-7-16,0-18-8 16,0-12-9-16,0-10 0 15,0 1-9-15,0 5 8 0,0 4 2 16,0 6 7-16,2 7-8 16,-1 5 0-16,1 6-5 15,-2 3 5-15,0 6 0 16,0 1-4-16,0 0-10 15,0 0 5-15,0 0-8 16,0 2 17-16,0 7-5 16,0-2 7-16,0 0-3 15,-2-1 1-15,-1-3-6 16,2 2-5-16,1-5-60 16,0 0-66-16,6 0-82 15,15 0-24-15</inkml:trace>
  <inkml:trace contextRef="#ctx0" brushRef="#br4" timeOffset="944558.5148">3133 15504 327 0</inkml:trace>
  <inkml:trace contextRef="#ctx0" brushRef="#br4" timeOffset="944782.9483">3133 15504 327 0,'10'-53'143'0,"-38"57"-89"0,-5 8-16 16,-3 4 11-16,-3 3-5 16,-2 2 45-16,2 4-55 15,3 1 4-15,6-2-9 16,8-4-21-16,10-6-5 15,3-6-3-15,9-8-13 16,0 0 13-16,9-3-38 16,15-19 38-16,17-9 11 15,7-10-8-15,6-1 3 16,-2 2-6-16,-7 3-15 0,-3 10 0 16,-10 8 11-1,-8 10 2-15,-4 9 2 0,-6 0-1 16,-4 0-1-16,3 14-17 15,-1 10 12-15,-2 2 7 16,-2 5 5-16,4 3-5 16,-7-3-8-16,3-1-62 15,0-3-35-15,-1-5-158 16</inkml:trace>
  <inkml:trace contextRef="#ctx0" brushRef="#br4" timeOffset="945511.1307">2858 16140 583 0,'0'0'91'0,"0"0"-58"15,0 0 23-15,0 0-13 16,0 0 1-16,0 0-6 15,11-34-38-15,-2 44-11 0,4 14 11 16,2 6 1-16,0 2 23 16,-9-1-24-16,-1-3 0 15,-3-6 10-15,1-7 4 16,0-8-14-16,-2-4 0 16,4-3 4-16,-4-3-9 15,4-21 5-15,1-13-14 16,0-8 13-16,0-2-11 15,-1 4 12-15,0 4 15 16,-3 10-3-16,4 5 5 16,-2 9-17-16,1 6 0 15,-5 6 0-15,3 3 0 16,-3 0-10-16,10 5 2 0,-1 19-20 16,2 11 25-1,-1 6 2-15,-7 0 1 0,-3-3 9 16,0-8-9-16,0-9 0 15,0-9-1-15,0-8 1 16,0-4-67-16,9 0-82 16,-3-18-79-16</inkml:trace>
  <inkml:trace contextRef="#ctx0" brushRef="#br4" timeOffset="945901.1792">3159 16319 725 0,'0'0'43'16,"0"0"-30"-16,0 0-8 15,0 0-5-15,0 0 0 0,0 0-29 16,8-42-19 0,-7 42-16-16,2 11 13 0,-3 4 44 15,0 7-4-15,0 2 11 16,0 0 16-16,0 2 7 15,0-4 27-15,0-1-20 16,0-2-28-16,0-6-2 16,2-3-5-16,14-8-56 15,4-2-179-15</inkml:trace>
  <inkml:trace contextRef="#ctx0" brushRef="#br4" timeOffset="946783.936">4925 15684 595 0,'0'0'122'0,"0"0"-77"16,0 0-9-16,0 0 4 15,0 0 23-15,0 0-49 16,-31 38-11-16,22-8 31 16,5 4-25-16,-1 0-4 0,2-4-5 15,3-3 0 1,0-5-2-16,0-5 2 0,0-8 0 15,0-4-2-15,0-5 2 16,0 0-19-16,0-10-17 16,0-16-19-16,2-11-91 15,1-7 15-15,-3 1-69 16,0 2 33-16,0 5 141 16,-2 5 26-16,-8 3 6 15,-5 7 35-15,-3 3 67 16,-4 2 4-16,-4 4 12 15,0 2-59-15,-1 5-1 16,-3 3-22-16,2 2 5 16,-2 0-14-16,0 0 0 15,3 12-22-15,0 5-4 0,3 5 9 16,6 3-9 0,6 1-14-16,6 2 4 0,3 1 3 15,3-2 1 1,0-2-1-16,0-6-8 0,3-6 2 15,8-7-6-15,5-6-8 16,5-2 16-16,8-20 4 16,5-12 8-16,3-5-8 15,-1-3-2-15,-3 5-9 16,-5 5 5-16,-4 10 6 16,-4 9 2-16,-6 7-1 15,-2 6-1-15,-4 0-15 16,2 12 15-16,-1 13-14 15,0 4 14-15,3 3 0 0,-6 1 6 16,3 1-4-16,-2-3-2 16,-2-2-8-16,2-7-88 15,-1-6-28-15,-3-9-346 16</inkml:trace>
  <inkml:trace contextRef="#ctx0" brushRef="#br4" timeOffset="947311.0476">4628 16394 478 0,'0'0'343'0,"0"0"-268"15,0 0-75-15,0 0-4 16,0 0 4-16,0 0 11 16,0 25 2-16,0-3-2 15,-4 2-8-15,-2 0 15 16,2-2-17-16,1-6-2 0,0-3-6 15,3-5-6-15,0-5-8 16,0-3-51-16,0 0-27 16,0-19 27-16,13-10-116 15,4-7 58-15,-4 2 130 16,-1 6 22-16,-3 9 64 16,-3 8 14-16,-5 8-15 15,-1 3 12-15,0 0-60 16,0 0-13-16,0 11 15 15,0 8 0-15,-5 1 14 16,3 0-44-16,2-3-7 16,0-4 5-16,0-4-5 15,0-3-4-15,12-2-5 16,1-2-19-16,9-2-33 16,4 0-94-16,-2 0-159 0</inkml:trace>
  <inkml:trace contextRef="#ctx0" brushRef="#br4" timeOffset="947984.7666">4596 16390 834 0,'0'0'93'15,"0"0"-69"-15,0 0-24 16,0 0-3-16,0 0 3 0,0 0 42 16,-6 89-39-16,6-50 11 15,8 0-5-15,2-1-4 16,0-4 7-16,-4-9-12 15,-3-9 0-15,0-6 5 16,-1-5-4-16,-1-5-1 16,-1 0 12-16,0-10-6 15,0-20-4-15,-3-14-2 16,-3-10 0-16,0-9-7 16,2 4 0-16,4 3-11 15,0 11 11-15,14 11-3 16,4 10 3-16,-1 8-1 15,4 6 8-15,-5 10-10 0,-1 0 10 16,-1 12-6-16,-4 10-3 16,-6 7 9-16,-4 5-9 15,0 4 9-15,-1-1 0 16,-12-1 10-16,-4-5 1 16,2-6-11-16,2-5 0 15,1-7-20-15,3-10-26 16,6-3-50-16,1 0 18 15,2-15-71-15,0-6-399 16</inkml:trace>
  <inkml:trace contextRef="#ctx0" brushRef="#br4" timeOffset="948096.4644">4596 16390 194 0</inkml:trace>
  <inkml:trace contextRef="#ctx0" brushRef="#br4" timeOffset="948196.1987">4596 16390 194 0,'116'58'212'0,"-110"-58"-87"0,2 0-59 0,3 0-24 0,3 1 18 16,4 8 26-16,0-2-14 15,4 2-1-15,2 1-29 16,0 1-27-16,4 0 16 15,1 0-29-15,2-1-4 16,4-5-47-16,0-5-73 16,-1 0-260-16</inkml:trace>
  <inkml:trace contextRef="#ctx0" brushRef="#br4" timeOffset="949394.5579">7297 14774 99 0,'0'0'568'0,"0"0"-568"15,0 75 0-15,0-19-9 16,0 11 20-16,-3 1-5 15,-3-2 44-15,-1-2-43 16,2-5 19-16,2-8 8 16,3-8-31-16,0-16 0 15,0-15-3-15,0-12 0 16,0 0 10-16,9-24 35 16,6-19-24-16,3-15-12 15,1-14-9-15,-1-9-8 16,-4-5-11-16,-1-1 19 15,-4 5 4-15,0 13-2 0,0 13 1 16,-2 14 4-16,-1 8-2 16,0 7-5-16,2 10 0 15,4 6 0-15,1 1-15 16,11 4 8-16,7 0 7 16,14 0-1-16,13 4 1 15,9 0-2-15,3 2 0 16,2 0 2-16,-6 13 4 15,-9 9-4-15,-8 3 0 16,-14 3-11-16,-11 0-3 16,-9 0 11-16,-8 4-10 15,-5 0 8-15,-2 2-5 16,0 5 20-16,-7 1-7 0,-2-1 16 16,-3-1-19-1,1 2 18-15,-1 3-13 0,-1 1 1 16,-3 2 4-16,-4 0-10 15,1-3 0-15,-8 1-1 16,-6-4-12-16,-4-7-8 16,-11-9-13-16,-10-4 14 15,-9-8 9-15,-11-7 9 16,2-5 2-16,0 0-10 16,6-4 21-16,10-10 2 15,8 0 23-15,15 3-32 16,9 0-4-16,11 5-1 0,7 3 1 15,5 3 0-15,5 0 0 16,0 3-53-16,0 18-68 16,8 8 54-16,11 6-156 15</inkml:trace>
  <inkml:trace contextRef="#ctx0" brushRef="#br4" timeOffset="950745.1821">8486 15775 500 0,'0'0'67'16,"0"0"1"-16,0 0-21 16,0 0 16-16,0 0 16 15,0 0 0-15,0-51-53 16,0 51-26-16,0 0 2 15,0 20 2-15,-12 9 11 16,-6 11-6-16,0 4-1 16,3-4 23-16,6-1-31 15,2-6 0-15,3-2 11 0,4-12-11 16,-1-9 0-16,1-3-1 16,0-7 1-16,0 0 12 15,0-19-5-15,0-12 1 16,0-8-8-16,5-4-13 15,1 6 13-15,-3 3 0 16,-3 6-1-16,0 1 1 16,0 3 0-16,0 1 0 15,0 1-4-15,-2 8 4 16,-1 0 0-16,-1 6-3 16,0 5-5-16,2 3 7 15,-1 0-23-15,-5 0 12 0,-6 9 7 16,-6 10 5-1,-1 4 5-15,-2 4-5 0,9 0 0 16,-2 0 2-16,4-1 0 16,-2-4-4-16,5 0 2 15,0-3 0-15,3-7 4 16,2-2-4-16,0-4 0 16,4-6-3-16,0 0-1 15,0 0-1-15,4-8-9 16,14-12 7-16,7-9-11 15,6-5-5-15,4 0 12 16,-1 1 10-16,-2 6-22 16,-2 8 18-16,-2 5 5 15,-5 8 2-15,-3 6-2 16,-2 0-9-16,-1 3-7 0,-3 14 4 16,-3 6-13-1,-1 5 24-15,-4 3-3 0,-3-1 1 16,-2 0 3-16,1-4-26 15,-1-1-52-15,1-5-32 16,-2-6-143-16</inkml:trace>
  <inkml:trace contextRef="#ctx0" brushRef="#br4" timeOffset="951403.6766">8393 16256 620 0,'0'0'210'15,"0"0"-168"-15,0 0-36 16,0 0-5-16,0 0 10 16,-40 85 14-16,33-48-11 15,5 4-6-15,2-8 0 16,0-3 3-16,2-4-9 16,5-11 1-16,-1-7-4 15,-3-5 1-15,-2-3-20 16,4-6 20-16,0-18-1 15,3-13 1-15,1-9 0 0,-3-3-3 16,1-1 3-16,7 8 0 16,-2 9-4-16,3 12 4 15,0 8 3-15,0 9-3 16,-5 4 0-16,-1 0-8 16,-4 17-1-16,1 7 3 15,-6 5-4-15,0 2 10 16,-9 0 5-16,-6 1 1 15,-7-3 1-15,-1-5-5 16,2-5 3-16,3-6-5 16,5-6-19-16,7-7-50 15,6 0-47-15,0-9-122 16</inkml:trace>
  <inkml:trace contextRef="#ctx0" brushRef="#br4" timeOffset="951608.4093">8463 16416 420 0,'0'0'161'0,"0"0"-56"15,0 0-14-15,0 0-22 16,0 0-23-16,0 0-22 16,-1 10-20-16,1-3-4 15,0-1 0-15,12 3-1 16,7-1 1-16,10-2-46 0,4-6-91 15,1 0-272-15</inkml:trace>
  <inkml:trace contextRef="#ctx0" brushRef="#br4" timeOffset="952333.9418">9719 16307 559 0,'0'0'229'0,"0"0"-212"0,0 0-11 16,0 0 7-16,0 0 6 16,0 0 9-16,-22 13-15 15,19 20 24-15,1 6-12 16,-1 5-7-16,2-6-7 16,-1-4 12-16,0-8-1 15,0-9-14-15,2-7-8 16,0-9 0-16,0-1 6 15,0 0 0-15,0-17 9 16,7-16 6-16,10-12-18 16,2-6-4-16,4 1 1 0,-4 4-8 15,0 12 2 1,0 9 2-16,0 11-6 16,-6 7 8-16,-2 7-5 0,-4 0 3 15,-4 4-18-15,-1 16-10 16,-2 4 30-16,0 3-4 15,-3-1 6-15,-8-1 7 16,-2-1-7-16,1-3 3 16,0-4-3-16,5-6-3 15,2-5-5-15,5-2-17 16,1-4-22-16,25 0 1 16,13 0 45-16,13 0 1 15,7 0 0-15,6 6-87 16,6 1-91-16</inkml:trace>
  <inkml:trace contextRef="#ctx0" brushRef="#br4" timeOffset="955420.1599">776 8114 193 0,'0'0'101'15,"0"0"-45"-15,0 0-19 16,0 0-23-16,0 0 14 15,0 0 50-15,0 0-78 16,0-16 0-16,-6 29 0 16,-7 9 6-16,-4 8 44 15,-1 1-30-15,2-1-8 0,1-2 56 16,4-3-61 0,1 1 2-16,0 6 23 0,-1 1-29 15,2 6 15-15,-1 5-18 16,2 2 4-16,2 7 17 15,3 0-18-15,3 4-3 16,0 1 12-16,0-4-3 16,0 0 1-16,0-5-10 15,0-2 0-15,0-3-4 16,2-3 4-16,-1-5 0 16,1 1 13-16,-2-2-10 15,0-2-2-15,0 1-1 16,1 2 7-16,-1 1-20 15,4 2 25-15,1 1-12 0,1-2 0 16,3 1 7-16,1 2-13 16,1-2 6-16,1 2 0 15,-3 0 29-15,-1 1-29 16,2-1 0-16,-4-1 11 16,-3-1-7-16,-2-5-5 15,1-2 1-15,-2-5 0 16,0-4 20-16,1-6-8 15,1-7-12-15,1-2 0 16,-1-4 8-16,0-2-12 16,1-2 4-16,-3 0-27 15,0 0 11-15,0 0-27 16,-12 0-28-16,-16-11-219 16</inkml:trace>
  <inkml:trace contextRef="#ctx0" brushRef="#br4" timeOffset="955854.7071">370 9472 558 0,'0'0'52'16,"0"0"-16"-16,0 0-1 0,0 0 21 15,0 0-53-15,0 0 40 16,-18-17-43-16,18 17 3 16,0 6-16-16,0 24 13 15,2 12 0-15,11 13 21 16,7 6-14-16,-1 1 10 16,5-1-17-16,0-5 0 15,0-3 12-15,0-2-8 16,-1-5-4-16,1-7 2 15,-4-6 9-15,2-7-22 16,-1-7 8-16,-2-7 3 16,2-6-2-16,0-6 14 15,7 0-12-15,2-15 21 0,12-15-14 16,3-12 10-16,4-2-17 16,-2-4-5-16,-8 2-18 15,-9 2-12-15,-9 8-2 16,-9 7-27-16,-4 7-60 15,-8 3-93-15</inkml:trace>
  <inkml:trace contextRef="#ctx0" brushRef="#br4" timeOffset="960775.4578">2713 13834 281 0,'0'0'69'16,"0"0"-30"-16,0 0-13 16,0 0-12-16,0 0 39 15,0 0-19-15,0 0-4 16,0 0 32-16,-9-1-61 16,9-2 21-16,0 0-16 15,0-2 3-15,7 2 3 16,6-3-12-16,3 1 0 15,4-3-1-15,1 1 11 16,7 0-10-16,8 0 5 16,5-1-5-16,3 2 0 0,3 0-2 15,0 4 13-15,2 0-13 16,-1 2 2-16,-1 0 0 16,-2 0 0-16,1 4 3 15,-2 5-3-15,-1 3-11 16,-3 1 11-16,1-1 2 15,0 0-1-15,-2-2-1 16,1-4 0-16,3 0 5 16,-1-1-4-16,7 1 0 15,1 0 0-15,2 4 14 16,0-2-2-16,-2 1-13 16,-1 0 7-16,-6 1-1 15,-4 2-11-15,1 0 5 16,-4 0 0-16,-2-4 11 0,-4 1-11 15,3-4 0-15,-3 0 0 16,-2-2 0-16,0-3-10 16,2 2-22-16,-3-2-95 15,-3 0-205-15</inkml:trace>
  <inkml:trace contextRef="#ctx0" brushRef="#br4" timeOffset="961846.6231">7980 14251 353 0,'0'0'193'16,"0"0"-150"-16,0 0-31 16,0 0 0-16,0 0-12 15,0 0 8-15,6 1-4 16,3 0 1-16,6-1 1 15,14 0 22-15,10 2 12 16,8-2 8-16,10 3-33 0,5 1-2 16,2 0 2-1,1 2-13-15,-5 2 1 0,0 2-2 16,-3-1 11-16,-3-1-12 16,-1 1-1-16,0 2 1 15,0 0 7-15,4 1-5 16,0-1-4-16,-2 0-1 15,-3 0 3-15,-3-1 5 16,0 0-4-16,-1-3-2 16,1-1 2-16,-2-2 1 15,-6-2-2-15,-6 1 0 16,-10 0 4-16,-8-1-4 16,-7-2-15-16,-7 1-10 15,-3-1-25-15,0 0-22 0,-7 0-26 16,-16 0-195-16</inkml:trace>
  <inkml:trace contextRef="#ctx0" brushRef="#br4" timeOffset="962448.5754">7847 14262 364 0,'0'0'106'0,"0"0"-73"15,0 0-21-15,0 0 12 0,0 0 14 16,0 0 13-16,51 0-29 15,-14-2 9-15,7 2-19 16,11 0 9-16,12 0 3 16,9 5-18-16,9 2-1 15,3-2 7-15,4 1-4 16,-6 1-6-16,-3 2-1 16,-5-1 12-16,-8 1-13 15,-4 3-8-15,-10 0 8 16,-12 0-1-16,-9 3 1 15,-12 1-15-15,-10-2-12 16,-6-1 14-16,-5-3 6 16,-2-2 12-16,0-2-5 15,0-3 0-15,0-1-3 16,0 0-17-16,0-2-10 0,-5 3 6 16,-10 1-15-16,-4 2-154 15,-6-3-173-15</inkml:trace>
  <inkml:trace contextRef="#ctx0" brushRef="#br4" timeOffset="969988.743">5570 14156 358 0,'0'0'50'15,"0"0"9"-15,0 0 0 16,0 0-18-16,0 0-35 16,0 0 14-16,-33-16 0 15,31 16-20-15,-1 3-5 16,0 13 5-16,-1 2 0 16,4 2 0-16,0-1-1 15,0 0 0-15,0-3 2 16,0-4 0-16,0-3-1 0,0-4-4 15,0-2 4 1,0-1 0-16,0-1-1 0,0-1 1 16,0 0 1-16,0 0 3 15,0 0 2-15,0 0 3 16,0 0 12-16,0 0 14 16,0 0-2-16,0 0-30 15,-1 0 8-15,-4 0 2 16,1 0-13-16,-1 0 0 15,1 0 9-15,0 8-9 16,0 3 0-16,0 5 0 16,4-1-3-16,0-4 2 15,0-3-6-15,0-2-7 16,0-3 10-16,0-3-9 16,0 0 3-16,0 0 3 15,0 0-15-15,0 0 8 0,0-11-21 16,0-4-55-16,0-2-9 15,0 1-21-15,-5 5-102 16</inkml:trace>
  <inkml:trace contextRef="#ctx0" brushRef="#br4" timeOffset="973688.4777">12732 14522 178 0,'0'0'2'16,"0"0"5"-16,0 0 3 15,0 0 1-15,0 0 20 16,0 0 5-16,0 0 12 16,-46 11 5-16,42-11-6 0,-1 1 18 15,1-1 6 1,1 0-41-16,1 3-4 0,-1 1-23 16,-2 5-6-16,-2 3 2 15,1 4 1-15,-1 4 10 16,4-2-2-16,0 3 4 15,1-3-3-15,-2 1-9 16,1-2 0-16,0 0 10 16,-1 0-9-16,2-2 2 15,-1-1-6-15,3-4 1 16,0-1 2-16,-1-2 1 16,1-1 1-16,0-2 2 0,0-3-4 15,0 1 5 1,0-2-5-16,0 0-5 0,0 0 5 15,0 0 20-15,-4-13 3 16,3-4-23-16,-2-6 2 16,-1-2-4-16,4-1 2 15,-2 1 0-15,2 1 5 16,0 2-1-16,0 2-4 16,0 3 4-16,0 1-3 15,0 4 9-15,0 4-7 16,0 3 0-16,0 2 19 15,0 3-22-15,0 0 4 16,0 0-14-16,0 0 8 16,0 0 2-16,0 0-10 15,0 0 0-15,0 0 10 0,-1 6 0 16,-4 9 3 0,-4 8 3-16,2 5-4 0,-3 5 3 15,2 1-1-15,5 1-3 16,1-2 5-16,2-3-6 15,0-4-3-15,0-4-1 16,2-7 4-16,6-2 0 16,-4-5-8-16,3-4-18 15,-2-3-11-15,1-1-3 16,0 0-13-16,1 0-3 16,2 0-98-16,-4 0-109 15</inkml:trace>
  <inkml:trace contextRef="#ctx0" brushRef="#br4" timeOffset="988247.4162">2291 14358 157 0,'0'0'136'0,"0"0"-110"16,0 0-22-16,0 0 10 15,0 0 56-15,0 0 14 16,-4-74-21-16,4 73 8 16,0 0-38-16,0 1 34 15,0 0-35-15,0 0-11 16,0 0 45-16,0 0-56 15,0 0 10-15,0 0-10 16,0 0-2-16,0 1-16 0,0 15-2 16,0 9 10-16,0 10 1 15,0 4 1-15,0 4-2 16,0 2 7-16,0 1-2 16,0-3-2-16,0 0-3 15,0-2 2-15,0 1 10 16,0 0-11-16,0-2-1 15,0-4 1-15,0-2 8 16,0-3-6-16,0-2-3 16,0 0 0-16,0-2 10 15,0-3-10-15,0-2-4 16,0-3 3-16,0-5 2 0,0-5-2 16,0-5 3-1,0-4-2-15,0 0 23 0,0 0-21 16,0-21 6-16,0-11 1 15,0-14 3-15,0-4-8 16,0 0-4-16,0-4 0 16,0 3-2-16,0-1 2 15,0 4 0-15,0 4-5 16,0 3 17-16,0 6-17 16,0-2 5-16,0 3 0 15,-5-1 5-15,3 0-5 16,-1-2 0-16,1-1-7 15,1 0 2-15,1 3 2 0,0 5-4 16,0 10 7-16,0 9-10 16,0 6 10-16,0 3 0 15,0 2-13-15,0 0 17 16,3 0-20-16,5 0 9 16,6 0 7-16,8 2 5 15,3 0 0-15,8-2-5 16,8 0 0-16,8 0 6 15,7-5-10-15,4-1 4 16,0 6 0-16,-9 0-6 16,-6 0 7-16,-8 7-1 15,-9 5 0-15,-6 0-5 0,-4-2-4 16,-6 0 7 0,-1-3 2-16,-4-3 3 0,-2-1-2 15,0-2-1-15,-2-1 0 16,3 2 5-16,-1 0 4 15,1 1-9-15,6 3 0 16,-5 2 3-16,4 4 1 16,-1 2-4-16,-4 1 1 15,4 5 5-15,-3 1 13 16,-1 1-19-16,-1 3 0 16,-3 2 5-16,1 4 0 15,-3 5-5-15,0 3 0 16,0 6 6-16,-6 3-3 0,-6 1-3 15,0 0 0 1,-2-2 10-16,3-3-3 0,-1-5-6 16,0-3-1-16,1-4 4 15,0-5-3-15,0-4-1 16,-1-7 0-16,-1-3 3 16,-1-2 0-16,-9-4-3 15,-4 0 0-15,-11-2 9 16,-1-3-2-16,-5-2-7 15,2 0 7-15,-1 0-5 16,4 0-2-16,0 0-3 16,3 3-1-16,6 1 8 15,-1 1 5-15,7-2-9 16,2 2 0-16,7-2 5 0,2-3 2 16,7 2-12-1,1-1 5-15,-1-1 0 0,3 0-12 16,-1 0-2-16,-2 0-62 15,3 0 3-15,-4-14-119 16,5-6-406-16</inkml:trace>
  <inkml:trace contextRef="#ctx0" brushRef="#br4" timeOffset="991011.7247">3182 16286 14 0,'0'0'3'0,"0"0"-3"16,0 0 20-16,0 0 13 16,0 0 8-16,0 0-33 15,0 0 2-15,16-49-1 16,-16 49 3-16,0 0-11 16,-3 0 33-16,-3 0-25 15,-4 0 3-15,4 0-2 16,0 0-2-16,0 0-4 0,0 0-4 15,5 0-11 1,1 0-33-16,0 0-15 0,0 0-19 16,8 0 70-16</inkml:trace>
  <inkml:trace contextRef="#ctx0" brushRef="#br4" timeOffset="995506.0588">4766 16747 602 0,'0'0'63'16,"0"0"-59"-16,0 0 15 15,0 0 11-15,0 0 12 0,0 0 15 16,46-28-46 0,-31 25-11-16,0 3 10 0,-3 0-5 15,-2 3-9-15,-1 9 4 16,-3 6 0-16,-6 5 6 15,0 3 0-15,0 0 2 16,-3-3 3-16,-6-4-2 16,2-2 10-16,3-6-18 15,-1-5 0-15,5-1 11 16,0-2-4-16,0 1-7 16,0 0 7-16,16 4-4 15,1-5 25-15,4 3-29 16,-2-2 2-16,-4 0 0 15,3 1-2-15,-5-1-13 16,-1 2-67-16,-4-6-129 0,-8 0-402 16</inkml:trace>
  <inkml:trace contextRef="#ctx0" brushRef="#br4" timeOffset="1.00076E6">2329 15027 515 0,'0'0'89'15,"0"0"-42"-15,0 0-45 16,0 0 16-16,0 0-2 16,0 0-15-16,0 0 29 15,0 0-14-15,60 13-13 0,-22-12 15 16,5 0-12-16,1-1-5 15,0 0 0-15,1 0-1 16,-3 0-16-16,-6-1-82 16,1-8-115-16</inkml:trace>
  <inkml:trace contextRef="#ctx0" brushRef="#br4" timeOffset="1.00183E6">1881 17125 616 0,'0'0'148'0,"0"0"-148"15,0 0-7-15,0 0-39 16,0 0 46-16,0 0 3 15,127 0 20-15,-49 0 16 16,16-2-28-16,6 2-6 16,5 0-3-16,7 0 9 15,-3 0-10-15,0 0-1 16,-6 0-3-16,-10 0-2 16,-4 0-5-16,-12 2 7 15,-14 8-11-15,-14 0 7 16,-13-3-4-16,-8 1 0 15,-13-3 10-15,-7-2 1 16,-1-2 7-16,-7-1 0 16,2 0-5-16,-2 0 8 0,0 0 21 15,0 0-23-15,0 0 3 16,0 0 14-16,0 0-17 16,0 0-4-16,0 0-4 15,0 2-3-15,0 7-1 16,0 10-13-16,0 14 17 15,0 12-1-15,0 3 6 16,0 4-2-16,0 4-3 16,0-6 5-16,0 6-4 15,0-8 7-15,0-4-8 16,0-1 0-16,-5-9-3 16,-2-6-21-16,-3-5-43 15,-5-9-46-15,-11-7-68 0</inkml:trace>
  <inkml:trace contextRef="#ctx0" brushRef="#br4" timeOffset="1.00275E6">1960 17338 178 0,'0'0'46'0,"0"0"-25"0,0 0 29 15,0 0-27-15,0 0 15 16,0 0 32-16,-79-80 2 16,66 63-7-16,-1 3-6 15,1 2-33-15,-1 1 27 16,3 5 11-16,5 3-43 16,1 3 24-16,5 0-29 15,0 0-16-15,0 0 0 16,0 10-9-16,0 19 9 15,0 11 1-15,11 9 4 0,3-2 12 16,0 3-14-16,0-1-3 16,0 1 14-16,-2-1-10 15,0-3 13-15,-1-6-17 16,2-3 7-16,-5-8 3 16,-1-2-10-16,3-5 0 15,-4-1 2-15,-1-8-1 16,1-3 7-16,-3-3-8 15,0-3 3-15,0-1-6 16,-2-1 3-16,3-2 0 16,4 0 5-16,9 0 3 15,8 0-7-15,11 0-1 16,11 0 0-16,13-2 8 16,16-6-5-16,12-1-3 15,12-2 0-15,9-5 0 0,10-1-1 16,5 0-11-16,0 1-6 15,-2-2 9-15,-10 4-22 16,-10 0-5-16,-22 4 18 16,-17 3 10-16,-24 2 3 15,-14 5-5-15,-13-4 10 16,-8 4-2-16,-4 0 3 16,0 0-1-16,0 0 7 15,0 0 7-15,0 0 6 16,-7 0-19-16,-4 0-1 0,-5 0 0 15,-5 0-48 1,-3 0-93-16,-9-10-377 0</inkml:trace>
  <inkml:trace contextRef="#ctx0" brushRef="#br4" timeOffset="1.00354E6">2123 17347 6 0,'0'0'591'0,"0"0"-498"15,0 0-77-15,0 0 45 16,0 0-14-16,0 0 0 15,-6 0-2-15,6 0-32 16,0 0 3-16,0 0-16 16,0 0-4-16,6 0-3 15,9 0 7-15,5 0 0 16,2 0 5-16,0 3-3 16,-1 8-4-16,-6 2-1 15,-4-1 3-15,-6 8-8 0,-2 1 10 16,-3 1-2-16,0 2 0 15,0-2 4-15,-3-7 4 16,1-2 0-16,2-7 0 16,0-3 8-16,0-1-11 15,0 0-5-15,7 1 3 16,16-2-1-16,0 3 7 16,1 0-9-16,-5 4 0 15,-2 4-6-15,-7-1 4 16,-6 9 2-16,-4 2 0 15,0 5 5-15,0-1-8 16,-11-6 3-16,-3-1 0 0,6-5-9 16,5-8 9-1,3-4-63-15,0-2-75 0,7-17-203 16</inkml:trace>
  <inkml:trace contextRef="#ctx0" brushRef="#br4" timeOffset="1.00372E6">2539 17541 311 0,'0'0'238'16,"0"0"-222"-16,0 0-16 16,0 0 7-16,-54 82 14 0,54-65-21 15,0-2-5-15,12-3-36 16,6-11-166-16</inkml:trace>
  <inkml:trace contextRef="#ctx0" brushRef="#br4" timeOffset="1.00413E6">2630 17348 1 0,'0'0'659'16,"0"0"-601"-16,0 0-58 15,0 0 22-15,0 0-13 16,0 0 20-16,18 0-29 15,13 0 5-15,8 0 32 16,0 0-37-16,-6 0 0 16,-8 0 6-16,-4 1-4 15,-6 13-2-15,-5 3-8 16,-7 9 8-16,-3 5 32 16,0 7-3-16,-6 6 11 15,-11-2-12-15,-1-1-4 0,2-7 11 16,2-5-35-16,5-6 2 15,6-6-17-15,3-7-5 16,0-7-83-16,20-3-105 16</inkml:trace>
  <inkml:trace contextRef="#ctx0" brushRef="#br4" timeOffset="1.02087E6">1725 3050 68 0,'0'0'106'0,"0"0"-54"16,0 0-14-16,0 0-4 15,0 0 28-15,0 0-18 16,0 0-6-16,-6 0 39 16,6 0-75-16,0 0 13 15,0 0-7-15,0 0 4 16,0 0-5-16,0 0-7 16,0 0 0-16,0 2-15 15,3 1 11-15,10-1 4 0,2 4 22 16,7-2-14-16,2 3 21 15,7-1-21-15,4 1 4 16,1-4 28-16,4 1-26 16,3-2-14-16,-1 2 9 15,1 0 1-15,-3 1-3 16,1-1-7-16,1 1 0 16,2 2 4-16,-2 0-4 15,3 3 0-15,-6-1 3 16,5-1-2-16,-5-2-1 15,3-3 0-15,-1 0 8 16,-2-1-8-16,-4 0 0 0,-4-2 0 16,-1 0-1-16,-3 0 8 15,-4 0 4-15,-6 0-9 16,2 0 4-16,-5 0 17 16,-4 0-23-16,-7 0 0 15,0 0 1-15,-3 0 4 16,0 0-10-16,0-2-2 15,0-2-73-15,-25-3 2 16,-8-1-248-16</inkml:trace>
  <inkml:trace contextRef="#ctx0" brushRef="#br4" timeOffset="1.02131E6">1817 3195 311 0,'0'0'104'0,"0"0"-102"16,0 0-2-16,0 0 4 0,0 0 8 16,0 0-8-16,90 7 27 15,-62 0 7-15,8-4 33 16,5-1-63-16,9 1 0 16,5-3 24-16,9 0-25 15,0 0 17-15,3-5-17 16,-1-5-3-16,1 1 13 15,0-1-7-15,-4 0-10 16,-8-1 0-16,-6 1 0 16,-10 0 0-16,-6 2-1 15,-11-1-8-15,-2 4-2 16,-9 1-26-16,-6 1-25 16,-5 3-16-16,-9 0-114 15</inkml:trace>
  <inkml:trace contextRef="#ctx0" brushRef="#br4" timeOffset="1.02952E6">20510 4556 296 0,'0'0'72'15,"0"0"9"-15,0 0-35 0,0 0-30 16,0 0 69-1,0 0-61-15,0 0 42 0,0 0-16 16,0-10-32-16,0 10 5 16,0 0-23-16,0 0 7 15,0 0-11-15,0 0 4 16,0 4-16-16,0 16 12 16,6 6 4-16,-2 9 12 15,0 5-12-15,-4 4 1 16,0-2 22-16,0-3-16 15,0-2-7-15,2 0 26 16,-1-4-24-16,2 3 14 0,-3-1-16 16,0 1 10-1,0-1 11-15,0-5-16 0,0-1 11 16,0-7-9 0,0-2-6-16,0-6 7 0,0-4-8 15,0-5 0-15,0-3 3 16,0 0 5-16,0-2-8 15,0 0 1-15,0 0-1 16,0-11-16-16,-4-8-93 16,-8-2-91-16,-2-3-108 15</inkml:trace>
  <inkml:trace contextRef="#ctx0" brushRef="#br4" timeOffset="1.02988E6">20299 4937 338 0,'0'0'107'0,"0"0"-20"16,0 0-59-16,0 0 20 16,0 0-24-16,0 0-12 15,-4 3 16-15,4 13-26 16,0 6 21-16,0 9 13 15,7 3-22-15,6 5 17 16,1 0-31-16,2 2 5 16,1-4 32-16,1-6-36 0,0-2 8 15,1-9-6-15,-1-5-2 16,-3-5 17-16,-2-4-18 16,-1-5 0-16,0-1 32 15,5 0-23-15,2-11 0 16,2-8-4-16,4-2-1 15,2-4-4-15,-3 1-83 16,-8-2-89-16,-2-1-253 16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10-04T04:25:24.087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2060"/>
    </inkml:brush>
    <inkml:brush xml:id="br2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2609 6364 505 0,'0'0'30'0,"0"0"44"16,0 0-52-16,0 0 2 0,0 0-24 15,0 0-19-15,0 0 6 16,15 6 26-16,34 1-13 16,23 0 37-16,17-2-24 15,20 0-2-15,21-3 0 16,15 1 2-16,11-2 0 15,16 1-13-15,13-2 11 16,10 0-18-16,14 0 15 16,-7 0-8-16,3 0 1 15,-10 0 15-15,-2 0-19 16,1-2 3-16,6-1 0 16,11 2 17-16,6-1 4 15,10 0-21-15,8-3 14 16,8 0-6-16,5-3-8 0,4 0 0 15,-8-3 0-15,-2 3-7 16,-7-3 16-16,-4 3-10 16,-3 1 2-16,-14 2 1 15,-21 0 0-15,-22 5-2 16,-31 0 0-16,-29 0-12 16,-35 0 8-16,-32 0-19 15,-25 0-11-15,-19 0-73 16,-9 0 79-16,-24-1 28 15,-16-5 40-15,-14-3 3 0,-10 2-43 16,-10 2-6 0,-13 0 6-16,-9 4-5 15,-11-1 14-15,-11 2-18 0,-12 0 18 16,-3 0 11-16,-7 8-20 16,7 4 3-16,16 0 2 15,28-2 8-15,37-3 3 16,31-3 9-16,21-2-25 15,9-1 0-15,8-1-42 16,36 0 28-16,28 0 14 16,29 0 7-16,29 0 21 15,19-5-28-15,14 3 12 16,14 2-13-16,11 0 16 0,17 0-17 16,12 0 4-1,22 3-1-15,19 0 16 0,8 0-17 16,14 5 0-16,2-2-12 15,0 4 12-15,0 0-1 16,-5 9-5-16,-4 1 12 16,-1 4-14-16,-1 3 5 15,-5 0 3-15,0 1 18 16,-1 1-11-16,3-3-14 16,8 2 3-16,4-4 4 15,4 0 9-15,2-2-9 16,2 0-1-16,-6-2-9 15,-3-3 4-15,-9 1-3 16,-12-1 8-16,-9 1 1 16,-14-2 11-16,-7 1-9 0,-11 0-2 15,-2 0 12-15,3 0-12 16,-2-3-6-16,3-1 6 16,1-2-45-16,-5-7-15 15,-4-3-9-15,-3-1 4 16,-13 0 22-16,-7-2 32 15,-13-8 11-15,-9 6 18 16,-12-6 17-16,-9 7 28 16,-8-3-59-16,-11 0 8 15,3 2-7-15,-4-3-5 16,-1 0-2-16,-3-2-25 16,-3 0-8-16,-2-5-2 15,-6-2-97-15,-4-2 98 16,-9-2 20-16,-6-1 32 0,-6 1 32 15,-2 1 47-15,-1-1-34 16,-4 4-2-16,0 1-46 16,0 1-6-16,-4 1 22 15,-2-1-29-15,-5 2 0 16,-9-1-1-16,-10 2-33 16,-8 0 31-16,-12 0-12 15,-13 7 5-15,-8 0 6 16,-7-1 8-16,0 1 30 15,-14-2-15-15,-16 0-16 16,-14-1 5-16,-15 2-8 16,-17 0-46-16,-16 0 42 15,-17-2-13-15,-9-3 17 0,-12-1 3 16,-6-3 1-16,-13-2 2 16,-15-1-6-16,-12 0 0 15,-18-3-5-15,-14 1-7 16,-10-2 12-16,-16-1 0 15,-2-2 0-15,-15-1 0 16,-4-1 0-16,-2 1 1 16,-10 0 8-16,-2 0-8 15,-3 3-2-15,-11-2-12 16,-7 0-11-16,-8-1 2 0,-12-1-34 16,-15 1-10-16,-8-2 23 15,-6 1 32-15,1 0 11 16,5-1 24-16,5 3 14 15,10-2 41-15,2 4-52 16,4 2-12-16,2 1-30 16,1 4-3-16,-1 1 2 15,3 3-1-15,0 6 0 16,2 2 12-16,9 3-40 16,11 0-44-16,21 0 82 15,21 0 7-15,26 0 30 16,28-3-30-16,19 1 0 15,23-3-3-15,15-1-6 16,11 0-6-16,12 3-77 16,6 3-27-16,8 0-12 0</inkml:trace>
  <inkml:trace contextRef="#ctx0" brushRef="#br0" timeOffset="6604.6069">1095 497 582 0,'0'0'52'0,"0"0"76"15,0 0-64-15,0 0-51 16,0 0-4-16,-82-27 27 16,67 27-18-16,1 6-14 15,-6 15 9-15,2 13 32 0,-6 8-39 16,11 4-6-16,5-2 3 15,8-8-3-15,0-8-4 16,8-11-1-16,7-6 10 16,7-8-5-16,-1-3 0 15,9-5 0-15,0-16 10 16,-3-7 5-16,2-4-11 16,-11 2-4-16,-6 3 11 15,-9 6-6-15,-3 5-5 16,0 8 0-16,0 3-11 15,0 5-2-15,-9 0-2 0,0 8-4 16,-5 10 19 0,4 3 12-16,4 0-12 0,6-2-22 15,0-4 19-15,9-4-15 16,12-2 18-16,3-7-7 16,3-2 7-16,6 0 3 15,4-13-3-15,-3-6 11 16,-3-3-28-16,-7 3 18 15,-10-2-1-15,-7 3 0 16,-5 3 12-16,-2 1-23 16,0 6 11-16,0 4-4 15,0 4 2-15,0 0-3 16,0 0-3-16,0 0-17 0,0 0-23 16,0 0 34-16,0 0-21 15,3 1 16-15,1 5 14 16,2 3 5-16,-4 1-2 15,2 2 1-15,-2 1 1 16,-2 2-10-16,0 1 10 16,0 1 0-16,0-3 0 15,-6 2-12-15,-2-7-14 16,4-3 12-16,1-3-8 16,3-3 17-16,0 0 3 15,0 0 2-15,0-7 0 16,0-9-55-16,0-1 1 15,7 2 46-15,1 2 8 16,1 4 20-16,-6-1-14 0,1 5 10 16,-4-2 7-16,0-1 0 15,0-1 11-15,0-1-22 16,0-1-2-16,0-1 21 16,-1 0-31-16,-7-1 0 15,-1 2-16-15,-1 3 31 16,5 2-22-16,1 5 7 15,4 1 0-15,0 0-7 16,0 0 7-16,0 0-28 16,0 12 22-16,13 7 6 15,-1 1 0-15,0 5 0 16,2-3 11-16,-1 3 13 16,0-5-22-16,-4 2 4 0,-4-5 18 15,-5-2-21-15,0-2 2 16,0-2-10-16,0-5 17 15,0-1-14-15,0-3 2 16,0-2 0-16,0 0-5 16,13-9-10-16,10-11-10 15,5-5 25-15,6 0 0 16,-2 3-14-16,-7 4 16 16,0 5-2-16,-7 6 6 15,-7 3 2-15,-4 4-4 16,-3 0-4-16,2 0 0 15,-4 0-1-15,-1 0 2 16,1 0-1-16,1 0 23 16,0 0-21-16,3 0 12 0,5 0-14 15,2-4 0-15,0-3 20 16,2 0-20-16,-4 5 0 16,-4 2-2-16,0 0 2 15,1 14-2-15,-2 10-32 16,0 5 34-16,-6 2 19 15,0-3-19-15,0-6 0 16,7-3 9-16,5-9-9 16,11-7-9-16,11-3-15 15,11-3 19-15,8-18 2 16,4-4-68-16,-2 5-46 0,-11 7-27 16,-13 7 64-1,-9 6 78-15,-10 3 2 0,-5 17 0 16,-2 5 51-16,-2 3-38 15,3 2-7-15,6-5-6 16,3-8-287-16</inkml:trace>
  <inkml:trace contextRef="#ctx0" brushRef="#br0" timeOffset="7498.9413">1811 506 520 0,'0'0'82'0,"0"0"-15"15,0 0-54-15,55-72-9 16,-34 53-1-16,6-1 32 16,-3-1-21-16,1 2-12 15,-4 2 23-15,-10 6-9 16,-5 7-13-16,-6 4 1 0,0 0 9 16,-8 17-26-1,-20 21 26-15,-13 17 12 0,-8 9 6 16,2-2-9-16,12-8-8 15,14-8 6-15,14-9-16 16,7-11 7-16,6-4-11 16,19-7-19-16,9-8 13 15,8-5 12-15,6-2-13 16,0-4 1-16,-1-13-34 16,-5 0 28-16,-7 2-38 15,-7 10 50-15,-4 5-15 16,-7 3 22-16,-1 22-16 15,1 8 9-15,3 11 0 16,5 6 2-16,11 2-2 0,15 1-71 16,19-3-150-16</inkml:trace>
  <inkml:trace contextRef="#ctx0" brushRef="#br0" timeOffset="11601.6171">2997 7432 603 0,'0'0'71'16,"0"0"36"-16,0 0-18 16,0 0-43-16,0 0 16 15,-91-29-56-15,66 29 0 0,0 19 39 16,5 9-41-16,2 6 2 16,9 4-6-16,9 3 6 15,0-5-15-15,6-6 0 16,16-7 9-16,5-10-17 15,4-7 14-15,2-6 3 16,-3 0 8-16,1-19-4 16,-8-6-5-16,-7-6 1 15,-8-2 0-15,-8-1-16 16,-2 2 13-16,-20-1 3 16,-4-2-2-16,1 1 11 15,4-1-9-15,9-1 0 0,9 1 0 16,3 3-20-1,18 2 5-15,21 5-11 0,10 6 2 16,8 11-9-16,-5 8 29 16,-3 0 4-16,-15 23 0 15,-11 7-15-15,-11 5 8 16,-12 4 7-16,0 1-4 16,-21-1 20-16,-6-3-7 15,-1-7 1-15,7-9 4 16,8-8-3-16,11-7-11 15,2-5-73-15,21 0-109 16,13-22-26-16</inkml:trace>
  <inkml:trace contextRef="#ctx0" brushRef="#br0" timeOffset="11886.8811">3491 7349 498 0,'0'0'130'0,"0"0"-36"16,0 0-41-16,0 0-22 15,0 0-3-15,0 0-26 16,13 18 5-16,-4-5-7 16,1 4 0-16,-8 3-4 15,-2 4 4-15,-2-1 0 16,-20 3 3-16,-2-2 0 16,3-5 26-16,9-7-29 0,9-4 19 15,3-5-14-15,5 0-1 16,20 0-4-16,11 0 28 15,6-3-21-15,2 0 12 16,-3 0-19-16,-4 0-9 16,-3 0-33-16,-11 0-166 15,-7 0-400-15</inkml:trace>
  <inkml:trace contextRef="#ctx0" brushRef="#br0" timeOffset="14001.9961">5316 7435 1 0,'0'0'337'0,"0"0"-220"15,0 0 4-15,0 0-46 16,0 0-22-16,0 0 79 15,0-22-82-15,0 22-3 16,0 0-5-16,0 0-22 16,0 0 12-16,0 0-32 15,0 0 0-15,0 16-25 16,-7 12 44-16,-1 10-19 0,-2 3 9 16,4 0 2-16,-3-4 0 15,3-6-11-15,3-7 0 16,3-5 1-16,0-8 4 15,0-6-10-15,0-2-21 16,0-3-53-16,14 0-40 16,11-12-14-16,8-15-159 15</inkml:trace>
  <inkml:trace contextRef="#ctx0" brushRef="#br0" timeOffset="14421.8259">5725 7400 540 0,'0'0'69'16,"0"0"-9"-16,0 0-29 16,0 0 14-16,0 0-23 15,0 0 7-15,-83 20 29 16,60 1-41-16,-1 4 12 15,0 4 9-15,1 4-34 16,6-1 10-16,4 3-12 16,10-5 0-16,3-3 7 15,0-5-5-15,19-5-8 0,2-4 1 16,3-7 3-16,3-3 0 16,-2-3 0-16,-1 0 0 15,-7 0-4-15,-1-5 5 16,-10 1-2-16,-6-1 1 15,0-3 0-15,0-1-8 16,-11 1 5-16,-5 0-10 16,-5 4 4-16,3 2-4 15,-1 2 7-15,4 0-5 16,3 0-48-16,4 4-16 16,6 6-68-16,2-2-130 15</inkml:trace>
  <inkml:trace contextRef="#ctx0" brushRef="#br0" timeOffset="16395.6671">7697 7636 693 0,'0'0'84'0,"0"0"-7"15,0 0-52-15,0 0 25 16,0 0-33-16,0 0-2 16,0-8-10-16,0 9 3 15,0 15-16-15,0 5 3 16,0 4 5-16,0 2 20 0,-2 0-14 15,1-3-6-15,-1-3 0 16,2-8-3-16,0-5-18 16,2-6-78-16,22-2-38 15,5-6 21-15,9-16-408 16</inkml:trace>
  <inkml:trace contextRef="#ctx0" brushRef="#br0" timeOffset="16753.7349">8078 7528 599 0,'0'0'103'0,"0"0"-61"16,0 0 10-16,0 0-14 0,-92-25 0 16,74 25 1-16,6 0-32 15,5 1 3-15,4 11 2 16,3-1-12-16,0 2-3 15,5 3-4-15,12 0 7 16,4-1 11-16,3 1-11 16,-5-1 0-16,-2 1 7 15,-7 4-7-15,-7 0-5 16,-3 2 2-16,0 3 3 16,-19-2 19-16,-2-1-6 15,-4-3 1-15,-1-2 32 0,4-2-46 16,4-3 18-1,3-5-17-15,8-2 2 0,4-2-3 16,3 0-60-16,0-3-71 16,1 0-96-16,13-3-297 15</inkml:trace>
  <inkml:trace contextRef="#ctx0" brushRef="#br0" timeOffset="18066.3321">9512 7511 456 0,'0'0'145'0,"0"0"-44"16,0 0-31-16,0 0 15 15,0 0-34-15,0 0-27 16,0-3 8-16,0 5-30 15,0 12 2-15,-6 5 10 16,-4 8 4-16,1-1 24 16,4 1-41-16,-1 1 7 15,1-2-4-15,0-3 4 0,0-3-6 16,4-5-2-16,1-4-8 16,0-2-18-16,9-4-74 15,16-5-68-15,10 0-101 16</inkml:trace>
  <inkml:trace contextRef="#ctx0" brushRef="#br0" timeOffset="18420.2425">9740 7682 609 0,'0'0'94'0,"0"0"-45"15,0 0-20-15,0 0 9 16,0 0-1-16,-89-8 7 0,83 15-20 15,3 5-21-15,3 3 12 16,0 5-15-16,1 1 0 16,16-2 5-16,4-2-4 15,6-5 1-15,2-5-2 16,6-4 0-16,-4-3 7 16,-6 0-7-16,-4-5 0 15,-7-9 6-15,-8-3 0 16,-4-2-1-16,-2-1-5 15,0-2 0-15,-11 2 3 16,-4 4-3-16,0 3 2 16,3 6-9-16,-1 7 6 15,-1 0 0-15,2 0-28 16,-1 6-49-16,4 8 19 0,7 2-63 16,2 0-131-16</inkml:trace>
  <inkml:trace contextRef="#ctx0" brushRef="#br0" timeOffset="20773.2587">9868 7487 266 0,'0'0'125'0,"0"0"5"15,0 0-44-15,0 0-14 0,0 0-1 16,0 0 10-16,0 0-12 16,0 0-21-16,0 0 10 15,0 0-26-15,0 0-24 16,0 0 6-16,0 0-4 15,0 0-11-15,0 0 1 16,0 0-1-16,5 0-2 16,1 0 3-16,2 5 0 15,-7 3-4-15,0 0 4 16,-1 3-13-16,-4-1 2 16,-20 4 11-16,-12 2 0 15,-3-3 0-15,1-3-3 16,9-2 3-16,10-5 4 15,10 0-1-15,7-3-3 0,2 0-15 16,0 0 6-16,0 0-3 16,0 0-20-16,2 3 29 15,9 1 2-15,3 0-1 16,4 2 2-16,0 1 0 16,2 0 5-16,-1 2-5 15,-3 1 0-15,-2 1 0 16,-5 0 5-16,-5-1-10 15,-1-2-1-15,-3 2-3 16,0 2 9-16,-4 2 0 0,-13 2 1 16,-3 1 12-1,-3 0-10-15,2-1 14 16,-1-4 1-16,3-1-14 0,3-2 4 16,2-2 1-16,3-1-6 15,4-3 5-15,2 0-7 16,4-2-1-16,1-1 0 15,0 0-7-15,0 0 0 16,0 0-30-16,0 1-9 16,0 2-21-16,0 0-59 15,0 0-3-15,0 0-52 16,0-3-233-16</inkml:trace>
  <inkml:trace contextRef="#ctx0" brushRef="#br0" timeOffset="21283.8416">9684 7417 11 0,'0'0'554'0,"0"0"-487"15,0 0-20-15,0 0-44 16,0 0 17-16,0 0-10 16,24-43 9-16,-5 40 11 15,2 2-12-15,1 1 17 16,2 0-18-16,0 0-5 16,-5 0-8-16,1 1 13 15,-8 9-11-15,-2 7-6 0,-2 2-6 16,-7 9 6-1,-1 1 4-15,0 3 1 0,-12-2 18 16,-7 1-13-16,-1-3 6 16,-1-3-13-16,7-5-2 15,3 0-2-15,8-2-76 16,3-5-87-16,0-4-162 16</inkml:trace>
  <inkml:trace contextRef="#ctx0" brushRef="#br0" timeOffset="22280.1866">11817 7521 287 0,'0'0'249'0,"0"0"-137"0,0 0-73 16,0 0-14-16,0 0 12 16,0 0-24-16,-1-5 13 15,1 9-25-15,0 12 20 16,0 8 68-16,0 3-53 15,0 1-7-15,0 2-1 16,0-4-23-16,0-1 0 16,0-3 5-16,0 0-10 15,6-5-10-15,10-3-84 16,9-8-49-16,8-6-70 16</inkml:trace>
  <inkml:trace contextRef="#ctx0" brushRef="#br0" timeOffset="22670.6398">12137 7689 651 0,'0'0'113'0,"0"0"-44"16,0 0-13-16,0 0-27 15,0 0 1-15,0 0-15 16,-73-6-14-16,72 23 5 15,1 3 3-15,0 5-7 16,1 1 2-16,14 0-4 16,6-2 1-16,1-4-5 0,4-8 6 15,-4-2-4-15,-1-10 2 16,0 0 0-16,-3 0 5 16,0-13-1-16,-3-4-1 15,-2-5 4-15,-4 1-5 16,-6-4-2-16,-3 4-1 15,0-1 1-15,-1 8 4 16,-13 2-4-16,-4 5-2 16,0 4 1-16,-3 3-7 15,-1 0-12-15,4 0-6 16,2 13-24-16,4 3-38 16,4 4-61-16,7-1-143 15</inkml:trace>
  <inkml:trace contextRef="#ctx0" brushRef="#br0" timeOffset="24268.8542">13979 7693 370 0,'0'0'164'0,"0"0"-50"16,0 0-26-16,0 0 18 15,0 0-41-15,0 0-19 16,-4-24-15-16,-8 24-6 16,-3 0-12-16,-6 0-11 15,2 8 1-15,4 5 7 16,6 4-3-16,9 0-7 15,0 0-3-15,1-1 3 0,19-5 0 16,7-2 0 0,4-5 0-16,5-4 6 0,-4 0-5 15,-3 0 1-15,-7-6 1 16,-7-8 1-16,-7-3 5 16,-2-2-9-16,-6-2-21 15,0-1 13-15,-11 0-3 16,-8-6 4-16,2 2 7 15,0-3 3-15,5 1-3 16,10-2 0-16,2 0-27 16,6 2 4-16,19 3-1 15,8 6-24-15,1 9 20 16,1 6 27-16,-5 4 1 16,0 0 1-16,-7 10 1 15,-5 9-4-15,-4 2-16 0,-13 1 16 16,-1 3-19-1,-7 0 21-15,-19 3 20 0,-2-2 0 16,0 3-17-16,5-2 7 16,8 0-10-16,9 0-31 15,6-5-112-15,11-6-166 16</inkml:trace>
  <inkml:trace contextRef="#ctx0" brushRef="#br0" timeOffset="25476.228">15571 7439 264 0,'0'0'100'0,"0"0"37"16,0 0-43-16,0 0-48 15,0 0 29-15,0 0-6 16,-4-2-20-16,4 1-3 16,0-2-21-16,13 1-23 15,8-2 3-15,9 1-4 16,7 3 5-16,-1 0-4 16,-4 0-2-16,0 0 7 15,-4 1-6-15,-6 5 1 16,-5 0 6-16,-4 2-8 0,-7 0 0 15,-1 0-6 1,-2 5-2-16,-3 2 8 0,0 2 0 16,0 4-3-16,-5 0 3 15,-10 1 5-15,-1 1 13 16,-5-1-2-16,-3-1-15 16,3 0 3-16,-3-1 1 15,4-6-2-15,3-1-2 16,4 1-2-16,5-5-21 15,8 1-69-15,0-3-92 16,9-5-200-16</inkml:trace>
  <inkml:trace contextRef="#ctx0" brushRef="#br0" timeOffset="29788.3418">17635 7553 307 0,'0'0'140'16,"0"0"-8"-16,0 0-24 0,0 0-48 15,0 0 5-15,0 0-2 16,0 0-13-16,-7-3-3 16,7 1-28-16,0-3-6 15,11 1-13-15,9 1 0 16,10 0 0-16,3 3-6 16,0 0 16-16,-3 0-15 15,-5 0 7-15,-9 7-2 16,-7 3 0-16,-4 0-20 15,-5 3 2-15,0 1 15 16,-12 2-3-16,-9-3 6 0,-1 2 4 16,2-3 12-1,7-4-11-15,7-2-5 0,6 1-1 16,0-2-9-16,0 0-5 16,16 3 12-16,4 1 3 15,0 3 4-15,1 0-4 16,-6 0-2-16,-6 1 2 15,-5 2-5-15,-4 4 8 16,0 2-3-16,-22 3 14 16,-14 0 0-16,-14 0-7 15,-10 3-1-15,-4-2-6 16,6 1 0-16,14-7-50 16,12-11-280-16</inkml:trace>
  <inkml:trace contextRef="#ctx0" brushRef="#br1" timeOffset="38718.601">2687 7159 529 0,'0'0'67'0,"0"0"-20"15,0 0-24-15,0 0-11 16,0 0-12-16,0 0 21 16,0 0-1-16,-6-3 22 15,6 12-42-15,-2 16 0 16,2 13 48-16,0 9-45 16,-3 10 22-16,-3 4 1 15,2 2-21-15,-4 0 23 16,-1-6-28-16,0-5 7 0,2-9 0 15,4-8-1-15,3-9-6 16,0-9 0-16,0-8 12 16,0-3-13-16,0-4 1 15,0-2 0-15,0 0 13 16,-6-6-13-16,3-17-18 16,-8-10-52-16,3-6 7 15,-6-3 35-15,2-6-44 16,-1 1-43-16,-3 0-40 15,5 2 17-15,5 6-99 16</inkml:trace>
  <inkml:trace contextRef="#ctx0" brushRef="#br1" timeOffset="39123.9557">2661 7153 98 0,'0'0'145'0,"0"0"-95"16,0 0 27-16,0 0-33 15,0 0 15-15,0 0 10 16,9-19-37-16,-9 19 45 16,0 0-24-16,0 0-31 15,0 0 8-15,3 0-30 16,9 0-1-16,7 0-1 16,4 0 4-16,8 0 7 15,6 3-9-15,4 0 0 0,4-3-1 16,6 0 1-1,5 0 0-15,2 0-1 0,-1-8 12 16,-3 5-26-16,-5 1 15 16,-12 2 0-16,-7 0-6 15,-8 0 6-15,-6 0 0 16,-2 0-7-16,-3 2 14 16,2 1-6-16,-3-3-1 15,2 0 0-15,2 0-5 16,-1 0 10-16,2 0-5 15,-1 0 0-15,-1 0 0 16,-6 0-16-16,-2 5-58 0,-5 1-120 16,0-3-214-1</inkml:trace>
  <inkml:trace contextRef="#ctx0" brushRef="#br1" timeOffset="42278.7433">3243 6967 345 0,'0'0'148'16,"0"0"-55"-16,0 0-58 15,0 0 7-15,0 0-21 0,0 0 35 16,0 0-17-16,19-20-8 15,-14 18 9-15,1 2-36 16,9 0 2-16,-2 0-2 16,8 0 4-16,4 0 2 15,5 2-10-15,3 4 0 16,9 2 8-16,5 1-5 16,1-1-3-16,3 1 0 15,-2 1 9-15,-4-1-10 16,-3-2 1-16,-5-2-1 15,-6 1-7-15,-8-2 10 16,-4 2-8-16,-4 2 6 0,-5-2-27 16,-2 0 26-16,7 1-15 15,-3-1 6-15,2-2 5 16,3 2 0-16,1-2-3 16,-3-1-2-16,3 1 6 15,-3 0-7-15,-2 2 11 16,2 0 0-16,-3 2-5 15,-3 0 2-15,-3-4 3 16,-3 4-4-16,3-1 4 16,-3 0-2-16,3 3 2 15,0-3 0-15,-2 4 7 16,1 0-6-16,-2 4 5 16,-2 4 4-16,1 3-8 15,-2 7 22-15,0 5-24 0,0 5 10 16,0 4 0-16,0 0 4 15,0 1-2-15,0-1-12 16,0-3 6-16,0 0 8 16,-2-2-14-16,1-1 0 15,-2-2 8-15,-2-3-7 16,-1-1-1-16,0-4 0 16,-4-4 1-16,4-3-2 15,1-6 1-15,2-2 0 16,0-5-3-16,0-1 4 15,2-2-1-15,-4-1 0 0,4-3 1 16,0 0-10-16,-4 0 11 16,-1 0-2-16,-3 0 7 15,-7 1 1-15,1-1-1 16,-6 1-7-16,-1-1 0 16,-4 0 4-16,-5 0-2 15,-5 0-2-15,-3 0 5 16,-1 0-5-16,-3 0-2 15,-1 0-3-15,-8 0 1 16,-1 0-5-16,-5 0 9 16,-2 0-5-16,0 0 4 15,1 0 2-15,6-1-4 16,4-3 3-16,9-3 0 0,4-1 22 16,4-1-22-16,1 0-3 15,1-4 3-15,2 4 2 16,3-5 4-16,-1 1-6 15,4-1 0-15,1 0 1 16,0 0-1-16,-1 1 0 16,0 0 14-16,2-4-4 15,-2 1 6-15,1 0-16 16,6 1 0-16,0 1 13 16,3 5-7-16,0 0-6 15,5 4 10-15,1 2-8 16,3 2-2-16,1 1-2 15,1-2 2-15,1 2 0 16,0 0 0-16,0 0-1 0,0 0 0 16,0 0-43-16,1 0-45 15,13 0-40-15,7 0 21 16,-1 2-185-16</inkml:trace>
  <inkml:trace contextRef="#ctx0" brushRef="#br1" timeOffset="43065.036">2916 7996 649 0,'0'0'51'16,"0"0"12"-16,0 0-21 15,0 0-35-15,0 0 23 16,0 0-10-16,-7-10-18 16,7 16-4-16,0 17 2 15,0 8 0-15,-3 5 47 16,0 6-39-16,0-1-7 0,-3 0 19 15,0-4-1 1,-1-6-4-16,4-6-7 0,0-6 2 16,1-5-2-16,2-5-5 15,0-5-3-15,-2 0 0 16,2-4 6-16,0 0-17 16,0-4-1-16,0-16-47 15,0-11-145-15,0-6-388 16</inkml:trace>
  <inkml:trace contextRef="#ctx0" brushRef="#br1" timeOffset="43603.5815">2795 7928 364 0,'0'0'115'0,"0"0"-45"16,0 0-50-16,0 0 27 15,0 0 31-15,-96 46-32 0,70-29-19 16,4 3 23-16,1 1-50 16,6 5 4-16,2 1-4 15,5 0 0-15,2-6 0 16,6-8 0-16,0-6-16 16,0-6 15-16,0-1-10 15,12 0 10-15,12-16 1 16,9-8 2-16,4-9 29 15,5-1-31-15,-5 2 3 16,1 6 8-16,-3 1-11 16,-2 8 6-16,-3 5-6 15,0 5 16-15,-5 1-14 16,-3 4-2-16,-1 2 2 0,-3 0-1 16,0 3-1-1,-4 13-7-15,-3 5 0 0,-6 5 7 16,-5 3 3-16,0 7-3 15,-3 6-49-15,-13 1-18 16,-6 0-120-16</inkml:trace>
  <inkml:trace contextRef="#ctx0" brushRef="#br1" timeOffset="44281.3713">2448 8618 359 0,'0'0'365'0,"0"0"-264"16,0 0-75-16,0 0 2 15,0 0-28-15,0 0 0 16,2-5 7-16,4 24-4 16,2 9 17-16,0 5 13 0,-2 9-30 15,0-2 43 1,-3 3-46-16,1-1 0 0,-1-1 14 15,-3-5-5-15,0-4-2 16,0-9-7-16,3-11 1 16,-3-6 4-16,0-5-5 15,0-1 0-15,0 0 14 16,0-11 7-16,0-16 20 16,0-11-41-16,-6-4 0 15,0-3-3-15,5 1 3 16,1 0-9-16,0 2-1 15,3 2 3-15,15 4 0 0,2 4 2 16,3 6 5 0,2 3 5-16,-1 7-5 0,0 4-1 15,1 5-5-15,-5 4 12 16,1 3-20-16,-8 0 10 16,0 13-3-16,-5 7-9 15,-2 3 12-15,-6 4 4 16,0-1-1-16,0-2 7 15,-9-2-4-15,-7-1-2 16,-5-2 0-16,1-4 12 16,-2 0-9-16,-2-6-6 15,0-1 0-15,0-8-62 16,5 0-103-16,1-8-262 16</inkml:trace>
  <inkml:trace contextRef="#ctx0" brushRef="#br1" timeOffset="45465.4242">5380 8211 576 0,'0'0'120'0,"0"0"-63"16,0 0-43-16,0 0-14 15,0 0 10-15,0 0-10 16,-14 32 48-16,3 2-10 16,-4 9 32-16,3 5-35 15,0-1-29-15,-1 2 39 16,1-6-38-16,2-5 20 0,0-8-27 16,3-9 0-1,4-8 5-15,0-4-5 0,3-7 0 16,0-2 15-16,0 0-6 15,0-10-8-15,0-18-1 16,0-9-37-16,0-4 32 16,0-1-8-16,0 4 13 15,0 4 0-15,0 5 5 16,0 1-10-16,-3 5 5 16,-4 3 0-16,2 0 19 15,1 3-19-15,-1 4 6 16,2 2 8-16,3 6-9 0,0 2-6 15,0 1 1 1,0 1 0-16,0 1-3 0,0 0 3 16,0 0-9-16,0 0 4 15,3 0 6-15,8 0-5 16,3 0 4-16,2 0 0 16,0 0 6-16,-3-2-6 15,4-1 0-15,-2 0 5 16,-2-1-5-16,-4 2 0 15,0 2 0-15,-3 0 2 16,0 0-9-16,0 6-5 16,0 8 12-16,3 5 1 15,0 3-1-15,0-1 0 16,0-1-2-16,2-1 9 16,0 0-7-16,0-5 7 0,0 0-14 15,-2-4-2 1,2-2-52-16,-1-3-54 0,-2-3-71 15,-5-2-99-15</inkml:trace>
  <inkml:trace contextRef="#ctx0" brushRef="#br1" timeOffset="45809.9963">5391 8301 596 0,'0'0'93'0,"0"0"-35"16,0 0-51-16,0 0 4 15,0 0 20-15,0 0-18 16,0 5 12-16,0 11 19 16,0 7 8-16,0 0-25 15,0 4-9-15,0 0 14 16,0 4-19-16,0 3-1 15,-2 0 27-15,1 2-38 16,-2-4 15-16,1 1-14 16,1-6 10-16,-2-3-12 15,1-4-1-15,1-6 1 16,-2-2-6-16,3-7-14 16,-2-2-25-16,2-3-39 15,0 0-78-15,0-8-91 0</inkml:trace>
  <inkml:trace contextRef="#ctx0" brushRef="#br1" timeOffset="46501.6379">5233 8866 632 0,'0'0'159'15,"0"0"-128"-15,0 0-23 16,0 0-7-16,-23 73 13 16,20-40 2-16,0 3 17 0,3 4-14 15,0 1-12-15,-1-2 15 16,1-7-15-16,0-7-6 15,0-9 1-15,0-10 2 16,0-3 13-16,0-3-8 16,0 0 7-16,0-14 64 15,-2-14-57-15,2-11-23 16,0-5-13-16,0-2 11 16,0-1-3-16,11 4-47 15,5 9 48-15,-1 9-15 16,3 9 9-16,-1 3 9 15,-4 9 1-15,2 0 1 0,0 4-1 16,-2 0-12-16,0 0 12 16,-2 7-7-16,2 8 12 15,-1 4-5-15,-6 4 0 16,-4 2 4-16,-2 3 8 16,0-1-4-16,-14-3-8 15,-5 0 29-15,1-4-27 16,-1-3 8-16,-4-2-7 15,10-5-2-15,-1-3-2 16,7-3-17-16,7-4-64 16,0 0-74-16,0 0-270 15</inkml:trace>
  <inkml:trace contextRef="#ctx0" brushRef="#br1" timeOffset="46702.5053">5476 9115 769 0,'0'0'61'0,"0"0"-43"15,0 0-12-15,0 0 38 16,0 0-3-16,-22 74-23 16,17-50-16-16,5 1 3 15,0 3-5-15,0-1-31 16,0-9-139-16,6-5-419 15</inkml:trace>
  <inkml:trace contextRef="#ctx0" brushRef="#br1" timeOffset="48128.404">17717 8327 372 0,'0'0'113'0,"0"0"-1"0,0 0-46 15,0 0-18-15,0 0 3 16,0 0-3-16,0-24-6 15,0 20 8-15,0 1-13 16,0 1 17-16,0 2-27 16,0 0-10-16,-4 0-17 15,-15 12-12-15,-13 12 12 16,-4 7 7-16,-1 5 2 16,7-2 5-16,8-3-8 15,7-4-12-15,0-5 10 16,7-5-4-16,2-5 6 15,5-4-6-15,1-3 0 0,0-4-8 16,0-1 11 0,0 0-3-16,4-7 0 0,17-14 6 15,3-5-6-15,4-1-2 16,2 1-17-16,0-1 13 16,-1 0 6-16,-4 2-5 15,-4 2 5-15,-3 6 5 16,-2 4-5-16,-4 5-1 15,0 4 0-15,-6 1-10 16,-2 3 13-16,2 0-4 16,-1 0-9-16,2 11 11 15,1 5-10-15,-6 4 8 16,3 1 2-16,0 1 2 0,-5 0 5 16,4-1-7-1,-1-1 0-15,-1-3 0 0,-2-4 3 16,4-1-3-16,-4-6-8 15,0-1 2-15,0-3-75 16,0-2 7-16,0 0-84 16,0 0-95-16,0-9-148 15</inkml:trace>
  <inkml:trace contextRef="#ctx0" brushRef="#br1" timeOffset="48333.7759">17738 8397 153 0,'0'0'229'0,"0"0"-108"0,0 0-92 16,0 0-29-16,0 0 97 16,0 0-11-16,-4 54-48 15,-2-32 0-15,3 2 21 16,-3-3-54-16,3 4-5 16,0-4 1-16,0 0 4 15,-2 0-5-15,-1-1-66 16,1-2-28-16,0-3-133 15</inkml:trace>
  <inkml:trace contextRef="#ctx0" brushRef="#br1" timeOffset="49148.1473">17555 8967 483 0,'0'0'161'15,"0"0"-76"-15,0 0-14 16,0 0-2-16,0 0-25 16,0 0-14-16,12-17-30 15,-11 23 0-15,0 12 0 16,1 8 6-16,0 6 9 0,-2 6 4 16,0 2-19-16,0-2 21 15,-2-5-18-15,-2-7 0 16,2-8-3-16,1-6 7 15,1-5-7-15,0-7 0 16,0 0 1-16,0 0 5 16,0-9 17-16,0-13-4 15,0-9-19-15,0-6-7 16,0-1 4-16,0 0 0 16,0 0-2-16,0 4-13 15,3 1 13-15,4 5-3 16,2 6 1-16,0 5-7 15,5 3 14-15,-1 5-3 16,5 4 3-16,1 3 0 0,-1 2-1 16,0 0 1-16,0 0-9 15,2 10 9-15,-7 3-8 16,-4 0 8-16,-5 3-2 16,-4 1 2-16,0 1 0 15,0 0 0-15,-6 0-1 16,-10-1-3-16,-2 0 4 15,-1-2 10-15,5-6-10 16,5 1 0-16,2-5 1 16,4 1-1-16,1-2-4 15,2 1-90-15,0-5-34 16,15 0-178-16</inkml:trace>
  <inkml:trace contextRef="#ctx0" brushRef="#br1" timeOffset="49477.1383">17807 9160 526 0,'0'0'132'0,"0"0"-90"15,0 0-21-15,0 0-13 16,0 0 3-16,0 0 2 15,70 41-13-15,-70-24 0 0,0 6 0 16,0 0 9 0,-12 3 12-16,-6-3-21 0,5-6 15 15,2-4 1-15,7-5-14 16,4-3 2-16,0 2 11 16,0-2 23-16,16 2-8 15,5 0-6-15,6-1-20 16,4-4 11-16,0 0-15 15,2-2-25-15,-6 0-139 16,-6 0-330-16</inkml:trace>
  <inkml:trace contextRef="#ctx0" brushRef="#br1" timeOffset="59957.9701">5259 8536 4 0,'0'0'138'0,"0"0"-69"16,0 0-18-16,0 0-17 15,0 0 15-15,0 0 9 16,0 0 54-16,0 0-27 0,-13 0-35 16,13 0-30-16,0 0 33 15,0 0-51-15,0 0 13 16,0 0 1-16,0 0-14 16,0 0 0-16,18 0-2 15,12-5 0-15,7-6 29 16,2-3-24-16,3 0 3 15,1 0-5-15,-4-3 0 16,-1 1 7-16,-3 1-10 16,-5 2 3-16,-8 2 5 15,-7 2-7-15,-4 5-1 16,-6 0 0-16,-2 1 4 16,-1 2-10-16,-2 1-4 0,0-2-32 15,0 2-4-15,0 0-88 16,0 0-86-16,-3 5-112 15</inkml:trace>
  <inkml:trace contextRef="#ctx0" brushRef="#br1" timeOffset="61914.7396">7716 8397 382 0,'0'0'87'16,"0"0"-1"-16,0 0-21 16,0 0-21-16,0 0 38 0,0 0 15 15,34-72-33 1,-34 72-12-16,0 0-26 0,0 0-21 15,-6 0-5-15,-14 16-16 16,-10 9 16-16,-6 9 10 16,-4 2 3-16,9-2-5 15,3-3-3-15,11-6-3 16,5-6 7-16,6-8-3 16,4-5-3-16,2-3-3 15,0-3 1-15,0 0 8 16,0 0-9-16,5-3 1 15,16-21 1-15,10-7-2 16,6-6-1-16,3 3-3 16,-4 4 4-16,-4 2-4 0,-7 8 1 15,-4 7 6-15,-6 4-5 16,-6 5 2-16,-5 4-4 16,2 0 1-16,1 0-6 15,0 4 7-15,2 11-5 16,-1 2 3-16,-2 3-4 15,0 0 8-15,-2 0-1 16,0 1 0-16,-2-2 1 16,-2-2 3-16,1-3-3 15,1-5-14-15,-1 0-25 16,6-3-64-16,5-6-42 16,-1 0-134-16</inkml:trace>
  <inkml:trace contextRef="#ctx0" brushRef="#br1" timeOffset="62134.9861">7891 8433 336 0,'0'0'251'15,"0"0"-154"-15,0 0-80 16,0 0-2-16,0 0 37 16,0 0 11-16,-45 98-1 15,42-73-24-15,0 3-29 16,1-3-3-16,1-2 0 15,-1 2-6-15,1-4 5 16,-3-1-10-16,1-2 4 0,0-1-76 16,0-1-50-1,-2-4-115-15</inkml:trace>
  <inkml:trace contextRef="#ctx0" brushRef="#br1" timeOffset="62827.5242">7645 9249 573 0,'0'0'117'16,"0"0"-52"-16,0 0-63 0,0 0-4 15,0 0-11-15,0 0 13 16,0 67 56-16,-2-32-33 16,-5 2 0-16,-2-3 2 15,0-3-17-15,1-9 8 16,2-6-10-16,5-8 3 15,1-4-1-15,0-4 6 16,0 0 24-16,0-11 21 16,0-14-30-16,3-14-28 15,9-9-1-15,7-10 2 16,2-3-4-16,-1 6-10 16,5 6 10-16,0 16-6 15,2 10 5-15,-5 11 1 0,-4 8 2 16,-3 4-4-16,-4 0 3 15,-4 16-14-15,-1 11 1 16,-6 5 14-16,0 7-4 16,-4 0 4-16,-11 1 0 15,-9-5 0-15,-3-5 18 16,2-8-12-16,4-6-5 16,1-5 8-16,10-4-9 15,1-7-8-15,9 0-62 16,0-14-68-16,4-18-483 15</inkml:trace>
  <inkml:trace contextRef="#ctx0" brushRef="#br1" timeOffset="63922.9939">7673 8366 710 0,'0'0'88'0,"0"0"-34"16,0 0-54-16,0 0-17 15,0 0 17-15,0 0 13 16,71 53-6-16,-20-45 10 16,15-8 19-16,16 0-27 15,9-5 3-15,9-11-12 16,3-2-20-16,-7-1-42 16,-6-1-114-16,-11-2-245 15</inkml:trace>
  <inkml:trace contextRef="#ctx0" brushRef="#br1" timeOffset="64703.8773">9633 8303 623 0,'0'0'135'0,"0"0"-90"0,0 0-20 16,0 0-25-16,0 0 5 16,-116 58-3-16,74-13 14 15,-1 2-7-15,8 3 11 16,8-6 2-16,11-6-14 15,7-8 0-15,9-3-8 16,0-12 0-16,0-4-7 16,9-8 9-16,9-3-3 15,9-8 2-15,7-20 6 16,9-11 2-16,1-4-7 0,-4-6-2 16,-3 3-2-1,-7 2-15-15,-6 8 17 0,-5 10 6 16,-8 12-5-16,-4 8-1 15,-4 6 0-15,-2 0-1 16,4 1-2-16,3 19-13 16,5 9 16-16,-1 4 10 15,0 5-1-15,1 1 3 16,-7 0-6-16,-3-3-5 16,-3-5 2-16,0-3-3 15,0-5-4-15,0-7-40 16,-4-5-73-16,-2-11-120 15</inkml:trace>
  <inkml:trace contextRef="#ctx0" brushRef="#br1" timeOffset="64906.7358">9661 8545 378 0,'0'0'231'0,"0"0"-171"15,0 0-33-15,0 0-22 16,0 0 41-16,-28 79 16 15,23-44-19-15,-2 1 7 16,3 2-24-16,1 1-21 16,-5 0-3-16,6 0-4 15,-2-3 1-15,2-5-57 16,2-6-74-16,0-8-116 16</inkml:trace>
  <inkml:trace contextRef="#ctx0" brushRef="#br1" timeOffset="65571.4818">9193 8718 407 0,'0'0'345'15,"0"0"-264"-15,0 0-81 16,0 0 0-16,0 0 0 16,0 0 24-16,134-2 30 0,-58-16 5 15,15-4-43-15,2-2 3 16,2 1-15-16,-4 3-3 16,-6 1-2-16,-4 4-18 15,-5 2-51-15,-3 4-64 16,-12-1-196-16</inkml:trace>
  <inkml:trace contextRef="#ctx0" brushRef="#br1" timeOffset="66487.5447">12127 8240 686 0,'0'0'102'16,"0"0"-11"-16,0 0-39 15,0 0-21-15,0 0 9 16,0 0-27-16,-107-22-4 16,60 47 12-16,-2 9 0 15,-2 3 0-15,4 4-7 16,5-1-13-16,4-3 19 15,13-5-19-15,6-11 2 16,8-9-2-16,7-5 1 16,3-4 0-16,1-3 1 0,0 0-1 15,4-8 12-15,17-16-14 16,9-12 0-16,4-3-3 16,3 0 3-16,-3 1-3 15,-3 8 1-15,-4 7 0 16,-5 10-4-16,-8 6 1 15,-5 6-2-15,-1 1 6 16,2 0-5-16,0 4 4 16,5 12-2-16,0 1 4 15,-1 5-4-15,-1 2 6 16,-2 2-3-16,-5 5 2 16,0-1 4-16,-6-1-3 15,0-2 0-15,0-5 0 0,0-5 0 16,0-5-2-16,0-7-26 15,0-3-42-15,0-2-58 16,4-5-20-16,12-16-153 16</inkml:trace>
  <inkml:trace contextRef="#ctx0" brushRef="#br1" timeOffset="66700.2216">12109 8338 495 0,'0'0'160'16,"0"0"-62"-16,0 0-25 15,0 0-33-15,0 0-17 16,0 0-12-16,-7 20 14 0,3 14 31 16,3 4-18-1,-2 4-22-15,-3 2 5 0,0-3-18 16,1 0 5 0,1-7-8-16,3-2-3 0,-1-6-22 15,-1-1-46-15,-1-7-85 16,-4-7-108-16</inkml:trace>
  <inkml:trace contextRef="#ctx0" brushRef="#br1" timeOffset="67409.9844">11879 8592 834 0,'0'0'14'0,"0"0"37"15,0 0 4-15,0 0-36 16,0 0-11-16,0 0-8 15,-13-20 0-15,23 20-2 16,23-4 3-16,27-4-1 0,28-2 5 16,24-4 0-1,13-1-5-15,9 5-27 0,4-1-92 16,-11 3-46 0,-16 1-272-16</inkml:trace>
  <inkml:trace contextRef="#ctx0" brushRef="#br1" timeOffset="68205.491">14161 8126 620 0,'0'0'74'0,"0"0"0"16,0 0-57-16,0 0-2 15,0 0-4-15,0 0 6 16,-65 22 9-16,19 6 2 16,-7 6 9-16,-7 3 12 0,2-1-27 15,8-2-4-15,9-6 0 16,13-5-9-16,10-6-4 15,10-7-4-15,6-3 2 16,2-4-6-16,0-3 1 16,0 0 2-16,16-12 0 15,13-8 6-15,8-4-6 16,-2-3 0-16,3 4 2 16,-5-2 11-16,-5 4-13 15,-1 1-1-15,-2 5 1 16,-7 1 0-16,-2 6-2 15,-3 3-4-15,-5 5 6 16,4 0-4-16,-4 8 3 0,5 14 0 16,-4 4 1-1,-3 6 0-15,-1-1 0 0,-5-3-2 16,0-1 2-16,0-3 4 16,0-5-4-16,0-5-7 15,0-3-48-15,0-5-61 16,4-6-82-16,3-3-156 15</inkml:trace>
  <inkml:trace contextRef="#ctx0" brushRef="#br1" timeOffset="68422.9775">14085 8315 539 0,'0'0'110'16,"0"0"-64"-1,0 0-46-15,0 0 9 0,0 0 50 16,0 0 13-16,-55 68-11 15,40-34 3-15,0 5-47 16,0 2 7-16,3 0-18 16,-1 3 3-16,1-2 0 15,3-1-9-15,3-3-6 16,6-3 2-16,0-5-71 16,0-9-71-16,7-8-228 15</inkml:trace>
  <inkml:trace contextRef="#ctx0" brushRef="#br1" timeOffset="69168.4221">13642 8590 618 0,'0'0'59'0,"0"0"-11"15,0 0-20-15,122-50 7 16,-72 41 13-16,2-1-7 16,8 3-6-16,1 0-15 15,6 0-15-15,4 2-5 16,7-3-31-16,5-2-78 16,1-9-143-16</inkml:trace>
  <inkml:trace contextRef="#ctx0" brushRef="#br1" timeOffset="69947.7731">15889 8160 607 0,'0'0'51'0,"0"0"20"16,0 0-38-16,0 0 11 15,0 0-17-15,0 0-3 16,-67-24-15-16,28 44-4 0,-6 3-4 16,0 6 13-16,6 1 9 15,6-1-17-15,7-2 3 16,8-4 6-16,2-5-14 15,9-4-1-15,4-7 6 16,3-2-4-16,0-5-2 16,0 0-11-16,13 0 11 15,16-10 9-15,9-9 4 16,9-6-13-16,-4-3 2 16,-2-1-1-16,-7 2 3 15,-9 3-4-15,-7 11 0 0,-6 4 5 16,-6 6 1-16,-4 3-6 15,-2 0-14-15,1 0 13 16,-1 0 1-16,5 14-10 16,1 6 10-16,2 1 12 15,3-1-6-15,1-2-6 16,1 0 2-16,-1-7-1 16,0-1-1-16,-4-5-14 15,-2-3-54-15,0-2-31 16,-3 0-91-16</inkml:trace>
  <inkml:trace contextRef="#ctx0" brushRef="#br1" timeOffset="70140.7268">15848 8291 441 0,'0'0'133'0,"0"0"-78"16,0 0-20-16,0 0 15 15,-41 87 20-15,41-55-27 16,0 2-37-16,0 3 4 16,0 0-8-16,7 2-2 15,0-4-80-15,-4-5-123 16</inkml:trace>
  <inkml:trace contextRef="#ctx0" brushRef="#br1" timeOffset="71232.4813">15872 8174 313 0,'0'0'79'0,"0"0"32"16,0 0-28-16,-81 12-5 0,77-12 6 16,4 0-3-1,0 0-4-15,0 0-13 0,0 0-38 16,8 0-7-16,18 0-8 16,18 0-9-16,14 0 20 15,12 0-21-15,6 0 2 16,-2 0-3-16,0 0-25 15,-9 0-69-15,-10 0-77 16,-13-1-173-16</inkml:trace>
  <inkml:trace contextRef="#ctx0" brushRef="#br1" timeOffset="74851.0867">16112 9028 520 0,'0'0'219'0,"0"0"-124"15,0 0-41-15,0 0-53 16,0 0-1-16,0 0 26 16,-49 119-2-16,39-65-4 15,2-4-9-15,2-7-8 16,2-8 4-16,1-13-4 15,-1-8-3-15,4-9 1 16,0-5 0-16,0 0 30 16,0-17 22-16,0-14-23 15,0-15-29-15,4-6-1 16,7 0-10-16,6 1 9 16,1 8-7-16,3 7 7 0,3 6-14 15,-4 10 3 1,2 4 7-16,-5 6 4 0,-2 5-1 15,2 5 0-15,-5 0 2 16,0 3-8-16,-2 14 7 16,-6 4-4-16,-4 5 5 15,0 2 5-15,-10 1-4 16,-15-1 9-16,-8-3-7 16,-4-3 11-16,3-3-6 15,10-4-8-15,5-2-1 16,10-2-6-16,5-6-25 15,4 0-89-15,3-5-81 16,17 0-148-16</inkml:trace>
  <inkml:trace contextRef="#ctx0" brushRef="#br1" timeOffset="75188.0786">16336 9389 777 0,'0'0'111'0,"0"0"-52"16,0 0-49-16,0 0-9 16,0 0 22-16,0 0 5 15,-52 73-22-15,46-49-1 16,4 4-3-16,2-2-2 16,0-1-26-16,11-5-78 15,13-10-88-15,5-10-445 16</inkml:trace>
  <inkml:trace contextRef="#ctx0" brushRef="#br1" timeOffset="75802.2172">16418 9732 753 0,'0'0'87'0,"0"0"-34"15,0 0-50-15,0 0-2 0,139 6 2 16,-61-6 18-16,15 0-4 16,12 0-5-16,9 5 0 15,10 1-7-15,0 5 3 16,-3-2-4-16,-6 7-3 15,-12-4 0-15,-12-1-1 16,-12-1 9-16,-15-4-9 16,-15-2 0-16,-13-4-5 15,-15 0 3-15,-6 0-17 16,-9 0-25-16,-1-4-17 0,-1-5-44 16,0-2-56-1,-2-2-368-15</inkml:trace>
  <inkml:trace contextRef="#ctx0" brushRef="#br1" timeOffset="76627.9348">17549 9679 669 0,'0'0'152'0,"0"0"-81"16,0 0-56-16,0 0-13 16,0 0-2-16,120 47 12 15,-67-33-5-15,2-2-4 16,-4 2 7-16,-10 3-6 0,-11 0 2 16,-7 1-6-1,-16 3 0-15,-7 1-1 0,-3 3 1 16,-27 0 1-16,-10 3-1 15,-14-5 0-15,-5-2-10 16,-3 0-30-16,3 1-19 16,8-3-80-16,9 0-193 15</inkml:trace>
  <inkml:trace contextRef="#ctx0" brushRef="#br1" timeOffset="98603.8726">2791 7615 308 0,'0'0'60'0,"0"0"41"16,0 0-25-16,0 0-13 16,0 0 9-16,0 0-29 15,0 0-26-15,0 0 52 16,-31 5-54-16,31-5 3 16,0 0 3-16,0 1-19 15,4-1-2-15,17 3 5 16,15-3-5-16,16 0 62 15,14 0-56-15,13-6 13 16,4-6-6-16,1-2-5 16,-2-1-3-16,-6 3-5 15,-9-3 0-15,-9 5 8 0,-12 2-5 16,-11 3-2-16,-8 0-1 16,-11 3-1-16,-10 1-8 15,-3 1-2-15,0-2-13 16,-3 2 22-16,0-1-37 15,0-4-2-15,0-2-60 16,0-5-259-16</inkml:trace>
  <inkml:trace contextRef="#ctx0" brushRef="#br1" timeOffset="99864.6054">17468 7821 222 0,'0'0'394'15,"0"0"-300"-15,0 0-52 16,0 0-23-16,0 0-19 16,0 0 0-16,91-14 41 15,-47 10-15-15,5 0 9 16,1-3-2-16,0-2-20 16,-4 3 4-16,-7-5-17 15,-6 3 1-15,-3-1 11 16,-2-2-12-16,-6 2-3 0,-5 2 2 15,-3 3-28 1,-3 1-32-16,-3 3-98 0,3 0-184 16</inkml:trace>
  <inkml:trace contextRef="#ctx0" brushRef="#br1" timeOffset="100730.9347">19313 7497 754 0,'0'0'38'0,"0"0"60"15,0 0-60-15,0 0-34 16,0 0 10-16,-86-19-12 16,59 31 19-16,0 12 3 0,5 2-15 15,5 4 9 1,10-1-18-16,7 0-1 0,0-3-1 16,7-6 4-16,13-5-4 15,7-6 2-15,6-8 0 16,3-1 12-16,-1-4-7 15,-4-14-5-15,-7-5-1 16,-9-3 1-16,-10 0 2 16,-5-3-2-16,0-2 4 15,-16 0 0-15,-2-2-4 16,2 0 0-16,1 2 4 16,6-2-3-16,6 2-1 15,3 2-3-15,2 2 3 16,16 4-10-16,5 8 10 0,2 5 0 15,-2 5-3-15,-1 5 1 16,-5 0-1 0,-2 8-3-16,-1 8 4 0,-7 4-9 15,-4 3 13-15,-3 1-2 16,0 0 0-16,-3-2 0 16,-9 0 0-16,-3-2-2 15,3-3 8-15,-2-2-3 16,9-1-3-16,2-2-35 15,3-1-86-15,1-5-65 16,23-6-223-16</inkml:trace>
  <inkml:trace contextRef="#ctx0" brushRef="#br1" timeOffset="101461.5091">19779 7393 447 0,'0'0'133'0,"0"0"-44"16,0 0-16-16,0 0-65 15,0 0 35-15,0 0 7 16,-9-16 3-16,9 16 0 15,0 0-50-15,0 0 4 16,16 0 23-16,11 0-29 16,6 0 29-16,1 9-19 15,-1 0-2-15,-8 6-5 16,-5 2-4-16,-5 3 0 16,-9 4-3-16,-6 2 4 15,0 2-2-15,-18 0-2 16,-15-2 3-16,-7-1 0 15,1-6-1-15,7-7 1 16,11-2-4-16,7-4 12 16,9-3-11-16,5 0 3 0,0 0-6 15,0 2 2 1,19 4 3-16,13 3 1 0,8 2 15 16,4 1-11-16,-3 2-6 15,-7 0 2-15,-7-1-30 16,-10 2-36-16,-9-1-90 15,-8-3-124-15</inkml:trace>
  <inkml:trace contextRef="#ctx0" brushRef="#br1" timeOffset="102662.5506">4267 6821 690 0,'0'0'88'16,"0"0"-13"-16,0 0-71 15,0 0 5-15,0 0-2 16,0 0-5-16,111-47-2 15,-77 47 2-15,-8 0-6 0,-5 0 4 16,-10 12-8-16,-8 4 5 16,-3-1 0-16,0 3 3 15,-13-1 15-15,1-3-7 16,5-2 31-16,4-5-18 16,3 0-17-16,0 0 7 15,7 1-7-15,12 4 3 16,3 2-3-16,0 3-4 15,-3 3 14-15,-4 5-14 16,-7-2 0-16,-7 4-2 16,-1-1 9-16,-9 2-3 15,-15 2-4-15,-8 2-17 16,-4-1-7-16,-2-2-132 16,-3-5-420-16</inkml:trace>
  <inkml:trace contextRef="#ctx0" brushRef="#br1" timeOffset="104665.125">3328 10822 32 0,'0'0'574'0,"0"0"-487"15,0 0 15-15,0 0-66 16,0 0 33-16,0 0-3 15,-15-26-24-15,15 26 7 0,0 0-45 16,0 0 0-16,0 0 9 16,0 0-12-16,15-2-1 15,12 2 3-15,7 0 1 16,-4 0-4-16,1 8-2 16,-8 6 2-16,-8 4-8 15,-7 3 1-15,-8 4 5 16,0 0 3-16,-10 0-1 15,-12 0 0-15,1-8-2 16,1 0 2-16,7-8 8 16,10-4 6-16,0-2-14 15,3-1 0-15,0 1-26 0,4 3 24 16,11 4-6-16,3 3 8 16,-1 6 7-16,1 3 2 15,-8 2-11-15,-7 3 2 16,-3-2-1-16,-7 0-4 15,-17 2 5-15,-4-7 0 16,-5-6 16-16,3-2-5 16,7-5-5-16,4-6-6 15,8-1-9-15,3 0 7 16,3-6-65-16,5-11-134 16,0-2-151-16</inkml:trace>
  <inkml:trace contextRef="#ctx0" brushRef="#br1" timeOffset="105715.2948">5250 10903 687 0,'0'0'132'16,"0"0"-45"-16,0 0-65 15,0 0-18-15,0 0 7 16,0 0 9-16,0 40-17 16,0-4 56-16,-2 6-16 15,-5 1-12-15,2-2-2 16,-1-2-28-16,-4-3 5 0,2-6 4 16,3-8-2-16,2-4-16 15,3-6-2-15,0-5-59 16,11-7-18-16,20 0-104 15,11-17-208-15</inkml:trace>
  <inkml:trace contextRef="#ctx0" brushRef="#br1" timeOffset="106082.7317">5740 10962 806 0,'0'0'87'15,"0"0"-12"-15,0 0-70 16,0 0-1-16,0 0 23 16,0 0 1-16,-84 56 8 15,62-27-30-15,3 0 5 16,4 2 8-16,4 4-10 16,4-4-9-16,7-3 1 15,0 0 1-15,13-8 2 16,7-3-4-16,5-7 0 15,3-6-14-15,2-4 8 16,-3 0 5-16,-3-8-19 16,-9-1 20-16,-8-1-1 15,-7 0-1-15,0 0-8 0,-7 3 6 16,-16 2-10 0,-5 3-9-16,-5 2 11 0,8 0-11 15,1 3 3-15,12 10-59 16,8-2-130-16,4-2-317 15</inkml:trace>
  <inkml:trace contextRef="#ctx0" brushRef="#br1" timeOffset="106698.0321">7405 11085 758 0,'0'0'136'0,"0"0"-99"0,0 0-37 15,0 0-4-15,0 0 4 16,-2 78 37-16,-2-43 6 16,1 3-24-16,3 1 11 15,-2-3-14-15,2 0-16 16,0-7 2-16,0-7-1 16,2-7-1-16,11-11-45 15,11-4-28-15,10-14-53 16,11-16-220-16</inkml:trace>
  <inkml:trace contextRef="#ctx0" brushRef="#br1" timeOffset="107041.7375">7898 11143 768 0,'0'0'106'16,"0"0"-62"-16,0 0-14 15,-80-3 4-15,57 5 9 16,8 4-12-16,5 3-20 16,7 2-11-16,3 0 3 15,2 3-7-15,20 0 7 16,12 0-4-16,6 0 2 16,-2 0 3-16,-4-1-1 15,-9 1-1-15,-8-1-2 0,-9 5-2 16,-8 2-1-16,0 4 1 15,-20 4 4-15,-12 1 5 16,-2 2 10-16,0-2 7 16,7-7-13-16,8-3-6 15,8-7-5-15,5-2-5 16,6-2-57-16,0-8-88 16,17-2-252-16</inkml:trace>
  <inkml:trace contextRef="#ctx0" brushRef="#br1" timeOffset="107634.9375">9708 11162 765 0,'0'0'92'0,"0"0"-89"16,0 0-3-16,0 0 0 16,0 0 64-16,4 101-15 15,-4-63-6-15,0 3-13 16,-4 0-5-16,-7-2-16 15,5-5-1-15,-1-5-8 16,5-11 0-16,2-7-17 16,0-6-46-16,15-5-85 15,10-13-98-15</inkml:trace>
  <inkml:trace contextRef="#ctx0" brushRef="#br1" timeOffset="108023.7998">10046 11260 820 0,'0'0'105'0,"0"0"-29"16,0 0-70-16,0 0 4 16,0 0-8-16,81-31 5 15,-49 31-7-15,-3 0 13 16,-5 0-13-16,-9 9-7 15,-12 3 5-15,-3 4 1 16,-8 4 1-16,-16-2 4 16,-1 0 2-16,1-2 0 15,8-4-1-15,8-6-5 16,7-1 0-16,1 1-6 0,1 0 3 16,18 4 2-16,8 3 1 15,-3 4 7-15,-1 1-1 16,-11 5-3-16,-8-1-6 15,-4 2 3-15,-4 2-3 16,-17-2 3-16,-12-1 4 16,0-1-3-16,3-2-1 15,7-3-13-15,16-5-58 16,7-6-160-16</inkml:trace>
  <inkml:trace contextRef="#ctx0" brushRef="#br1" timeOffset="108624.843">12024 11292 636 0,'0'0'189'0,"0"0"-87"16,0 0-27-16,0 0-42 15,0 0 0-15,0 0-4 16,12-27-21-16,-9 42-2 16,1 10 3-16,0 12 39 15,-2 4-18-15,-2 3-8 16,0-2-8-16,0-7-11 15,-2-3 1-15,2-13-4 16,0-3-22-16,4-9-76 16,21-7-42-16,11-3-112 15</inkml:trace>
  <inkml:trace contextRef="#ctx0" brushRef="#br1" timeOffset="108962.5336">12462 11398 305 0,'0'0'506'16,"0"0"-385"-16,0 0-24 16,0 0-78-16,0 0 14 15,0 0-5-15,-70 10 0 16,46 18 1-16,7 4-27 16,6 1 3-16,10 0 10 15,1-7-15-15,6-7 0 16,17-6-1-16,7-12 1 0,5-1 5 15,1-4-5-15,-2-18-3 16,-6-5 2-16,-7-2-5 16,-10 1 1-16,-8 0 2 15,-3 4-7-15,-2 4-8 16,-15 7-7-16,-2 7-6 16,-5 4 10-16,2 2-21 15,-1 0 19-15,3 11-21 16,9 3-72-16,6 4-106 15,5-4-381-15</inkml:trace>
  <inkml:trace contextRef="#ctx0" brushRef="#br1" timeOffset="109929.3559">14254 11576 716 0,'0'0'123'0,"0"0"-10"16,0 0-60-16,0 0-32 0,0 0 10 15,0 0-6-15,-79 14-7 16,70 5 1-16,1 1-2 16,6 2-16-16,2 3 2 15,0-3-3-15,10-1 0 16,12-4 0-16,5-6 0 16,4-10-2-16,4-1-1 15,-3-4-13-15,-3-13 4 16,-9-5 5-16,-7-1 7 15,-10-5 0-15,-3-3-1 16,-5 0 1-16,-17-4 7 16,-3-1-2-16,3-2-3 15,3 3 4-15,7 0 3 0,5 3-5 16,7 7-4 0,0 7-1-16,0 5 0 0,15 6-3 15,0 3 0-15,5 3 0 16,0 1 2-16,-2 0 2 15,0 5-7-15,-4 7 7 16,3 8-2-16,-6 1 4 16,-4 5-4-16,-7 5-5 15,0 5 7-15,-14 0 0 16,-9 0-1-16,-6-4-3 16,5-2-39-16,3-2-53 15,5-7-173-15</inkml:trace>
  <inkml:trace contextRef="#ctx0" brushRef="#br1" timeOffset="110762.0165">15738 11526 721 0,'0'0'107'0,"0"0"24"0,0 0-77 16,0 0-42-16,0 0 9 15,0 0-17-15,15-7 0 16,23 7 8-16,15 7 10 15,11 1-8-15,-2 4-11 16,-6-1-3-16,-9 3 0 16,-14 0 8-16,-10 2-8 15,-14-2-1-15,-9 3-12 16,0 3 10-16,-23 4 3 16,-6-1 10-16,-7 1-3 15,1 0 6-15,3 0-2 0,2-1 1 16,6 1-5-1,6-3 0-15,3 1-7 0,8-2-2 16,3 0-1-16,4-3-43 16,4-2-52-16,19-8-88 15,10-7-308-15</inkml:trace>
  <inkml:trace contextRef="#ctx0" brushRef="#br1" timeOffset="111573.0265">17398 11801 456 0,'0'0'180'15,"0"0"-41"-15,0 0-42 16,0 0-38-16,0 0-7 15,0 0-2-15,-80 17-32 16,73-4-5-16,1 9-7 16,1 2 7-16,2 4 6 15,3 0-19-15,0-1 9 0,10-1-20 16,10-5 25-16,3-6-22 16,3-6 11-16,0-8-6 15,-4-1-1-15,-3 0-3 16,-7-15 5-16,-3-5-4 15,-8-4 6-15,-1-5 0 16,0-1-2-16,0-5 2 16,-7-5 1-16,-1 1-1 15,4 0 0-15,4 1 1 16,0 4-1-16,0 5 0 16,12 6-7-16,-2 7 7 15,2 4 0-15,0 4-1 0,-1 5 1 16,-2 1 6-1,4 2-5-15,-1 0-1 0,0 5-1 16,0 12 1-16,-8 2 0 16,-2 4 0-16,-2 2 0 15,-3 2 5-15,-12-2-1 16,-3 1 0-16,-1-1 0 16,5-1-4-16,3-2-2 15,9-1-74-15,2-4-108 16,4-10-223-16</inkml:trace>
  <inkml:trace contextRef="#ctx0" brushRef="#br1" timeOffset="111901.8857">17799 11823 597 0,'0'0'63'16,"0"0"7"-16,105-26-42 15,-74 23-8-15,-4 3 13 16,-9 0 4-16,-11 0-34 16,-5 10 0-16,-2 5 11 15,-11 4 11-15,-13 3 7 16,-5-3-8-16,-1 2-6 16,5-3 12-16,9 0-19 15,8-1 2-15,6-1 7 16,2-2-15-16,3 0-5 0,16 0 13 15,10-3 1-15,1 1 3 16,-1-4-17-16,-2-2 0 16,-5-3-6-16,-6-3-9 15,-10 0-57-15,-6 0-54 16,-3 0-99-16</inkml:trace>
  <inkml:trace contextRef="#ctx0" brushRef="#br1" timeOffset="112336.3159">17134 11490 192 0,'0'0'494'0,"0"0"-386"16,0 0-39-16,0 0-49 15,0 0 13-15,0 0 15 16,0-19-25-16,0 21-23 0,-8 22 4 15,-6 13 14-15,-3 11 14 16,-1 5-13-16,5 5-11 16,1 3 3-16,6 3-6 15,-3-5-2-15,6-3 11 16,-1-10-9-16,0-8-5 16,3-10 0-16,1-11 0 15,0-7-19-15,0-10-29 16,15 0-21-16,9-21-13 15,-1-19-221-15</inkml:trace>
  <inkml:trace contextRef="#ctx0" brushRef="#br1" timeOffset="113341.8512">17295 11328 618 0,'0'0'103'16,"0"0"-36"-16,0 0-35 15,0 0 29-15,0 0 0 16,0 0-33-16,83-20 4 16,-35 20 1-16,9 6-14 15,15 5-14-15,7 1-4 16,6 1 8-16,4-2-5 0,-2 0-2 15,-2-3 1-15,-6-3 5 16,-7-1-8-16,-8-3-11 16,-15 1 11-16,-12 0 10 15,-13 0-10-15,-7-1-3 16,-5 0 0-16,-2 1 3 16,-2 1 11-16,2 2-11 15,8 4 0-15,1 1 11 16,3 2-9-16,7 4-4 15,-2 0 1-15,-4 5 1 16,-3 4 0-16,-7 1-3 16,-4 6 1-16,-6 5 2 15,-3 2 6-15,0 6 6 0,-9 6 0 16,-7 6-6 0,-7 5 14-16,-2 5-13 0,-3 3 1 15,-2 0 8-15,-2 0-14 16,2 5 2-16,4-7-2 15,1-4 5-15,9-6-6 16,2-13-1-16,11-9 0 16,1-13 0-16,2-10 4 15,0-8-7-15,0-5 6 16,0 0 3-16,0 0 11 16,0-9 6-16,0-4-18 15,-1-3-2-15,-8 1-3 0,-9-1-2 16,-3 1 0-1,-6-1 0-15,-6 2 2 0,-5 0-10 16,-4 0 5-16,-7-3 2 16,-4-1-2-16,-8-5 0 15,-7-4 5-15,-8 0 0 16,-2-2 0-16,-3 3 5 16,4 1-5-16,5 0 0 15,4 4 3-15,9 2-1 16,12 0 1-16,11 4 13 15,9 1 2-15,5-1-17 16,2 5-1-16,1-2 0 16,-3 3 10-16,-1 0-19 15,1 3 11-15,1-1-2 16,5 3 0-16,2 1 1 0,5 2-1 16,6-1 3-1,1 2 1-15,2 0-5 0,0 0 4 16,0 0 1-16,0-2 2 15,0 2 0-15,0 0-5 16,0 0 25-16,0 0-21 16,0 0 11-16,0-2-14 15,0 2-2-15,0-4 1 16,0-3-1-16,2-4 0 16,9-4-9-16,1-9-12 15,4 0-4-15,-2-3-35 16,0-2-6-16,1 3 0 0,1 4-59 15,-5 1-142-15</inkml:trace>
  <inkml:trace contextRef="#ctx0" brushRef="#br1" timeOffset="118466.4489">2930 10757 450 0,'0'0'103'16,"0"0"-29"-16,0 0-26 16,0 0-17-16,0 0 43 15,0 0-19-15,0 0-45 16,-9-14-5-16,7 32 0 15,-6 14-5-15,6 7 53 16,-6 7-41-16,2 4 17 16,2-3-21-16,-1 1-4 0,0-4 28 15,3-4-32 1,1-7 0-16,1-5-2 0,0-11 9 16,0-5-8-16,0-7 1 15,0-5-30-15,0 0 22 16,6-23-60-16,2-21-102 15,0-17-497-15</inkml:trace>
  <inkml:trace contextRef="#ctx0" brushRef="#br1" timeOffset="119402.7973">2876 10565 266 0,'0'0'232'0,"0"0"-206"15,0 0-22-15,0 0 3 16,0 0-4-16,0 0 49 16,71-22 9-16,-56 21-12 15,5-5 1-15,8 2-43 16,5-3 14-16,12 1 6 15,4 1-26-15,12 1 36 16,6 1-37-16,9 1 1 16,2 2 5-16,5 0 1 15,-5 0-7-15,-5 0 0 0,-7 0 2 16,-5 0-2-16,-6 2 0 16,-5-2 7-16,-4 0-14 15,-12 0 10-15,-4 0-6 16,-9 0 3-16,-2 0 0 15,-3-2 15-15,-5 0-12 16,-1 1 2-16,-5-1 7 16,-2 2-8-16,0 0-4 15,0 0-2-15,4 4 2 16,3 9-3-16,-2 6 3 16,1 7 0-16,-3 4 10 15,-2 6-7-15,-4 7 7 16,0 4 5-16,0 6 0 15,0 2 14-15,-7-1-27 16,-2 2 1-16,0-3 20 0,2 0-21 16,1-2-2-16,0-1 13 15,3-3-13-15,-2-5 22 16,2-6-17-16,2-7-5 16,1-8 9-16,0-4-7 15,0-8 2-15,0-3-4 16,0-2 0-16,-2-2-3 15,1 1 3-15,-5-1-9 16,0 4 8-16,-2 0 2 16,-9 2 2-16,-6 4-3 15,-7 0 0-15,-6 5 8 16,-1-5-8-16,0 1 0 0,-2-4 2 16,-4-2 4-16,1-3-12 15,-5-4 3-15,-6 0 3 16,-1-3 2-16,-7-14-1 15,-7-8-1-15,1-1 0 16,-8-3 17-16,-5 0-27 16,3 1 10-16,3 1 0 15,14-1 46-15,14 3-42 16,10 2-1-16,8 1 9 16,5-1-11-16,6 5-1 15,6 3 0-15,2 4 0 16,6 5 1-16,3 4 0 15,0 2-1-15,0 0 0 16,0 0 11-16,0 0-22 0,0 0-7 16,0 0-58-16,6 9 53 15,18 7-78-15,4-3-59 16,2-4-273-16</inkml:trace>
  <inkml:trace contextRef="#ctx0" brushRef="#br2" timeOffset="124854.0027">3262 11442 447 0,'0'0'159'16,"0"0"-91"-16,0 0-45 16,0 0 36-16,0 0 24 15,0 0 21-15,21-52-51 16,-21 52-31-16,0 0 17 16,0 0-39-16,-7 15-7 15,-8 14 7-15,-9 12 7 16,-1 5 26-16,-5 1-32 0,5 0 2 15,1-10 22-15,7-4-25 16,7-8 0-16,2-9-3 16,8-7 8-16,0-7-13 15,0 0 8-15,0-2-17 16,0-2 5-16,14-17 8 16,11-14 3-16,6-9-16 15,1-3 8-15,-7 1-1 16,2 7-6-16,-6 3 16 15,1 12-5-15,-4 6 4 16,-3 10 1-16,-4 3 0 16,0 3-1-16,1 6 1 15,0 15-19-15,2 5 19 0,-2 4 4 16,1-1 3 0,-3-1-7-16,1-3 0 0,-5-3 3 15,1-1 6-15,1-5-9 16,-5 0 0-16,3-4-11 15,1-1-42-15,-4-5-110 16,-3-6-145-16</inkml:trace>
  <inkml:trace contextRef="#ctx0" brushRef="#br2" timeOffset="125073.3261">3353 11618 693 0,'0'0'104'0,"0"0"-61"16,0 0-39-16,0 0 4 16,0 0 3-16,0 0 25 15,-20 100 14-15,15-53-48 16,5 4 1-16,-3 2 5 16,-3-1-8-16,4-7-5 15,-1-6-56-15,-2-5-63 16,-1-9-117-16</inkml:trace>
  <inkml:trace contextRef="#ctx0" brushRef="#br2" timeOffset="125642.5244">3149 12141 623 0,'0'0'156'0,"0"0"-66"16,0 0-1-16,0 0-70 15,0 0 12-15,0 0 9 16,0-11-40-16,0 24 3 0,0 6-9 15,0 8 12-15,0 0 14 16,0-2-20-16,0-4 0 16,2-5 5-16,-1-8-2 15,-1-3 0-15,0-5-3 16,0 0 0-16,0 0 35 16,0-20-3-16,0-11-9 15,0-8-23-15,0-5-4 16,3-1 3-16,3 1-6 15,3 4-20-15,3 8 25 16,6 8-13-16,2 7 4 16,-1 6 11-16,0 6-1 15,-4 5 1-15,1 0-8 0,-2 4 8 16,0 13-11-16,-6 4 11 16,0 3-4-16,-8 2-1 15,0-1 5-15,-5 1 0 16,-14-4 0-16,-7-3 5 15,-4-1 21-15,-1-4-14 16,1-4-12-16,5-4 0 16,6-4-34-16,4-2-48 15,11 0-111-15,4-8-243 16</inkml:trace>
  <inkml:trace contextRef="#ctx0" brushRef="#br2" timeOffset="126167.6922">3298 12465 781 0,'0'0'92'15,"0"0"-24"-15,0 0-68 16,0 0 0-16,76-99 88 15,-50 69-84-15,1-3 3 16,-4 3-3-16,-3 7 2 16,-10 3-8-16,-6 8 2 15,-2 7 0-15,-2 3-19 16,0 2 6-16,-3 0-21 0,-16 13 29 16,4 7 5-16,0 1-5 15,6 0 4-15,6 1 1 16,3-4 2-16,0-5-2 15,1-4-14-15,14-2 14 16,2-4 0-16,5-3 2 16,3 0-2-16,1-7 0 15,-2-11 2-15,0-3 2 16,-6-2-4-16,0 1 5 16,-4 2 0-16,-6 3 4 15,-4 3-9-15,-1 4 0 16,-3 2 45-16,0 7-45 0,0 1 0 15,0 0-6-15,0 4-1 16,0 16 6-16,-4 9-1 16,-2 6 2-16,4 2 14 15,2 0-14-15,5-4-1 16,25-4-14-16,14-14-102 16,12-15-266-16</inkml:trace>
  <inkml:trace contextRef="#ctx0" brushRef="#br2" timeOffset="126916.2078">5518 11685 597 0,'0'0'110'0,"0"0"-87"16,0 0-15-16,0 0 54 16,0 0 19-16,-41 92-4 15,21-53-43-15,-3 5-10 16,1 2 11-16,1-2-19 16,7-7-12-16,3-5 0 0,3-7 0 15,8-10-4-15,0-8 0 16,0-5 0-16,0-2-11 15,0 0 3-15,19-22 8 16,7-10 9-16,5-12-9 16,-1-7-13-16,0 1-11 15,-3 2 7-15,-2 7 11 16,-3 12 6-16,-1 12 0 16,-6 4 0-16,-3 7 1 15,3 3-2-15,-4 3-5 16,8 0 1-16,-4 10-2 15,3 10 7-15,-5 6 0 0,-1 0-1 16,-6 6 1-16,-3 0 7 16,-3-3-7-16,0-3 4 15,0-4-9-15,0-4-7 16,0-4-75-16,-6-6-62 16,0-8-172-16</inkml:trace>
  <inkml:trace contextRef="#ctx0" brushRef="#br2" timeOffset="127098.9733">5680 11860 649 0,'0'0'130'15,"0"0"-40"-15,0 0-84 0,0 0-2 16,0 0 6-16,0 0 1 16,-18 49 19-16,12-19-18 15,2 0-9-15,-2 1-3 16,2 0-17-16,2 2-38 15,1-5-72-15,-1-3-131 16</inkml:trace>
  <inkml:trace contextRef="#ctx0" brushRef="#br2" timeOffset="127928.9617">5546 12397 649 0,'0'0'142'15,"0"0"-78"-15,0 0-31 16,0 0-23-16,0 0 13 0,0 0-4 15,0 34 0-15,0-4 12 16,0 3 10-16,0 1-41 16,0 2 11-16,0-2 0 15,0-7-10-15,0-10 0 16,0-8 8-16,0-6-9 16,0-3 2-16,0 0 7 15,0 0-3-15,0-20-2 16,0-16 6-16,2-11-10 15,1-3 0-15,0 4 0 16,2 3-1-16,4 3-7 16,2 9-3-16,5 5 6 15,1 7-13-15,2 2 13 0,0 5 5 16,-1 6 0 0,-1 3-5-16,-2 3 1 0,-2 0 4 15,-1 3-4-15,-3 12-5 16,-2 2 6-16,-5 6-4 15,-2 0 7-15,0-1 7 16,-12 0-3-16,-3-3 4 16,-4-5 12-16,2-1-17 15,-1-1 10-15,2-6-13 16,4-2 1-16,1 0-8 16,4-4-17-16,6 0-88 15,1 0-145-15</inkml:trace>
  <inkml:trace contextRef="#ctx0" brushRef="#br2" timeOffset="128169.0667">5773 12560 665 0,'0'0'114'15,"0"0"-74"-15,0 0-40 16,0 0 2-16,0 0 90 16,0 0-54-16,-9 97-6 0,3-71-23 15,3 3-7 1,3-2-2-16,0-1-30 0,0-5-136 16,3-8-529-16</inkml:trace>
  <inkml:trace contextRef="#ctx0" brushRef="#br2" timeOffset="129435.7756">15745 12453 404 0,'0'0'260'16,"0"0"-120"-16,0 0-60 15,0 0-56-15,0 0-16 16,0 0-2-16,-59 38 21 16,32-11-7-16,-1 2 1 15,10-2 1-15,-2-3-12 16,7-4-10-16,3-6 9 15,5-7 0-15,4-4-18 16,1-2 13-16,0-1-4 16,0 0 13-16,6-4-13 15,19-17 0-15,11-6 6 0,11-7 1 16,4 0-14 0,-2 0 5-16,-5 9 2 0,-4 5-5 15,-6 7 5-15,-9 10 0 16,-7 0 0-16,-6 3 4 15,-3 0-8-15,1 0 0 16,-4 13 0-16,-1 4-2 16,0 5 1-16,-4 2 5 15,-1-4 9-15,0 1-9 16,0-3 0-16,0-2-5 16,0-2-21-16,0-3-51 15,-4-2-76-15,-7-2-161 0</inkml:trace>
  <inkml:trace contextRef="#ctx0" brushRef="#br2" timeOffset="129632.6055">15932 12515 414 0,'0'0'266'0,"0"0"-121"16,0 0-54-16,0 0-80 16,0 0-11-16,0 0-9 15,-12 30 9-15,1 5 25 16,-2 5-9-16,-2 0 0 15,-4 1-16-15,-1 4 7 16,-1-2-20-16,2-2-32 16,4 0-62-16,6-11-104 0,6-9-278 15</inkml:trace>
  <inkml:trace contextRef="#ctx0" brushRef="#br2" timeOffset="129999.4037">15696 13137 706 0,'0'0'125'0,"0"0"-59"16,0 0-64-16,0 0 4 15,0 0 25-15,85-4-6 16,-65 4-18-16,-4 2-7 0,-9 11-2 15,-4 4 0-15,-3 2-12 16,-3 1 14-16,-17-2-5 16,-6-1-14-16,1-2-1 15,4-6-4-15,8-1-13 16,6-6 18-16,6-2 15 16,1 0 4-16,0 0 0 15,0 0 3-15,0 0 9 16,5 0 10-16,2 0-3 15,2 0 8-15,3 0-26 16,1 0-2-16,1 0-40 16,-2 0-97-16,-3-5-186 15</inkml:trace>
  <inkml:trace contextRef="#ctx0" brushRef="#br2" timeOffset="130466.5284">15781 13176 657 0,'0'0'106'0,"0"0"-73"15,0 0-28-15,0 0 8 16,0 0 34-16,-34 99 2 16,23-60-10-16,-2 0-7 15,2-1-8-15,3-3 1 16,0-6-23-16,2-11 22 15,3-7-23-15,3-6-1 0,0-5 0 16,0 0 21 0,0-16 21-16,10-14-11 0,9-13-30 15,4-7-2-15,0 0-21 16,-2 4 12-16,0 10-11 16,-3 6 6-16,1 7 11 15,0 8-6-15,-1 2-5 16,-4 8 12-16,5 1 0 15,-4 2 2-15,0 2-8 16,0 0 9-16,1 4-5 16,-5 9 0-16,1 3 5 15,-5 6-6-15,-7 1 14 16,0 0-8-16,-6 1 14 0,-12-1 2 16,-7-4-1-16,2-3-15 15,2-3 4-15,4-1-13 16,6 0-3-16,4-3-98 15,7-6-131-15</inkml:trace>
  <inkml:trace contextRef="#ctx0" brushRef="#br2" timeOffset="130735.7603">16036 13445 686 0,'0'0'97'0,"0"0"-40"15,0 0-45 1,0 0 9-16,0 0-21 0,0 0 0 16,7 41-1-16,0-22 9 15,4 1-7-15,3 1-1 16,4 1 0-16,2-6-7 16,5-2 7-16,2-3 0 15,1-6 43-15,3-1-18 16,-1-1 7-16,0-1-26 15,0-2-4-15,-2 0-2 16,-8 0-76-16,-10 0-206 16</inkml:trace>
  <inkml:trace contextRef="#ctx0" brushRef="#br2" timeOffset="131680.6685">5149 12093 139 0,'0'0'28'0,"81"0"-28"15,-35 0-123-15</inkml:trace>
  <inkml:trace contextRef="#ctx0" brushRef="#br2" timeOffset="131912.6155">5327 12029 592 0,'0'0'29'16,"0"0"-11"-16,137-26 13 16,-70 12-14-16,0 1-10 15,2 1 5-15,4 5-12 16,0 0-3-16,2 0-114 0,-7-3-432 16</inkml:trace>
  <inkml:trace contextRef="#ctx0" brushRef="#br2" timeOffset="140042.3073">7540 11887 435 0,'0'0'127'16,"0"0"-23"-16,0 0-68 16,0 0-13-16,0 0 17 15,0 0-3-15,0 0 5 16,0 0-20-16,0 0 14 16,0 0-30-16,0 0-2 15,0 0-8-15,0 0 8 0,0 0-8 16,0 0 5-1,0 0-1-15,0 0 0 0,0 0-12 16,0 0-33-16,0 0-6 16,0 0-20-16,0 0 15 15,0 0-10-15,0 0 30 16,-1 4-9-16,-4 2-49 16,-5-3-56-16</inkml:trace>
  <inkml:trace contextRef="#ctx0" brushRef="#br2" timeOffset="146335.8645">5304 11177 301 0,'0'0'67'0,"0"0"31"16,0 0-46-16,0 0 20 16,0 0 55-16,0 0-87 15,0 0-3-15,0 0-6 16,0-24-4-16,0 24-5 16,0 0-22-16,0 0 0 0,7 0-10 15,12 0 12-15,15-2-2 16,20-5 0-16,16-1 4 15,7-1-2-15,4 1-2 16,-2 1 0-16,-11 2 5 16,-3 2-5-16,-13 0 0 15,-6 0-5-15,-12 1 5 16,-10-1-2-16,-12 3-3 16,-7 0-7-16,-5 0 9 15,0 0-23-15,0 0-18 16,0 0-26-16,-5 3-137 15,-8 1-235-15</inkml:trace>
  <inkml:trace contextRef="#ctx0" brushRef="#br2" timeOffset="147232.5444">15755 11952 407 0,'0'0'10'0,"84"-2"29"15,-34 2-21-15,-2-3-14 16,-2 3-4-16,-1-3-12 15,-6 2-26-15,-6-2-18 16,-9 0-11-16,-9-1-114 0</inkml:trace>
  <inkml:trace contextRef="#ctx0" brushRef="#br2" timeOffset="148657.5331">5525 10251 118 0,'0'0'114'16,"0"0"-76"-16,0 0 9 16,0 0 31-16,0 0 18 15,0 0 10-15,-24-15-38 16,24 15-29-16,0-1 14 15,0-1-52-15,5 1-1 16,18-2 3-16,15 1-3 16,11 2 11-16,11 0-11 15,5 0 0-15,-1 0 1 16,-1 0 10-16,-9 6-11 16,-12 2 0-16,-10 5 1 15,-14 1-3-15,-9 3-4 0,-9 0 6 16,0 5-4-16,-22 6 8 15,-9 1 17-15,-7 3-1 16,2-3-10-16,5-1 4 16,13-3-14-16,12 4-8 15,6 3 2-15,18 1-67 16,24-3-76-16,10-6-353 16</inkml:trace>
  <inkml:trace contextRef="#ctx0" brushRef="#br2" timeOffset="150090.4955">16032 10889 532 0,'0'0'99'15,"0"0"-18"-15,0 0-71 16,0 0-8-16,0 0 11 15,0 0 22-15,-2-9 2 16,2 9-37-16,0 0 0 16,0 3-1-16,-4 15 7 15,-4 4-6-15,-1 5 29 16,-2 1-10-16,0 0 1 0,0-2-18 16,5-4-2-1,1-3 9-15,2-5-1 0,3-3-16 16,0-4-38-16,8-5-75 15,9-2-133-15</inkml:trace>
  <inkml:trace contextRef="#ctx0" brushRef="#br2" timeOffset="150471.2178">16243 10844 460 0,'0'0'87'0,"0"0"-49"16,0 0-35-16,0 0-2 15,87-5 17-15,-69 8 17 16,-2 6-10-16,-2 3 5 16,-8 0-17-16,-3 4-6 15,-3 1 10-15,-3 1-4 16,-12-1 17-16,-11 1-6 15,-3-2 12-15,5-1-19 16,5-6-5-16,7-1 3 16,7-3-6-16,5-1-9 15,0 3-4-15,20 1 4 16,12 3 0-16,5 1 14 16,4 0-12-16,-1 1 9 0,-4 2-13 15,-8 1 2-15,-10 4-19 16,-10 1-35-16,-8 5-42 15,-2 1-35-15,-28-3-195 16</inkml:trace>
  <inkml:trace contextRef="#ctx0" brushRef="#br2" timeOffset="151306.5004">8766 13002 891 0,'0'0'0'15,"0"0"-26"-15,0 0-61 16,0 0 84-16,36 73 3 16,-33-30 10-16,-3 3 0 15,0 7 17-15,0 3-12 16,-12 3-9-16,-6 0-12 16,-2 0-37-16,-3-1-84 15,-7-10-169-15</inkml:trace>
  <inkml:trace contextRef="#ctx0" brushRef="#br2" timeOffset="151891.1564">9002 13960 568 0,'0'0'98'15,"0"0"-61"-15,0 0 17 16,0 0-47-16,-19 76-4 16,11-50-3-16,5 5-18 15,2-4-137-15,-2-5-339 16</inkml:trace>
  <inkml:trace contextRef="#ctx0" brushRef="#br2" timeOffset="152024.7368">8933 14587 516 0,'0'0'0'0,"0"0"-131"16,0 0-225-16</inkml:trace>
  <inkml:trace contextRef="#ctx0" brushRef="#br2" timeOffset="152225.3012">8871 15090 494 0,'0'0'74'16,"0"0"20"-16,0 0-83 15,0 0-10-15,0 0 2 16,-29 82-1-16,28-64-2 15,1-1-76-15,0-8-258 16</inkml:trace>
  <inkml:trace contextRef="#ctx0" brushRef="#br2" timeOffset="156935.3963">7264 11322 357 0,'0'0'443'15,"0"0"-404"-15,0 0-27 16,97-9-10-16,-55-1 23 16,4-1 25-16,8-1-9 15,10 1-12-15,5 2-20 16,2-3-3-16,-1 0-6 0,-10-2-12 16,-9-7-59-16,-10-8-104 15,-11-9-253-15</inkml:trace>
  <inkml:trace contextRef="#ctx0" brushRef="#br2" timeOffset="157459.6914">7685 10435 696 0,'0'0'90'0,"0"0"-24"16,0 0-65-16,-100 14 0 15,80 9 18-15,5 0-18 16,13 1 8-16,2-4-6 15,4 0 2-15,23-6 24 16,9-5-18-16,5-6 5 16,6-3-4-16,-7 0-7 15,-9-10-3-15,-11-9 2 0,-10-3 5 16,-10-2 2-16,0-5-9 16,-7 0-1-16,-10-1 8 15,-2-1-6-15,7 0-3 16,6-1 1-16,6-2 1 15,0 5-4-15,18 4-19 16,9 7-1-16,4 9 18 16,1 9 1-16,-2 0 1 15,-2 18 2-15,-9 12-5 16,-10 10 9-16,-6 5-8 16,-3 2 8-16,-5 0 3 15,-12-1-5-15,-3-3-2 16,3 4-13-16,6-4-116 0,6-5-231 15</inkml:trace>
  <inkml:trace contextRef="#ctx0" brushRef="#br2" timeOffset="158202.6612">14037 11534 223 0,'0'0'629'0,"0"0"-549"16,0 0-29-16,0 0-51 16,0 0 6-16,0 0-5 15,-6-8-1-15,36 8 12 16,17 0 11-16,8 0-1 16,6-7-19-16,-4-8-3 15,-4-3-16-15,-5-7-48 16,-5-11-62-16,-11-13-132 15</inkml:trace>
  <inkml:trace contextRef="#ctx0" brushRef="#br2" timeOffset="158502.4006">14483 10757 721 0,'0'0'54'15,"0"0"67"1,0 0-51-16,0 0-46 0,0 0-20 16,0 0 8-1,-22 7-12-15,16 22 11 0,3 0-7 16,0 2 7-16,3-4-6 15,0-4-5-15,0-3 0 16,0-3-2-16,3-2-62 16,11-6-72-16,7-9-105 15</inkml:trace>
  <inkml:trace contextRef="#ctx0" brushRef="#br2" timeOffset="158875.3455">14865 10672 44 0,'0'0'658'0,"0"0"-588"0,0 0-3 15,0 0-63-15,0 0 7 16,0 0-5-16,-49 2 4 16,21 18 3-16,-2 7 13 15,0-1-4-15,9 3 0 16,5-3-3-16,10-1-19 15,6-3 0-15,0-2-2 16,6-1 1-16,18-2-6 16,7-2 6-16,8 0 1 15,-1-2 6-15,-3 0-6 16,-11 1 3-16,-12-4 6 0,-9 3-5 16,-3 3 3-16,-15-1-7 15,-18 0 34-15,-13 1 11 16,-1 0-43-16,1-2 5 15,9-1-1-15,9 1-6 16,10 0-6-16,10 1-68 16,6-2-77-16,2-4-126 15</inkml:trace>
  <inkml:trace contextRef="#ctx0" brushRef="#br2" timeOffset="159651.4389">9325 11328 688 0,'0'0'11'0,"82"-9"6"15,-28 8-12-15,-3 1 7 16,-3-3-7-16,0 1 1 16,-1-3 4-16,-2 0-6 15,-3-4-4-15,-5-3-32 16,-9-7-153-16</inkml:trace>
  <inkml:trace contextRef="#ctx0" brushRef="#br2" timeOffset="160024.5913">9436 10254 722 0,'0'0'73'0,"0"0"-39"16,0 0-34-16,0 0 0 15,0 0 4-15,-20 79 25 16,17-51 8-16,3 0-5 15,0 2-23-15,0-5 5 16,0 1-12-16,0-6-1 16,0 0-1-16,3-4-4 15,11-3-51-15,5-3-78 16,7-10-177-16</inkml:trace>
  <inkml:trace contextRef="#ctx0" brushRef="#br2" timeOffset="160350.7359">9697 10422 576 0,'0'0'87'0,"0"0"-2"16,0 0-69-16,0 0-16 15,0 0 19-15,0 0-8 16,-70 86 13-16,79-55-8 15,16-2-11-15,3-7-5 16,2-5-6-16,-1-9 6 16,-7-6 0-16,-1-2 0 15,-7-8 0-15,-3-12 2 0,-8-4-2 16,-3-2-15 0,0 1 3-16,-7 3 1 0,-14 3 3 15,2 6 7-15,-4 8-3 16,-1 5-2-16,4 0-53 15,3 15-88-15,7 7-282 16</inkml:trace>
  <inkml:trace contextRef="#ctx0" brushRef="#br2" timeOffset="161202.1393">11882 11464 608 0,'0'0'66'16,"0"0"-45"-16,132-20 16 15,-67 18-17-15,4 2 8 16,-1 0-3-16,1 0-4 16,-6 0-17-16,-7-3 0 15,-7-2-4-15,-10-4-46 0,-6-11-78 16,-9-10-383-16</inkml:trace>
  <inkml:trace contextRef="#ctx0" brushRef="#br2" timeOffset="161563.7293">12248 10511 155 0,'0'0'431'0,"0"0"-324"15,0 0-92-15,0 0-15 16,0 0 0-16,0 0 23 16,13 88 55-16,-13-58-40 15,0 1-30-15,0-5 0 16,3-2 3-16,4-4-11 16,0-4-2-16,8-5-82 15,4-8-67-15,6-3-373 16</inkml:trace>
  <inkml:trace contextRef="#ctx0" brushRef="#br2" timeOffset="161899.8438">12576 10582 518 0,'0'0'88'16,"0"0"-6"-16,0 0-49 15,0 0-30-15,0 0 3 16,0 0 13-16,-73 61 32 16,73-33-32-16,0-1 10 15,18-4-21-15,4-3-3 0,5-4-4 16,-2-6-1-16,2-6 0 16,-5-4-1-16,-2 0 5 15,-7-2-1-15,-7-13-3 16,-6-9 0-16,0-2 0 15,-9-6-20-15,-12 0 1 16,0 3 1-16,-1 5 10 16,3 12-2-16,4 7-14 15,2 5-26-15,2 5-129 16,-1 10-263-16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10-04T02:46:07.563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70C0"/>
    </inkml:brush>
    <inkml:brush xml:id="br2">
      <inkml:brushProperty name="width" value="0.05292" units="cm"/>
      <inkml:brushProperty name="height" value="0.05292" units="cm"/>
    </inkml:brush>
  </inkml:definitions>
  <inkml:trace contextRef="#ctx0" brushRef="#br0">18770 11436 197 0,'0'0'8'0,"0"0"39"15,0 0-3-15,0 0 3 16,-28-75-14-16,23 66-21 15,-2 1 37-15,3 2-47 16,-1 3 1-16,-1-4 46 16,0 1-49-16,-6 2-9 15,0-3 0-15,-7 1-3 16,-2 2-7-16,-3 1 7 16,-4 1 5-16,6 0 7 15,2 1 0-15,-1 1 19 16,0 0-19-16,-1 0 3 15,-5 0-22-15,-7 5 9 16,-5 8 10-16,-4 3-13 16,-9 4 13-16,-7 1-11 15,-5 3 2-15,0 1 9 16,0 1 7-16,9-4-7 0,7-1 0 16,5 0 13-16,4-2-7 15,2 5-6-15,4-3 1 16,2-2 4-16,1 3 3 15,2-1-3-15,3 1-3 16,2 2 3-16,2-4-5 16,7 2 1-16,1-3-22 15,5-2 39-15,2 0-22 16,0-1 4-16,-1-2 0 0,1-4-19 16,-4 2 22-1,-5 1-3-15,-5 1 0 0,-10 5 3 16,-10 5-13-16,-8 2 10 15,-10 5 0-15,-6 2 13 16,-7 3-13-16,-1-2 0 16,2 0 0-16,6-1 16 15,9-2-18-15,12-3 2 16,11-3 0-16,9-2 28 16,4 4-23-16,4-2-5 15,2 3 0-15,3 4 0 16,3 4-14-16,0 0 9 15,6 1 5-15,1 1-4 16,0 1 4-16,8 1-9 16,9 5-3-16,3 4 12 0,3 1 13 15,0-2-13-15,3 1 0 16,4 0-7-16,5-2 7 16,8 2 0-16,5 0-1 15,8-1 6-15,7-1-11 16,6-5 6-16,7-6 0 15,7-5-4-15,5-8 4 16,4-2 0-16,7-8 0 16,3-4 11-16,-1-5-18 15,-4-3 7-15,-2-1 0 16,-2 0 7-16,-5 0-7 16,-9 0-1-16,-6 2-9 0,-9 1 20 15,-3 4-6 1,-3 0-1-16,-3 1-3 0,0 1 0 15,1 1-5-15,4-2 5 16,4 3 5-16,4-5 6 16,2 0-19-16,1-3 8 15,3 2 0-15,4-2-5 16,5 3 5-16,2 1 0 16,2 3-2-16,-2 2 4 15,-6 1-6-15,-3 1 4 16,-5 1 0-16,-6 0 1 15,-7-1-1-15,-3 0-1 16,-6-2-2-16,4 1 3 16,3 1 10-16,5-2-10 15,0 0 1-15,2 0-6 0,-3-2 10 16,-4 1-5-16,4 0 0 16,1-4 5-16,2 0 10 15,6-2-14-15,3-3 9 16,6-2 5-16,6 0-10 15,6 0-5-15,1-2 0 16,4-7 20-16,5-7-41 16,6-3 21-16,5-3-29 15,-1 1 28-15,-2-3-21 16,-6 4 22-16,-4 3-2 16,-5 3 14-16,-5-1 2 15,-5 3-14-15,-3 3 3 16,-6-1-1-16,-7 0-2 0,1 0 2 15,-7 1-9-15,0-3 18 16,2-1-2-16,-3-1-9 16,-1-3 0-16,-1-2 5 15,-3-4-5-15,0 0 0 16,-3-4 14-16,1 1-11 16,-5-3 26-16,-2 0-27 15,-2-5-2-15,-4-3 29 16,2-4-29-16,-5-1 0 15,-4 1-3-15,-4-2 8 16,-6 4-13-16,-3-2 8 16,-4 0-4-16,-5-2-10 0,-6-1 17 15,-5-2-3 1,0-1 0-16,-8 2-2 0,-14 0-16 16,-6-1-4-16,-10 0 11 15,-2-1 1-15,-1-1-16 16,-4 0 23-16,1-1-12 15,0 3 30-15,2 0-25 16,2 1 10-16,-2 0 0 16,5 4 24-16,1-2-14 15,-5 5 1-15,5 3-11 16,-3 4 2-16,0 1 14 16,-3 7-16-16,4 1 0 0,-1 1 8 15,2 1-3 1,5 2-5-16,0 2 13 0,6 2 3 15,-1 0 10 1,2 5-26-16,-2 3 0 0,-3 1-12 16,-6 2 19-16,-11 3-7 15,-3 0 0-15,-6 0 12 16,-4 0-11-16,0 1-1 16,4 1 0-16,-3-2-5 15,4 0 5-15,0 0 0 16,0-11-9-16,-2-3 18 15,-6-2-25-15,-8-4 2 16,-8-1-19-16,-11 1 29 16,1-3-23-16,5 3 27 15,10 0-4-15,11 6 15 0,3 6-7 16,2 5-4-16,3 3 0 16,-5 0-6-16,-2 0 6 15,-11 0 0-15,-11 0-2 16,-11-1 12-16,-18-5-7 15,-9-1-3-15,-10 0 0 16,4-2-6-16,10-3 17 16,15-1-11-16,19-3 32 15,17 1-7-15,12 1 25 16,13 0-50-16,8 0 0 16,4 5 14-16,3 2-14 15,-1 1-3-15,-4 2-2 0,-5 0 10 16,-7 0-17-16,-10 2 12 15,-3 1 0-15,2 1-15 16,1 0 17-16,4 0-2 16,7 0 0-16,1 0 12 15,1 0-17-15,1 0 5 16,-2 0 0-16,2-2-1 16,1 1 1-16,-2-3 0 15,2 2-3-15,-3 2 10 16,-4 0-16-16,4 0 9 15,1 0 0-15,7 0-12 16,9 3 14-16,4 1-2 16,6 1 0-16,5-2 8 0,2-1-23 15,1 1 15 1,-2-3 0-16,-3 0 9 0,-5 1-9 16,1 1 0-16,-5-2-6 15,0 1 20-15,0 1-34 16,-2 2 11-16,0 3-50 15,5 2 53-15,-1 5-84 16,0 0-136-16</inkml:trace>
  <inkml:trace contextRef="#ctx0" brushRef="#br0" timeOffset="8270.844">16828 12282 41 0,'0'0'27'15,"0"0"36"1,0 0-41-16,0 0-20 0,0 0 3 16,0 0 21-16,0 0-18 15,-11-39 18-15,11 36-10 16,0 1-1-16,0 2 10 15,0 0-14-15,0 0-5 16,0 0-6-16,0 0 11 16,0 0-11-16,0 0 0 15,0 0 1-15,0 0-12 16,0 0 11-16,0 0 0 16,0 0 0-16,0 6 2 0,4 2 0 15,3 2-2-15,-1 0 0 16,-1-2-3-16,-2 1 4 15,-2-2-1-15,1 0 0 16,-2-2-8-16,0-1 1 16,0 0 7-16,0 2-4 15,0 1-6-15,-9 0 10 16,-1-1 0-16,-1 0 3 16,2 0 2-16,-1-2 34 15,3-1-39-15,2 0 5 16,0-1-17-16,2-2 20 15,2 0-8-15,1 0 4 16,0 0 7-16,-2 0-8 16,2 0-3-16,0 0 0 15,0-2-13-15,0-6 8 0,0 2 5 16,0-3 0-16,0 0 5 16,6-1 12-16,4 1-17 15,-3 1 0-15,3 2-7 16,-2 3 14-16,-1-2-7 15,0 2 0-15,-1 3 0 16,0 0-4-16,-1 0 4 16,0 0-15-16,0 0 14 15,-2 8-20-15,-1 1 21 16,-2 3-3-16,0 3 9 0,0-3-10 16,0 2 4-1,-2-1 0-15,-6-1-6 0,-2-2 9 16,3-1-6-16,0-5-5 15,0 1 8-15,0-2 6 16,4-3-6-16,0 0 0 16,3 0 20-16,-2 0-18 15,2 0-2-15,0 0 2 16,0-5 6-16,0-2-16 16,0-2 5-16,0 2 3 15,10 1 0-15,-3-1-2 16,0 3 2-16,1 1 6 15,-2 3 6-15,2 0-6 16,0 0-6-16,-2 0-19 16,-4 0 15-16,2 0-8 0,-1 6 11 15,-3 2 0-15,0 0 2 16,0-1 4-16,0 1-5 16,0 0 0-16,-9-2-18 15,-5 2 18-15,-3-3 0 16,-2 1-7-16,0-1 22 15,3-3-24-15,3-1 9 16,5-1 0-16,1 0 7 16,4 0-7-16,1 0-21 15,2-3 3-15,0-5-7 16,0-2 16-16,0 1-5 16,8 0 14-16,2 1 7 15,1 0-7-15,-1 2 0 16,0 1 1-16,1 0 2 0,-2 1 5 15,0 3-8-15,-2-1 0 16,-2 2 3-16,-1 0-3 16,1 0-8-16,-1 0 7 15,-4 0 1-15,0 6-7 16,0 2 4-16,0 1 3 16,0 2 3-16,-9-5-3 15,2 2 0-15,2-5 19 16,2 1-19-16,2-4 0 15,1 0-5-15,0 0 5 16,0 0-9-16,0 0 9 0,0 0-19 16,0-5-48-1</inkml:trace>
  <inkml:trace contextRef="#ctx0" brushRef="#br0" timeOffset="32953.2339">7385 2222 7 0,'0'0'18'0,"0"0"0"0,0 0 53 16,0 0-61-16,0 0 0 15,0 0 22-15,0 0-23 16,-26-34 4-16,25 31 3 15,0 3-7-15,1-1 8 16,0 1-17-16,0 0 0 16,0-2-8-16,0 2 8 15,0 0-15-15,0 0 12 16,0 0-19-16,0 7 12 16,0 3-17-16,0 4-19 15,0-3-12-15</inkml:trace>
  <inkml:trace contextRef="#ctx0" brushRef="#br0" timeOffset="33839.2278">9877 1947 97 0,'0'0'34'0,"0"0"9"16,0 0-16-16,0 0 5 15,0 0 16-15,0 0-33 16,-4-5 16-16,4 5 34 16,-2 0-60-16,2 0 7 15,0 0-12-15,0 0-24 16,11 0 8-16,14 0 15 16,14 0 1-16,15 0-4 15,11 0 16-15,9 2 7 16,9-2-19-16,1 0 0 15,0 0-4-15,-3 0 10 0,-2-5-6 16,-8 0 6-16,-7 1-5 16,-11 1 18-16,-8-1-19 15,-9 4 0-15,-13 0-2 16,-7 0 2-16,-10 0-5 16,-5 0-39-16,-1 0-40 15,0 4 9-15,-17 2-41 16</inkml:trace>
  <inkml:trace contextRef="#ctx0" brushRef="#br0" timeOffset="35068.3753">1905 3258 19 0,'0'0'66'15,"0"0"-20"-15,0 0-23 16,0 0 22-16,0 0-34 16,0 0 24-16,-34-44-4 15,34 44-15-15,0 0 10 16,0 0-26-16,0 0 0 16,0 0-13-16,0 0 13 15,3 0 0-15,10-1-1 16,7 0 4-16,5-1 10 15,6-1-13-15,2 1 0 16,3-1 3-16,4 0 7 0,5 2-10 16,7-4 0-16,0 0 3 15,1 5-19-15,0-3 8 16,-1 3-23-16,-1 0 16 16,3 0-10-16,-5 0 25 15,3 0-2-15,-7 0 2 16,1 0-4-16,-6 0 4 15,-2 3 0-15,-4-3-7 16,-4 3 7-16,-2-2 0 16,-4 2 0-16,-6-2 13 15,-5 1-29-15,-5-1 5 16,-1-1-14-16,-4 3 16 0,-1 0-55 16,-2 2-16-16</inkml:trace>
  <inkml:trace contextRef="#ctx0" brushRef="#br0" timeOffset="39433.9593">24031 11682 20 0,'0'0'28'16,"0"0"28"-16,0 0-5 16,0 0 22-16,0 0 11 15,0 0-45-15,0 0 5 16,0 0-23-16,6-20-16 16,-6 20 6-16,0 0-11 15,0 0 0-15,0 2-11 16,0 13 22-16,0 5-11 15,-4 7 5-15,-5 2 6 16,3 4 13-16,-1 0-24 16,-1 1 0-16,-1 0 17 15,3-1-7-15,-1 0-8 16,2-4 0-16,1-2 8 16,1-3-1-16,0-3-9 15,1-2 0-15,2-4 7 0,0-1-7 16,0-6 0-16,-2-3 0 15,2-2 11-15,0-3 0 16,0 0-3-16,0 0-4 16,0 0 67-16,0-2-61 15,0-14 26-15,0-4-30 16,0-7 2-16,0-3 34 16,0-1-41-16,4-3 0 15,0 0 38-15,4 2-39 16,2 1 0-16,-4 2 0 0,4 5 3 15,-1-1-4 1,0 1 1-16,3 3 0 0,3-1-17 16,-1 2 17-16,2 3 0 15,-3 1-2-15,0 3 18 16,1 3-29-16,0-3 13 16,2 2 0-16,2 3-25 15,-3-1 21-15,3 3-1 16,0 0 2-16,1 3 0 15,0 1-20-15,-1 0 13 16,-1 2 10-16,-4 0-21 16,-2 0 21-16,-3 7-9 15,0 2-2-15,-2 2 18 0,-3 3-24 16,0 0 17 0,-1 1 0-16,-2 4-10 0,0-2 10 15,0 3-1-15,-5 1-12 16,-7 1 13-16,-3 2 14 15,-1-2-14-15,-2 2 0 16,0-5-6-16,-3-1 7 16,2-4-1-16,2-3 0 15,2-3 1-15,1-1-3 16,4-1 2-16,-4-4 0 16,1 3 40-16,-1-3-40 15,5-1 0-15,-2-1-15 16,-1 2 31-16,3-2-22 15,1 2 6-15,3-2 0 0,2 1-16 16,2-1 4-16,-1 3-4 16,-4 0-6-16,0 0-14 15,-2 2 29-15,-2-1-46 16,0 6-55-16,1-5 6 16</inkml:trace>
  <inkml:trace contextRef="#ctx0" brushRef="#br0" timeOffset="47743.7532">20308 10665 13 0,'0'0'36'0,"0"0"-7"15,0 0 29-15,0 0-28 16,0 0 8-16,0 0 33 16,0 0-53-16,0-5 9 15,0 2-4-15,0 3-20 0,0 0 35 16,0-2-38-16,0 2 4 16,0 0 6-16,0 0-10 15,0 0 0-15,0 0-8 16,0 0 16-16,0 0-12 15,0 0 4-15,0 0 0 16,0 0-6-16,0 0 8 16,0 0-2-16,0 0 0 15,0 0-3-15,0 0-9 16,0 0 12-16,0 0 0 16,0 5 1-16,0-1-1 15,0 0 0-15,0 0-1 0,0-2 2 16,0 1-8-16,0 1 7 15,0-1 0-15,0 0 5 16,0 2-5-16,0-3 0 16,-1 5-9-16,1-4 23 15,-3 4-19-15,0 0 5 16,0 2 0-16,0-1 1 16,1 3 2-16,1-1-3 15,-2-2 0-15,1 4 10 16,-1 0-21-16,-1 0 11 15,4 1 0-15,-4 0 10 16,4-3-10-16,-2 1 0 16,1-2-4-16,1 0 12 15,-2-1 11-15,2-1-19 16,0 1 0-16,0 1 0 0,-2-1 10 16,2 1-10-1,0-1 0-15,0 0 6 0,0 0 1 16,0-2-7-16,0 2 0 15,0 0 10-15,0-1-7 16,0 1-3-16,0-2 0 16,0-1 12-16,0 3-15 15,0-1 3-15,0 3 0 16,0-3 1-16,0 4 3 16,0 0-4-16,0 0 0 15,-1 3 8-15,1-1-4 16,-2 2-4-16,1-1 0 0,-1 1-5 15,1-1 10-15,-1 1-5 16,2-1 0-16,0 0 4 16,-1 0-5-16,-1 0 1 15,1 0 0-15,-1 0-6 16,2 1 12-16,0 1-6 16,0 0 0-16,0-2 11 15,0-2-15-15,0 1 4 16,0 1 0-16,0-2 4 15,0 5-4-15,0-2 0 16,0-1 0-16,0-2 5 16,0 2 2-16,0 0-7 15,-1 0 0-15,1 2-10 0,-3-3 21 16,3 3-11-16,-3-1 0 16,2 1 8-16,-2-3-2 15,3 1-6-15,-4-2 0 16,3-1-2-16,0 1 4 15,-1-2-2-15,1 1 0 16,-1 1 6-16,1 0-11 16,-2 2 5-16,1 1 0 15,0 2 8-15,-2-3-4 16,4 4-4-16,-3-3 0 16,2 1 9-16,-1-1-5 15,-1 2-4-15,3-3 0 0,-2 2-7 16,1-1 16-1,1-1-9-15,-1 0 0 0,1 2 4 16,0-4 0-16,0 5-4 16,0-3 0-16,0-1-3 15,0 4 9-15,0-3-6 16,0 1 0-16,0-1 11 16,0-1-23-16,0 1 12 15,0-2 0-15,0-1 7 16,1 2 2-16,-1-6-9 15,0 3 0-15,0-1 7 16,0 1 4-16,0 0-11 16,0 2 0-16,0 1 4 15,0-1-4-15,0 1 0 16,0 0 4-16,0-1 7 0,0 0-19 16,0 1 8-1,0-2 0-15,0 0-1 0,0 0 3 16,0-3-2-16,0 1 0 15,-1 0 9-15,-2 1-1 16,1 1-8-16,-1 0 0 16,2 1-1-16,-2 0 3 15,3 1-2-15,-3 0 0 16,3 0 7-16,-2-4-6 16,1 2-1-16,1-2 0 0,-3-2-5 15,3 1 5 1,-3 1 0-16,2 0 0 0,-3-1 7 15,1-1-14-15,3 0 7 16,-3 0 0-16,2 1 4 16,-1-3 2-16,1 0-6 15,1 2 0-15,-2-2 0 16,2 0 1-16,0 2-1 16,-1-1 0-16,1 3-1 15,-2-2 3-15,1 3-2 16,1 0 0-16,-2 1 6 15,-2 0-6-15,3 3 0 16,-1 0 0-16,1 1-5 16,1-1 9-16,-3 2-4 15,3 1 0-15,0-1 3 16,-2-1-11-16,1 2 8 0,1-3 0 16,0 0 4-16,0 2-4 15,0-2 0-15,0 0-6 16,0 2 12-16,0-3-3 15,0 2-3-15,0-1 0 16,0 0-1-16,0-4 1 16,0 1 0-16,-2 2-1 15,2 1 9-15,-1 0-16 16,1 2 8-16,-2-2 0 16,0 1 0-16,1-1 0 15,-2 1 0-15,3-3-7 16,-1 2 18-16,-1-1-16 15,2 0 5-15,0 3 0 0,0-1 4 16,-3 2-3-16,3 1-1 16,0-1 0-16,-4-2 6 15,2-1-9-15,1 0 3 16,-2-1 0-16,3-3-5 16,-2 2 9-16,2 0-4 15,0-2 0-15,-1 3 10 16,-1 0-3-16,2-1-7 15,-1 1 0-15,1 1-5 16,-2 0 8-16,0-2-3 16,2 2 0-16,-1-1 6 15,1-1-9-15,-1-1 3 16,1 0 0-16,0-3-3 0,0 1 3 16,0-1 0-1,0-2-1-15,0 3 11 0,0-1-15 16,0-1 5-16,0 2 0 15,0 0-2-15,0 0 4 16,0 4-3-16,-2-2 1 16,-1 4 0-16,0-1 5 15,-2 0-5-15,2-1 0 16,-2-1-2-16,2 1 5 16,-1 0-3-16,2 0 0 15,-1-1 1-15,0 1 6 16,-3-2-7-16,3 2 0 0,-1-1-2 15,2 2 11-15,1 0-9 16,-2 1 0-16,0-1 8 16,1 1-4-16,1-5-4 15,-1 3 0-15,2-2 2 16,-1-2-2-16,-3 5 0 16,4-3 0-16,-1 2 12 15,-2-1-11-15,3-1-1 16,-3 1 0-16,2-2 5 15,-2 2-5-15,3-3 0 16,-2 3 0-16,1-3 13 16,-2 2-20-16,1-1 7 15,1 0 0-15,-1 0 0 0,1 2 0 16,-1-3 0-16,1 3-1 16,1-2 6-16,-2-1-4 15,0 1-1-15,1-4 0 16,0 0-6-16,1 1 6 15,-3-2 0-15,3 0-1 16,0 2 9-16,0-1-13 16,0-2 5-16,0 4 0 15,0-1-1-15,0 4 1 16,0-2 0-16,0 2-2 16,0-2 11-16,0 2-18 15,0 2 9-15,0-3 0 0,0 2 0 16,0-4 7-1,0-1-11-15,0-1 4 0,0 0 0 16,0 1-12-16,0 0 12 16,0 4 0-16,3 0-6 15,-1 3-5-15,-2-3 9 16,2 0 1-16,-2 0 1 16,0-4-12-16,0 2-10 15,0-4 1-15,0 0 11 16,0-1-17-16,0 0-50 15,0-1-7-15,0-3-144 16</inkml:trace>
  <inkml:trace contextRef="#ctx0" brushRef="#br0" timeOffset="59991.0242">18375 12135 48 0,'0'0'55'0,"0"0"30"15,0 0-11-15,0 0-25 16,0 0 46-16,0 0-56 16,0 0-21-16,0 0 34 15,-49-67-52-15,49 67 17 16,0 0-17-16,-4 0 19 15,0 10-45-15,-3 16 19 16,-6 13 7-16,-1 8 13 16,-2 4-4-16,-1 1-4 0,-1-4-5 15,5-9 2-15,0-10-2 16,7-9 2-16,1-10-2 16,4-6 7-16,1-4 9 15,0 0-12-15,0 0-3 16,-3-4 12-16,2-14 13 15,0-10-26-15,-1-6 0 16,2-3-13-16,0-2 19 16,0 3-6-16,0 2 0 15,0 5 0-15,3 2-17 16,13 1 6-16,3 2-11 16,6 2 12-16,3 5-5 15,2 3 7-15,2 4 7 16,-8 5 1-16,-3 5 0 0,-5 0 0 15,-7 2-19-15,-2 13 13 16,-4 8-3-16,-3 5 4 16,0 5 5-16,-9 2 0 15,-11 0 22-15,-3-1-19 16,1-6 2-16,1-4 10 16,3-5-6-16,2-4-2 15,0-1-7-15,0-2 13 16,4 3-35-16,0-3 0 15,6 5-79-15,6-5-76 16</inkml:trace>
  <inkml:trace contextRef="#ctx0" brushRef="#br0" timeOffset="60232.0391">18508 12419 82 0,'0'0'163'16,"0"0"-159"-16,0 0 4 16,0 0-2-16,0 0 36 15,0 0-34-15,-57 85 24 16,57-60 2-16,0 5-16 16,0 2 0-16,9 2-7 0,-2 0-9 15,1 1 0-15,3 0-2 16,2-2-53-16,0-6-148 15</inkml:trace>
  <inkml:trace contextRef="#ctx0" brushRef="#br0" timeOffset="61231.1462">21621 12371 104 0,'0'0'100'15,"0"0"-12"-15,0 0-49 16,0 0-14-16,0 0-25 15,0 0 0-15,-6 29 22 16,-2 0 14-16,2 6 3 16,0 9 15-16,-1 5-37 15,1 2 27-15,3 0-44 16,0-9 14-16,1-11 15 0,1-10-29 16,1-11 0-1,0-7 5-15,0-3 4 0,0 0 17 16,0 0 3-16,0-8-22 15,0-19 51-15,0-12-58 16,6-14-11-16,4-2 4 16,-2-1-33-16,2 3 26 15,4 8-35-15,-2 8-10 16,4 7 54-16,-2 4-24 16,2 6 13-16,0 3 9 15,2 6-6-15,-4 2 13 16,-1 5 0-16,-2 4 0 15,-1 0-10-15,-1 0 10 16,-3 3-16-16,-3 14 8 16,-3 4 0-16,0 6 8 0,-5 0 7 15,-11 2 2-15,-2-1 23 16,-1-1-31-16,-1-1 3 16,7-3 21-16,2-2-24 15,6-1-1-15,3-1-18 16,2 0-59-16,0-6-56 15</inkml:trace>
  <inkml:trace contextRef="#ctx0" brushRef="#br0" timeOffset="61618.774">21929 12612 235 0,'0'0'20'15,"0"0"8"-15,0 0-23 16,0 0-5-16,96 0 25 16,-85 10-20-16,-1-2-5 15,-6 7-5-15,-4-1 5 16,0 3 6-16,-9 0 1 15,-10-1 23-15,-2-3-7 16,2 1-8-16,1 1 4 0,3-1-18 16,2-4 4-16,9-2 5 15,4-2-10-15,0-3 0 16,0 4-8-16,11-3 22 16,11 0-14-16,8-2 5 15,6 0 5-15,1-2-6 16,0 0-4-16,-5 5-45 15,-10-2-56-15,-14 0-194 16</inkml:trace>
  <inkml:trace contextRef="#ctx0" brushRef="#br0" timeOffset="72142.0185">20244 10741 32 0,'0'0'27'16,"0"0"17"-16,0 0-38 15,0 0 1-15,0 0 11 16,0 0-15-16,0 0-2 15,2-11-1-15,-1 9 0 16,-1 1-13-16,3 1-1 16,1 0-43-16</inkml:trace>
  <inkml:trace contextRef="#ctx0" brushRef="#br0" timeOffset="72997.0863">20259 10647 34 0,'0'0'10'0,"0"0"-9"16,0 0-1-16,0 0-26 15,0 0 26-15,0 0-2 16,-6-7 8-16,6 5-4 16,1 1 8-16,-1 1-9 0,0-2 31 15,0 2-20-15,0 0-1 16,0 0-22-16,0 0 6 16,0 0-25-16,0 0 28 15,0 0 2-15,0 8-9 16,0 0 9-16,0 1 0 15,0 0 5-15,0 1-1 16,0 3-4-16,0 3 2 16,0 2 7-16,0 0-6 15,0-1 1-15,0-2-4 16,0-1 23-16,0 1-12 16,0-1-6-16,0-3-1 0,0-2 1 15,0-1-7-15,0-4 4 16,0-2-2-16,0-2 45 15,0 0-38-15,0 0 48 16,0 0-2-16,0-7-45 16,0-6 0-16,0-3-8 15,0-1 0-15,3 0-18 16,2 2 18-16,-1-2 0 16,-1 1-3-16,-1 2 12 15,1 1-7-15,-1 4-2 16,-1 2 0-16,-1 1 0 15,3 5 0-15,-3 0-4 16,0 1 3-16,0 0-2 0,0 0-12 16,0 0-6-1,0 0 21-15,0 0-2 0,0 0 2 16,0 1-12-16,0 10 12 16,0 4 12-16,0 4-9 15,0 5-3-15,0-2 0 16,0 2 11-16,0-2 0 15,0-2-15-15,0-6 8 16,0-2-2-16,0-5 3 16,0-2-5-16,0-5 0 15,0 0 24-15,0 0-16 16,0 0 12-16,0-7-9 0,0-6 4 16,0-5-20-1,4 0 5-15,-4 1-20 0,2 7 13 16,-2 6-34-16,0 4 7 15,0 0-62-15,-2 19-12 16</inkml:trace>
  <inkml:trace contextRef="#ctx0" brushRef="#br0" timeOffset="77270.9864">24552 11987 36 0,'0'0'63'0,"0"0"41"15,0 0-50-15,0 0 8 16,0 0-10-16,0 0-25 16,0 0 16-16,0 0-43 15,-50-40 7-15,31 59 17 16,-5 8-21-16,-2 5 10 16,1 2 10-16,3 0-22 15,4-1 29-15,8-7-30 16,5-2 5-16,4-4-17 15,1-6 12-15,3-1-8 0,16-8-43 16,15-3-3 0,4-2-35-16,4-9-189 0</inkml:trace>
  <inkml:trace contextRef="#ctx0" brushRef="#br0" timeOffset="77877.621">24693 12146 86 0,'0'0'63'0,"0"0"-18"16,0 0 47-16,0 0-18 15,0 0-28-15,0 0 30 16,0-17-30-16,4 5-8 15,3 0-15-15,2-1-19 16,-3 0 24-16,2-1-28 16,2 0 1-16,0 2 0 15,0 1 1-15,0 2-2 16,-2 4 0-16,-2 1 2 16,2 2 0-16,-2 2-2 15,3 0-18-15,-2 3 16 16,2 11-8-16,0 5 4 15,-2 3-1-15,-2 2 7 16,-3 1 3-16,-2-2-3 0,0-1 0 16,0-7 13-16,0-3-11 15,0-6 4-15,0-2-5 16,0-4 4-16,0 0 24 16,0 0-24-16,0 0 1 15,0 0 25-15,0-6-31 16,0-9-5-16,3-1-20 15,1 3 6-15,1 4 8 16,-4 5-5-16,2 2 11 16,1 1-4-16,-1 1 6 15,5 0 3-15,4 0-1 16,6 0 4-16,2 0 21 16,2 0-24-16,0 9 9 15,3 1-9-15,-5 0 12 0,-1 1-24 16,-3 0-14-16,-7-2-69 15,-1-2-7-15,-5-4-65 16,-3-3-47-16</inkml:trace>
  <inkml:trace contextRef="#ctx0" brushRef="#br0" timeOffset="78172.4447">25077 11953 220 0,'0'0'36'0,"0"0"41"16,0 0-29-16,0 0 10 0,0 0 14 15,0 0-35-15,0-39-8 16,2 39-29-16,2 4-18 16,1 13 14-16,0 5 4 15,-3 7 0-15,-1 2-3 16,-1 0 14-16,0 3 1 15,0-4-12-15,-6-1 0 16,-3-3-6-16,1-3 9 16,0 0-3-16,-1-1 0 15,-3-3-32-15,-4 3-22 0,-4-9-151 16</inkml:trace>
  <inkml:trace contextRef="#ctx0" brushRef="#br0" timeOffset="79632.2306">18809 12157 110 0,'0'0'1'16,"0"0"19"-16,0 0 5 0,0 0-1 15,0 0 16-15,0 0 19 16,-58 33-11-16,53-22-37 16,-1 4 13-16,0 2-5 15,1 2-16-15,-1 2 48 16,3 2-44-16,-2 3-4 16,4-2 20-16,-1-1-10 15,2-1-24-15,0-5 11 16,0-3 0-16,0-5-22 15,11-1 22-15,2-1-44 16,4-6-21-16,0-1-135 16</inkml:trace>
  <inkml:trace contextRef="#ctx0" brushRef="#br0" timeOffset="80374.3923">18881 12411 91 0,'0'0'128'15,"0"0"-73"-15,0 0 3 16,0 0 5-16,0 0-12 16,0 0 35-16,-23-20-46 15,22 12-26-15,1-3 20 16,0 0-34-16,0-2 0 15,0 0-10-15,0-3 25 16,7-1-30-16,3 0 4 16,2 1-7-16,-4 7-9 15,0 1 20-15,-2 6-11 16,-2-1 16-16,5 3-55 0,-3 0 34 16,0 0-17-1,0 3 40-15,3 7-31 0,-3 3 32 16,0 0-1-16,-2 0 0 15,-1 0 4-15,0-3 5 16,-1 3-9-16,0-6 2 16,-2 1 21-16,0-4-23 15,0 0 0-15,0-1 5 16,0-1 10-16,0-1-7 16,0-1-8-16,0 0 0 15,0 0 9-15,0 0-9 16,5 0 0-16,3-5-13 0,1-7 29 15,5 0-30 1,0 2 14-16,-1 1 0 0,-2 3-14 16,-4 6 8-16,-2 0 6 15,-2 0 0-15,2 0 8 16,2 0-16-16,-1 3 8 16,0 4 0-16,0 0 19 15,1-1-18-15,0 0-1 16,1-1 0-16,5-1-11 15,-2-1-22-15,4-1-119 16,3-2-26-16</inkml:trace>
  <inkml:trace contextRef="#ctx0" brushRef="#br0" timeOffset="80662.4898">19331 12319 72 0,'0'0'96'15,"0"0"-51"-15,0 0-3 16,0 0 34-16,0 0-44 16,0 0-11-16,-30 0 9 15,17 7-22-15,-2 3 24 16,-2 2-21-16,0 4-2 16,-1 0 49-16,-2 4-45 15,1-1-2-15,1 1 1 0,-1-1-7 16,4 1-5-1,0-3 0-15,3-3 0 0,6-5-6 16,0-2-12-16,5-2-7 16,1-2-27-16,0-1-52 15,0-2-38-15</inkml:trace>
  <inkml:trace contextRef="#ctx0" brushRef="#br0" timeOffset="81133.2491">19143 12610 69 0,'0'0'79'0,"0"0"5"16,0 0-30-16,0 0-15 15,0 0 12-15,82-14-48 16,-73 14 9-16,-3 0-12 16,-3 11 12-16,-1 3-1 15,-2 2-10-15,0 4 20 16,0 0 9-16,-8 0-24 16,-4-3 9-16,-1-2 3 0,5-6-17 15,2-4 9 1,3 0-10-16,0-4 0 0,3-1 9 15,0 0-2-15,0 0 5 16,0 0-10-16,0 0 10 16,0 0-24-16,0 0 11 15,0 0 1-15,0 0 8 16,0 3-8-16,0 0 0 16,5 2 12-16,7 1-5 15,3 0 9-15,0-3-16 16,2 2 1-16,2-3 3 15,3-1-4-15,-1-1-42 16,-2 0-62-16,-4-8-135 16</inkml:trace>
  <inkml:trace contextRef="#ctx0" brushRef="#br0" timeOffset="81643.2914">19413 12068 14 0,'0'0'85'0,"0"0"19"16,0 0-30-16,0 0 28 15,0 0-68-15,0 0 40 16,-4-27 0-16,4 25-41 16,0 2 23-16,0 0-56 15,0 0 0-15,0 0-5 16,0 0 5-16,0 0-13 15,4 7 10-15,9 12 3 16,6 1 10-16,-2 7-10 16,-3 2 0-16,1 0 0 15,-5 2 0-15,-2 3 0 16,-1 0-1-16,-1 2 14 0,-5 3 1 16,1-3-14-1,-2 0 0-15,0-1-2 0,0-2 2 16,0-1 0-16,0 0-3 15,0-4-9-15,0-1 3 16,0-4-65-16,0-4-39 16,-2-4-30-16</inkml:trace>
  <inkml:trace contextRef="#ctx0" brushRef="#br0" timeOffset="82722.4136">22400 12279 37 0,'0'0'68'0,"0"0"-34"0,0 0 33 15,0 0-26-15,0 0 20 16,0 0-5-16,8-19-22 16,-8 19-3-16,0 0-31 15,0 0 0-15,0 0 5 16,0 6 7-16,0 8-12 16,0 3 15-16,-3 2 2 15,-4 4 45-15,-1 4-56 16,1 4 14-16,2 2 16 15,1 5-31-15,1 3 6 16,3 1-8-16,0 0 8 16,0-6-6-16,0-6-5 15,9-6 0-15,3-6-12 0,1-4 12 16,0-3 0 0,1-2-4-16,1-5-1 0,0-4-2 15,1 0-53-15,7-1-50 16,-4-16-35-16</inkml:trace>
  <inkml:trace contextRef="#ctx0" brushRef="#br0" timeOffset="83374.787">22601 12439 126 0,'0'0'124'0,"0"0"-74"16,0 0 48-16,0 0-64 16,0 0-17-16,0 0 88 15,-19-22-71-15,19 19 7 16,0 0-25-16,0-3 8 16,0-2-14-16,0 0-10 15,-2-3 2-15,2-1-6 16,0-3 4-16,0 1-2 15,0-1 0-15,5 1 0 16,6 2-10-16,1-1 12 16,3 6-13-16,-1-2-3 15,-3 6 1-15,0 1 9 16,-2 2-10-16,-1 0 16 16,0 0-17-16,-3 9 17 15,-1 5 0-15,-1 1 4 0,-1 4-2 16,-1-1 5-16,-1-1-2 15,2-2 12-15,-2-1-5 16,0 0-12-16,0-3 0 16,0-2 4-16,0-3-4 15,0-3 0-15,0-1-2 16,1-2 7-16,-1 0 16 16,2 0-21-16,-1 0 0 15,5-5 18-15,0-6-18 16,5-4-7-16,2 1-12 0,0 0-30 15,2 4 37 1,-1 5-15-16,-2 1 7 0,-2 1 9 16,1 3 11-16,-4 0 0 15,0 0-3-15,-1 0 17 16,0 0-8-16,3 1-6 16,2 5 0-16,-3 1-9 15,2 0 23-15,0-2-14 16,0 2 0-16,0-2-30 15,3 1 5-15,-1-4-117 16,0 0-13-16</inkml:trace>
  <inkml:trace contextRef="#ctx0" brushRef="#br0" timeOffset="83646.2059">23020 12444 69 0,'0'0'45'16,"0"0"42"-16,0 0-11 16,0 0-29-16,0 0 31 15,0 0-34-15,-69 3 4 16,57 3-22-16,2 3-11 16,-3 4-1-16,-1 4-10 15,-4 5 1-15,3-1-5 0,-3 3 2 16,3-2-2-1,1 0 0-15,1-2-25 0,4-1-16 16,1-1-39-16,8-5-77 16,0-7-90-16</inkml:trace>
  <inkml:trace contextRef="#ctx0" brushRef="#br0" timeOffset="84029.2037">22899 12673 36 0,'0'0'127'0,"0"0"-86"16,0 0 21-16,0 0-61 15,0 0 51-15,0 0-12 16,0 4-27-16,5 2 15 0,1 1-24 16,-3 4 25-1,-2 0-29-15,-1 3 0 0,0 3 17 16,-12-5-17-16,-7 5 0 15,-1 0 5-15,1-5 1 16,1-4-2-16,9-1-4 16,1-5 5-16,7-2-16 15,1 0 8-15,0 0-8 16,0 1-2-16,0-1 13 16,5 0 9-16,4 3-2 15,4 0 4-15,0 0 10 16,7 2-21-16,-2-3 0 0,3 0 3 15,-1-1-3-15,2-1-1 16,-2 0-28-16,-1 0-41 16,-5 0-37-16,-2-13-157 15</inkml:trace>
  <inkml:trace contextRef="#ctx0" brushRef="#br0" timeOffset="84516.6319">23010 12283 156 0,'0'0'54'16,"0"0"-44"-16,0 0 13 15,0 0-23-15,0 0-10 0,0 0 10 16,0 6 23-1,10 4 2-15,2 1-6 0,0 1 11 16,-2 1 22-16,2 0-45 16,0 5 27-16,-3 4-3 15,-1 4-22-15,-3 4 3 16,0 4-8-16,-4 6-1 16,-1 6 26-16,0 0-29 15,0 3 0-15,-7-4-3 16,-5 2 3-16,0-6 0 15,-3 2-1-15,2-3 1 16,-2-4-21-16,-2-5-38 16,-2-8-112-16</inkml:trace>
  <inkml:trace contextRef="#ctx0" brushRef="#br0" timeOffset="88903.1924">18493 12548 13 0,'0'0'53'15,"0"0"-50"-15,0 0 48 16,0 0-34-16,0 0 6 15,0 0-1-15,0 0-20 16,0 0 21-16,0-42-23 16,0 41-27-16,0 0-39 15</inkml:trace>
  <inkml:trace contextRef="#ctx0" brushRef="#br0" timeOffset="89702.639">18339 12540 84 0,'0'0'15'0,"0"0"11"16,0 0 27-16,0 0-26 15,0 0-13-15,0 0-14 16,-5-15-21-16,5 11 8 16,0 1 13-16,4 3-23 15,2-2 18-15,-2 2 7 16,-1 0-16-16,0 0 12 16,-3 0 1-16,0 0 1 15,0 0 8-15,0 0 2 0,0 0 29 16,0 0-9-1,0 0 14-15,0 0-13 0,0 0-18 16,0 0 39-16,0 0-50 16,0 0 8-16,0-1-10 15,0 1 7-15,2-1 37 16,-2 1-43-16,0 0 8 16,0 0 29-16,0 0-36 15,0 0 12-15,0 0-14 16,0 0-1-16,0 1-5 15,0 13 6-15,0 5 0 16,0 3 11-16,0 1-3 16,0-4-2-16,0-1-6 15,0-1 13-15,0-4-5 0,-2 0 1 16,-1-3-9-16,2-3 18 16,-1 0-7-16,1-3-11 15,-1-1 0-15,2-2 8 16,0-1 6-16,-1 0-14 15,1 0 1-15,0 0 19 16,0 0-19-16,0 0 17 16,0 0-18-16,0 0 7 15,0 0-10-15,0 0 3 16,0 0-18-16,0 2-8 16,-2 3-80-16,-5 4-107 15,-6-6-32-15</inkml:trace>
  <inkml:trace contextRef="#ctx0" brushRef="#br0" timeOffset="94382.3175">18014 13084 55 0,'0'0'44'15,"0"0"24"-15,0 0-35 16,0 0 27-16,0 0-19 16,0 0-16-16,0 0 2 15,6-14-16-15,-6 11-3 16,0 3 46-16,0-2-53 15,0 2 12-15,0 0 34 0,0 0-43 16,0 0 7 0,0 0-11-16,0 0 0 0,-1 0-29 15,-9 0 38-15,-3 5-9 16,1 3 47-16,-2 3-47 16,0-1 2-16,-2 3-13 15,-1 1 22-15,-4 3-6 16,-1-1-5-16,1 1-11 15,-3-2 4-15,-1 2 7 16,1-2 13-16,1 1-13 16,-2 2-10-16,-3-1 10 15,2 2 3-15,-2-1-3 16,4-3-6-16,5 2 6 16,1-2 10-16,2 2-10 15,1-1 0-15,0 2 3 0,-3 1-3 16,2 0 0-1,-3-2 3-15,3 0 5 0,1-1-16 16,-2 1 1-16,0 3 7 16,-10 0 9-16,-1 1-9 15,-4 0-29-15,4-3 9 16,3 1 20-16,-1-2 0 16,7-4 0-16,0 0 25 15,2-2-24-15,7-2-1 16,-2 1 0-16,1-3 11 15,-1 1-4-15,0-2 3 16,1 4-10-16,-5 1 1 16,2 3-2-16,-3 3 1 15,2-5 0-15,5 2 4 0,0-3 0 16,-1 0 1 0,-1 1-5-16,1 0 0 0,0 1 1 15,2-3-1-15,-1 1 0 16,1 1 18-16,-1 0-17 15,-1 1 8-15,3-4-9 16,1 1 2-16,2-1 7 16,0-1-9-16,0-1 0 15,2 0-9-15,0-1 23 16,-1 0-13-16,3 2-1 16,-2 0 0-16,-2 0-4 15,1 3 4-15,-1 2-1 16,-1 2 1-16,-2-3 2 0,2 3 5 15,0-3-7-15,-1-5 0 16,1 4 2-16,0-3-2 16,1-2 0-16,0 1-6 15,1-3 12-15,-2 1-10 16,2 0 4-16,-2 1 0 16,1-1 1-16,2-1-1 15,0-2 0-15,0-1 3 16,3-1 7-16,0 2-20 15,0-2-6-15,0 0-66 16,15 0-47-16,15-10-57 16</inkml:trace>
  <inkml:trace contextRef="#ctx0" brushRef="#br0" timeOffset="95912.0018">17975 13072 57 0,'0'0'42'0,"0"0"-7"15,0 0-25-15,0 0 2 16,0 0 57-16,0 0-13 16,0 0 21-16,0-15-54 15,0 15-21-15,0 0 31 0,0 0-32 16,0 0 2-16,0 0 4 15,0 0 5-15,0 0-18 16,3 0 6-16,8 0 0 16,3 4 36-16,2 2-36 15,4-1 14-15,3 2-3 16,2 1-3-16,2 0 5 16,0 1-13-16,-2 2 0 15,-1 0 5-15,-1 1-5 16,-1 1 0-16,-3 0-4 15,-4 2 8-15,-2-1-12 16,0 5 8-16,-3 1 0 0,2 2-9 16,-2 4 11-1,1 2-2-15,-1 3 0 0,1 2 8 16,2 0-2-16,2 0-6 16,0-4 9-16,0 0-18 15,0-3 31-15,-3-9-21 16,-2 0-1-16,-1-5 10 15,-2 0 7-15,1 0-17 16,0 1 1-16,3 2 31 16,0 3-31-16,4 4 11 15,-2 2-12-15,3 2 2 16,1 2 5-16,1 3-7 16,0 3 0-16,0 0 3 15,-1 0-3-15,0-1 0 16,2 1 3-16,-2-4-2 0,-1 0 5 15,-2-2-6-15,2 0 0 16,-4-1 12-16,1 1-12 16,-3 0 0-16,-1-3 0 15,2-3 2-15,-5-4-5 16,-2-2 3-16,1-2 0 16,-3-1-3-16,1-3 7 15,-2-2-4-15,2-1 0 16,-1-2 9-16,-1-1-5 15,-1-3-4-15,0 1 0 16,0-2-23-16,0 0 6 16,0 0-38-16,6 0-34 0,1-17-7 15,3-16-201-15</inkml:trace>
  <inkml:trace contextRef="#ctx0" brushRef="#br0" timeOffset="97813.0645">15350 14452 120 0,'0'0'11'0,"0"0"-8"16,0 0 16-16,0 0-19 15,0 0 2-15,-3 80 98 16,2-55-56-16,1 2-20 16,-3 5 30-16,0-1-23 15,3-2 7-15,-3 0-17 16,3-5-12-16,0-3 28 15,-2-1-37-15,2-3 0 16,-1-7 2-16,1-2 1 16,-4-4-1-16,4-4 7 0,-1 0 1 15,1 0 19-15,0 0-5 16,-3 0 11-16,-1-15-5 16,-4-9-30-16,-1-5-2 15,1-4-2-15,-3 1 4 16,3-2 11-16,1-4-11 15,1 2-19-15,5 2 11 16,1 6-9-16,0 5 14 16,0 4-3-16,0 3 6 15,4 2-16-15,8 2 16 16,0 3 0-16,1 0-3 16,2 3-4-16,2 1 7 15,-1 1-11-15,2-1 11 16,-4 5 3-16,0 0-3 15,-5 0-7-15,0 2 7 0,2 10-2 16,-4 7-6-16,1 3-8 16,-4 5 16-16,-2 2 18 15,-2-1-18-15,0-3 0 16,0-3 12-16,0-3-3 16,0-4 23-16,0-6-32 15,-3-2 3-15,-2-1 25 16,-2 1-26-16,-4 0-2 15,-2 3 13-15,-1-1-1 16,-3 2-13-16,-2 1 1 16,6-3 0-16,1-1-17 15,3-2-7-15,6 0-40 0,3-4-9 16,0 3-100-16,5-5-45 16</inkml:trace>
  <inkml:trace contextRef="#ctx0" brushRef="#br0" timeOffset="98343.8418">15574 14741 12 0,'0'0'87'0,"0"0"6"16,0 0 20-16,0 0 10 0,0 0-58 15,0 0 0-15,22-9-49 16,-8 7-15-16,-3 2 32 16,3 0-33-16,-1 0 0 15,-2 2-16-15,-1 10 16 16,-2 5-6-16,-8 5 0 16,0 2 6-16,0 3-13 15,-16 2 38-15,-4-1-27 16,-5-1 4-16,-2-3-2 15,-1-4 11-15,5-3-11 16,2-6 14-16,3-6-31 16,3-2 17-16,4-3-5 0,4 0-8 15,1 0 10-15,5 0-4 16,-1-4-5-16,2 0 12 16,0 0-26-16,0 2 24 15,0 1 2-15,0 0 6 16,0 1 2-16,0 0-7 15,3 0-1-15,6 0 0 16,2 1 32-16,2 6-25 16,1 1-5-16,0 3 16 15,0 0-17-15,-1 0 9 16,-2-1-10-16,-2 0 0 16,0-3-7-16,-2 1-21 0,0-3-30 15,7-5-27-15,-3 0-100 16</inkml:trace>
  <inkml:trace contextRef="#ctx0" brushRef="#br0" timeOffset="98821.7849">15817 14446 89 0,'0'0'118'16,"0"0"-58"-16,0 0-33 16,0 0-9-16,0 0-2 15,0 0 12-15,-22 39 20 16,7-15 13-16,1 3-56 0,0 2 27 16,3 2 25-16,2-1-33 15,3-2 16 1,3-3-32-16,3-5 7 0,0-2-5 15,6-5-10-15,6 1 0 16,4-1-1-16,2-4 11 16,3 1-5-16,0-6-5 15,0 2-50-15,1-5 47 16,-3-1-100-16,0 0-7 16,-4 0-20-16,-4-9-132 15</inkml:trace>
  <inkml:trace contextRef="#ctx0" brushRef="#br0" timeOffset="100104.1731">15525 14836 142 0,'0'0'61'0,"0"0"-17"15,0 0 46-15,0 0-63 16,0 0 49-16,0 0-35 16,-5-36-33-16,5 27 39 15,0-2-39-15,6 4-8 16,-1-2 9-16,4 2 7 15,-2-1-8-15,-1 3-8 16,2 2 4-16,1 2-16 16,1 1 12-16,0 0 0 0,1 0-13 15,2 9 26-15,-2 3-27 16,-1 7 3-16,-3 1 11 16,-2 5 14-16,-5 0-9 15,0 2-3-15,0 0-2 16,0-1 0-16,-5 0 11 15,-6-5-11-15,0-3 0 16,-3-5 3-16,-1-3-3 16,2 0 0-16,-1-4 0 15,0 4 8-15,-2-3 1 16,2 0-9-16,1-2 0 16,2 0 8-16,5-3 2 0,3-1-10 15,3-1 0 1,0 0 3-16,0 0-16 0,0 0 13 15,0 0-31-15,9 0 19 16,5 0 18-16,4-2-6 16,-2 2 0-16,-3 0 10 15,0 0-10-15,-2 0 0 16,-1 10 0-16,-2 4-7 16,-1 2 14-16,-2 4-5 15,-5-3-2-15,0 0 2 16,0-3 11-16,0-1-13 15,0-4 0-15,-3-1 15 16,-7 1-14-16,-2-1 5 16,-3 1 9-16,-2-2-14 15,1-3 18-15,1 2-19 0,0-5 0 16,3 0 8 0,2-1-5-16,1 0-6 0,3 0-7 15,1 0-39-15,4 0 9 16,1-11-60-16,0-3-155 15</inkml:trace>
  <inkml:trace contextRef="#ctx0" brushRef="#br0" timeOffset="101186.2292">16032 14662 189 0,'0'0'54'16,"0"0"39"-16,0 0 0 15,0 0-35-15,0 0 8 16,0 0-37-16,-14-29 13 15,14 14-41-15,0 1 11 16,0-3-4-16,0 2-8 0,0 0 0 16,0-2 0-16,0 2 0 15,2-3-1-15,4 3-1 16,1 2-1-16,1 4-14 16,-1 2 5-16,5 2-1 15,-2 1-1-15,1 2-9 16,1 1 3-16,-2 1 7 15,-4 0 13-15,2 0-9 16,-1 4 9-16,-1 5-16 16,-1 3 8-16,-4 2 7 15,-1 2 1-15,0 0 0 16,0-4 9-16,0-1 0 0,0-3-9 16,0-6 0-16,0 0 15 15,0-2-15-15,0 0 0 16,0 0 6-16,0 0-2 15,0-4-8-15,0-9-17 16,5-2-11-16,2-1 32 16,3 2 0-16,3 2-5 15,-2 1 0-15,1 5 5 16,0 3-16-16,-1 1 16 16,-1 2 0-16,-1 0-1 15,3 0 1-15,-4 7-3 16,-1 3 3-16,3-1 6 15,-4-1 38-15,2 0-32 16,-4-2-10-16,1-3 6 16,-1-1 2-16,2-2-7 0,2 0-3 15,5 0-21-15,3 0 0 16,1-2-139-16,-4-5-153 16</inkml:trace>
  <inkml:trace contextRef="#ctx0" brushRef="#br0" timeOffset="101589.9121">16042 14763 130 0,'0'0'70'16,"0"0"-22"-16,0 0-1 15,0 0 21-15,0 0 23 16,0 0 11-16,31-9-66 15,-2-5-26-15,1 0 18 16,-1 0-22-16,1 0 1 0,0 1-7 16,-2 2 2-1,-1 1 13-15,-3 1-15 0,-1 1 0 16,-4 1-10-16,-1 3-5 16,-2 1-21-16,-2 3-62 15,-1 0-35-15,-7 0-55 16</inkml:trace>
  <inkml:trace contextRef="#ctx0" brushRef="#br0" timeOffset="102098.3875">16242 14776 186 0,'0'0'75'0,"0"0"32"16,0 0-62-16,0 0-29 16,0 0 34-16,0 0-47 15,-7 2 3-15,2 10-2 16,-2 5 4-16,-2 3 45 16,-2 3-27-16,4-1-15 15,1-3 47-15,3-3-58 16,3-4 0-16,0-3 10 15,0-4-1-15,0-2-18 0,6-3 9 16,9 0 0 0,6 0 11-16,-2-6-11 0,1-5-7 15,-4-3 5-15,0 0 2 16,-2 2-1-16,-5 2 1 16,-5 3 0-16,-1 3-9 15,0 4 9-15,-3 0-13 16,0 0 13-16,0 0-17 15,0 0 17-15,0 0-20 16,0 9 20-16,0 7 22 16,0 1-21-16,0-1-1 15,0 1 13-15,3-7-7 16,1-1-9-16,0-5 3 16,2 1-9-16,0-5 2 0,3 0-72 15,4 0 10-15,3-11-5 16,-4-13-182-16</inkml:trace>
  <inkml:trace contextRef="#ctx0" brushRef="#br0" timeOffset="102447.2152">16435 14523 407 0,'0'0'19'0,"0"0"35"16,0 0 1-16,0 0-44 0,0 0-11 16,0 0 8-1,32-28-6-15,-14 38 8 0,2 8 6 16,2 5-12-16,-5 3 34 16,-1 1-18-16,-3 3-20 15,1-1 19-15,-4 0-15 16,-2-1 19-16,-1 0-23 15,-7 0 0-15,0-2 10 16,0 3-8-16,-2-2-2 16,-9 0 0-16,-3 0 0 15,-2-1 0-15,-2-4-16 16,0-4-63-16,-1-3 34 16,7-8-93-16,1-7-106 15</inkml:trace>
  <inkml:trace contextRef="#ctx0" brushRef="#br0" timeOffset="103554.698">18623 14543 218 0,'0'0'8'0,"0"0"22"15,0 0 13-15,0 0 1 16,0 0-32-16,0 0 56 16,-35-6-35-16,32 20 20 15,1 3-41-15,2 6 13 16,0-2 16-16,0 1-18 16,0-2 26-16,0-3-49 15,2-3 10-15,-2-6 1 0,0-2-11 16,0-3 0-16,0-3-7 15,0 0 20-15,0 0-4 16,0 0-8-16,0 0-1 16,0-11 31-16,0-9-31 15,0-8-12-15,-3-3 7 16,-2-5-9-16,0 3 8 16,2-3-15-16,3 4-12 15,0 5 17-15,0 4-9 16,0 2 25-16,9 8-13 15,4 2-2-15,1 3 11 16,1 3 2-16,-2 2 2 16,2 3-12-16,-3 0 12 0,0 3 0 15,-2 10 3-15,-4 5-3 16,-1 4 22-16,1 4 5 16,-6-2-20-16,0 1 36 15,0 0-23-15,-6-4-6 16,-4-1 9-16,0-2-19 15,-3-2 15-15,1-3-19 16,2-3 0-16,1-2 14 16,3-4-14-16,4 0-49 15,1-2-16-15,1 0-46 16,0 3-27-16,0-1-62 16</inkml:trace>
  <inkml:trace contextRef="#ctx0" brushRef="#br0" timeOffset="104169.8617">18763 14733 34 0,'0'0'132'15,"0"0"-28"-15,0 0-49 16,0 0 48-16,0 0-64 15,0 0-4-15,0-7 62 16,0 7-88-16,0 0-6 16,0 4-3-16,0 12 7 15,0 2 35-15,0 4-38 16,0-3-2-16,0-2 27 0,1-5-25 16,4-3-4-1,-2-5 0-15,-1-2 7 0,3-2-12 16,-1 0 5-16,7 0 0 15,1-6 22-15,2-4-22 16,0-1 0-16,-4 4-1 16,-3 4 5-16,-4 3-11 15,-3 0 7-15,0 0-8 16,0 0-9-16,0 4-5 16,0 12 22-16,0 5-3 15,0 3 6-15,0-2 18 16,0-3-21-16,0-4 0 15,-3-1 9-15,3-3-8 16,0-7-2-16,0-1-1 16,0-3-64-16,0 0 2 0,0 0-25 15,0-12-21-15,0-8-81 16</inkml:trace>
  <inkml:trace contextRef="#ctx0" brushRef="#br0" timeOffset="104529.4187">19000 14522 7 0,'0'0'25'0,"0"0"53"16,0 0 26-16,0 0-39 15,0 0-29-15,0 0 4 16,-19-5-38-16,8 24 58 16,1 3-18-16,1 1-28 15,-1 0 65-15,0-1-65 16,1 0 16-16,2 0 12 16,3-1-42-16,1-1 29 15,-1-1-29-15,4 1 0 16,0-2-3-16,0 0 10 15,0-4-7-15,0-3 0 16,11-3-51-16,2-2 18 16,8-4-75-16,-1-2-44 15,-1 0-114-15</inkml:trace>
  <inkml:trace contextRef="#ctx0" brushRef="#br0" timeOffset="105077.609">19115 14727 170 0,'0'0'66'16,"0"0"40"-16,0 0-33 16,0 0-18-16,0 0-3 15,0 0-15-15,-6-31 52 0,6 23-81 16,0-1 8-16,0-3-16 15,0-3 8-15,0 0 2 16,6 3-10-16,3-2 0 16,1 4-10-16,-1 2 11 15,2 2-1-15,0 1 0 16,2 4 1-16,-2-1-14 16,-2 2 13-16,0 0-13 15,2 0 12-15,-5 10-10 16,0 8 2-16,-5 0 1 15,2 2 16-15,-3-3 7 16,0-5-10-16,0-4-5 16,0-2 11-16,1-6-7 0,-1 0-4 15,2 0 0-15,4 0 15 16,6-9-26-16,2-11 11 16,3-1-35-16,0 1 14 15,-2 3 7-15,-3 7 7 16,-2 2 7-16,-1 4 0 15,-2 1 3-15,0 3-3 16,0 0 2-16,-1 0-4 16,0 0 5-16,1 0-6 15,4 7 3-15,-2-1 0 16,1 0 6-16,2 0-6 16,0 0-40-16,3-2-56 0,1-3-88 15</inkml:trace>
  <inkml:trace contextRef="#ctx0" brushRef="#br0" timeOffset="105377.5908">19604 14630 44 0,'0'0'79'16,"0"0"-1"-16,0 0 10 15,0 0-27-15,0 0-19 16,0 0-15-16,-81 32 40 15,64-23-47-15,-1 2 8 16,0-2 0-16,-4 7-4 0,-1-1 20 16,-1 3-10-1,-1 0-34-15,0 2 29 0,2-1-29 16,5-2 0-16,3-2 7 16,3-3-6-16,2 0-2 15,4-2-21-15,0-1-43 16,3 1 48-16,1-2-50 15,2-2-29-15,0-2-26 16,0-4-163-16</inkml:trace>
  <inkml:trace contextRef="#ctx0" brushRef="#br0" timeOffset="105835.2314">19380 14907 249 0,'0'0'110'16,"0"0"-32"-16,0 0 4 16,0 0-80-16,0 0 46 15,0 0-48-15,0 14 3 16,0 3 41-16,0 0-26 16,0 0-4-16,3-5 1 15,2-2 2-15,1-4-7 16,-4-5-10-16,2-1 0 15,-3 0 3-15,-1 0 4 16,2 0 1-16,4 0 0 16,0-11-2-16,3-3 1 0,-1 4-7 15,-2 3 0-15,-2 3-8 16,-3 1 14-16,-1 3-6 16,0 0 0-16,0 0-3 15,0 0-14-15,0 0 14 16,2 3 3-16,-1 9 0 15,1 4 5-15,-1-1 4 16,2 1-9-16,0-3 8 16,0-6 6-16,1 1-14 15,-1-3 0-15,-1-3-7 16,1-2-15-16,0 0-10 16,3 0-22-16,3 0-46 15,0-9 10-15,0-11-157 0</inkml:trace>
  <inkml:trace contextRef="#ctx0" brushRef="#br0" timeOffset="106321.3246">19504 14463 95 0,'0'0'85'16,"0"0"-84"-16,0 0 17 15,0 0 53-15,0 0-8 16,0 0 18-16,49 66-36 16,-35-42-18-16,2 1 13 15,-4 1-25-15,0 2 6 16,1 2-1-16,-2-3-17 0,-2 2 23 16,1 2-26-1,-4 3 2-15,-3 2 10 0,-3 3-3 16,0 3 8-16,0-1-17 15,0-3 2-15,0-6 10 16,-9-3-8-16,-2-7-4 16,-1-4 3-16,2-3 4 15,2-3-7-15,-1-3-5 16,3-4-62-16,1-2 19 16,1-3-117-16,2-1-131 15</inkml:trace>
  <inkml:trace contextRef="#ctx0" brushRef="#br0" timeOffset="108220.3749">22293 13118 9 0,'0'0'20'16,"0"0"37"-16,0 0-36 16,0 0 2-16,0 0 36 15,0 0-23-15,0 3 9 16,0 1-36-16,0-1 5 0,0 1 50 16,-1 1-38-1,-7 3 13-15,0-1-13 0,-1 3-14 16,0 0 11-16,-3 3-6 15,0 3-16-15,-3 1 30 16,3 1-25-16,-3 3-5 16,0 2 5-16,0 2-3 15,0 2 18-15,2 3-21 16,-4 0 0-16,1 6-3 16,1-2 3-16,-3 2 0 15,3-2 0-15,-2 0 8 16,3 1 4-16,-4 1-12 15,2 3 4-15,-2 1-4 16,0 3 0-16,-2-2 0 16,-2-2 9-16,-5 0-5 0,2-3 9 15,-2-3-13-15,2-2 0 16,1 2 14-16,0-2-12 16,4 3-2-16,0-2 0 15,0-3 12-15,4 2-12 16,-1-1 0-16,2-2 4 15,-1-1 18-15,1 0-22 16,0-2 0-16,0 3 5 16,-2-3 0-16,0 0 15 15,2 0-20-15,0-3 0 16,-1-2 6-16,4-4-6 16,-1-3 0-16,5-5 1 15,3-2 9-15,1-4-19 0,2 3 9 16,1-5 0-16,-2 2 7 15,2 1-7-15,-1 1 0 16,-2 4-6-16,-4 1 14 16,2 2-8-16,-1-2 0 15,0 0 0-15,3-1-5 16,1-1 5-16,2-5-2 16,1-1-11-16,0-1-55 15,3 0 18-15,22-16-60 16,7-16-88-16</inkml:trace>
  <inkml:trace contextRef="#ctx0" brushRef="#br0" timeOffset="109765.0627">22310 13151 24 0,'0'0'10'16,"0"0"-9"-16,0 0 37 16,0 0-29-16,0 0 0 15,0 0-9-15,0 6 6 0,0-4-11 16,0 1 5-16,0 0 0 16,0 1 3-16,0-1 8 15,0 1 13-15,0 2 14 16,2 3-21-16,4-1 24 15,2 3-11-15,0 4-17 16,3-1 48-16,-1 2-49 16,-1 2 22-16,2-1-13 15,0 0-9-15,1 1 41 16,3 0-45-16,-2 2-8 0,-1 0 37 16,3 1-32-16,-2 0 10 15,-1 1-2-15,-2 0-7 16,4 0 8-16,0-1-13 15,-1 1-1-15,1 3 13 16,0-1-8-16,1 2-5 16,0-2 0-16,0 0 9 15,0-2-14-15,0 0 5 16,1 3 0-16,-2-1 11 16,0-2-11-16,-3 2-2 15,0-5-2-15,-1-2 8 16,-3 1 19-16,4-2-23 15,-3 1 5-15,0 0 4 16,-1-1 5-16,0 1-16 16,2 1 2-16,0 1 0 0,-2-2 4 15,1-3-4-15,-1 1 0 16,2-1 8-16,-1-1-3 16,1 3-5-16,-1-1 0 15,2 2 4-15,-2-1 6 16,2 0-9-16,0 0-1 15,-4-1 21-15,1-1-19 16,-1 0 5-16,1-3-7 16,1 0 6-16,0 0 11 15,-1-1-17-15,2 0 0 16,0 1 1-16,-2-2 4 16,4 2-5-16,-2-2 0 15,-1 2 4-15,3-3-9 16,-4 0 5-16,1 1 0 0,-2 0 2 15,0-4-2-15,0 0 0 16,-2-2-2-16,-2-1 10 16,1-2-7-16,-3 0-1 15,0 0 0-15,0 0 7 16,0 0-7-16,0 0-7 16,0 0 5-16,0 0 4 15,0 0 4-15,1 0-6 16,-1 0-13-16,0 0-2 15,0 0-34-15,2 0-27 16,2 0-38-16,2 0-63 16,3-10-125-16</inkml:trace>
  <inkml:trace contextRef="#ctx0" brushRef="#br0" timeOffset="112987.8401">20872 14837 134 0,'0'0'41'16,"0"0"-28"-16,0 0 9 16,0 0 24-16,0 0 34 15,-8 79-13-15,5-54-33 16,0 3 24-16,-1 4-6 16,0 1-11-16,-1 1-35 0,1-5-1 15,1-3 37-15,1-4-37 16,1-5-5-16,-2-6 9 15,3-2-4-15,0-7 0 16,0-2-5-16,0 0 0 16,0 0 29-16,0 0-8 15,0-9 8-15,0-11-24 16,-2-6-5-16,1-5 0 16,-4-2-10-16,2-3-12 15,2 0 9-15,1-2-14 16,0 2 12-16,0 7-16 15,0 2 31-15,10 7-8 16,1 3 8-16,2 3-14 16,2 2 0-16,4 5 13 15,-2 0 1-15,0 4-8 16,-1 3 28-16,-3 0-25 0,-3 0 5 16,-3 4 0-16,-3 9-12 15,-2 9 10-15,-2 3 0 16,0 7-9-16,0 1 22 15,-13 0-15-15,0-2 4 16,0-7 0-16,2-6 36 16,2-5-35-16,2-3-1 15,-1-2 14-15,0 0-5 16,-1-3-12-16,0 1 3 16,-3-3 0-16,1 2-2 15,1-1 2-15,1 0-41 0,0-1-27 16,6-2-27-1,1 1 3-15,2-2-119 0</inkml:trace>
  <inkml:trace contextRef="#ctx0" brushRef="#br0" timeOffset="114030.4978">21105 15091 185 0,'0'0'104'0,"0"0"-36"0,0 0 1 16,0 0-68-1,0 0 13-15,0 0-13 0,-5 0 11 16,-12 6 7-16,3 6-18 15,-4 0 13-15,6-1 4 16,-1 0-9-16,4-3 32 16,1 0-41-16,1 1 9 15,4-4 11-15,1 1-20 16,2-2-13-16,0 0 9 16,0 2 4-16,9 0-10 15,5-1 10-15,-2 1 0 16,4 0 19-16,-5-1-19 15,-4 0 0-15,-1 2-5 16,-5 1 6-16,-1 1-9 0,0 3 8 16,0 1 0-16,-1 0 9 15,-9 1-4-15,-1-4 13 16,0 0 7-16,-2-2-18 16,1-1 33-16,-1 0-40 15,1-2 5-15,3-2 18 16,-1-1-21-16,0-2-2 15,3 0 0-15,2 0-15 16,0 0 15-16,3 0-66 16,2 0-10-16,0 0-3 15,0-2-71-15</inkml:trace>
  <inkml:trace contextRef="#ctx0" brushRef="#br0" timeOffset="114566.1335">21352 14875 23 0,'0'0'66'16,"0"0"19"-16,0 0 4 15,0 0-13-15,0 0-33 16,0 0-6-16,-73 66 29 16,64-49-48-16,0 0 10 15,5 1 9-15,-1 0-36 16,1-1 47-16,4-3-29 0,0 1-11 16,0-3 17-1,0-1-21-15,4 0 2 0,4-1-6 16,1 1 11-16,-2-2-2 15,1 2-9-15,1-3 0 16,-3-3 7-16,0 1-6 16,-2 0-1-16,0-2 0 15,-1-2-17-15,0 0 14 16,2-1-71-16,4-1-61 16,0-1-50-16</inkml:trace>
  <inkml:trace contextRef="#ctx0" brushRef="#br0" timeOffset="117189.0026">21451 14962 30 0,'0'0'107'0,"0"0"-33"15,0 0 20-15,0 0-2 16,0 0-27-16,0 0-9 0,-2 0-14 16,1 0-42-1,1-9 37-15,0-1-33 0,0-3-4 16,0-1 10-1,0-3-10-15,0-2-3 0,0-3 1 16,0 1-1-16,0 0-17 16,10 2-18-16,6 2 19 15,0 3-5-15,1 2-2 16,-3 7 9-16,1 2 3 16,-3 1 14-16,-1 2-8 15,-1 0 8-15,-3 3-2 16,-1 8-10-16,0 4 5 15,-5 2 7-15,-1 1 0 16,0 0 10-16,0 0 1 16,0 1-5-16,0-5 5 0,0-3-2 15,-4 0 1-15,0-8 9 16,-1 2-11-16,3-4-8 16,1-1 21-16,1 0-17 15,-3 0 6-15,2 0-4 16,-1 0 8-16,0-1 17 15,2-10-31-15,0-2-18 16,0-6 12-16,8 2-49 16,8 2 15-16,2 2-5 15,0 5 21-15,-3 5 15 16,-3 3-15-16,-3 0 24 16,-3 0 11-16,-1 1-11 15,0 11-1-15,-3 3 1 16,-1 4 23-16,-1 3 22 0,0 0-16 15,2-5-28-15,-2-5 27 16,3-4-26-16,1-6-2 16,2-1 0-16,5-1 3 15,2 0-1-15,6 0-2 16,3 0-55-16,0-9-19 16,-9 1-99-16</inkml:trace>
  <inkml:trace contextRef="#ctx0" brushRef="#br0" timeOffset="117570.6443">21494 15123 186 0,'0'0'91'0,"0"0"-76"0,0 0 4 16,0 0 7-16,0 0 11 15,0 0 45-15,91 1-55 16,-55-1-21-16,-2 0 26 15,-1-1-31-15,-8-2 17 16,-3-1-17-16,-2 3 6 16,-5-2-8-16,-6 3 1 15,-5 0-53-15,-2 0 15 16,-2 0-80-16,0 0 51 16,-5 6-16-16,-10 5-46 15</inkml:trace>
  <inkml:trace contextRef="#ctx0" brushRef="#br0" timeOffset="118038.4446">21585 15254 173 0,'0'0'115'16,"0"0"4"-16,0 0-60 15,0 0-22-15,0 0-1 16,0 0-17-16,-6 28 19 16,0-10-6-16,0 5-18 15,3-2 25-15,1-3-25 16,2-2-14-16,0-6-1 16,0-4 1-16,2-3 13 15,7-3-13-15,3 0 0 0,4 0 15 16,4-5-15-16,-2-4-3 15,0-2 2-15,-5 2-11 16,-3 4 12-16,-2 1 0 16,-5 4 3-16,-2 0-25 15,-1 0 22-15,0 0-1 16,0 0-5-16,0 15 0 16,0 4 6-16,0 4 0 15,0-4 3-15,0-2 17 16,0-6-14-16,0-5-6 15,0-2 0-15,0-2-13 16,3-2 11-16,5 0-52 0,4-2-13 16,3-13 1-16,2-6-88 15,0-7-127 1</inkml:trace>
  <inkml:trace contextRef="#ctx0" brushRef="#br0" timeOffset="118405.1878">21920 14862 252 0,'0'0'80'0,"0"0"-25"16,0 0-25-16,0 0-25 15,0 0 6-15,0 0-3 16,35 15 11-16,-16 8 28 16,2 3-39-16,-2 3 11 15,-5 0-14-15,-6 4 7 16,-1-1 16-16,-7 2-22 16,0 0-5-16,-9 0 21 15,-8 2-15-15,-5-4 6 16,-3 0-13-16,-2-4 0 15,3-2 4-15,-1-1-4 16,-1-4-42-16,4-3 22 0,5-1-57 16,3-6-7-16,5-8-120 15</inkml:trace>
  <inkml:trace contextRef="#ctx0" brushRef="#br0" timeOffset="120175.4615">23321 14853 22 0,'0'0'94'16,"0"0"-15"-16,0 0-19 16,0 0-47-16,0 0 2 15,0 0 26-15,9-23 24 16,-9 23-26-16,0 0-6 16,0 0-32-16,0 0 52 15,0 0-37-15,0 0 0 0,0 0 13 16,0 0-25-16,0 0 12 15,0 0-16-15,0 0 0 16,0 0 0-16,0 0 4 16,0 0-4-16,1 0 0 15,-1 0-1-15,0 0-3 16,0 0-4-16,0 0 8 16,0 0-2-16,0-4 2 15,0 0-4-15,0-2 4 16,0 4 1-16,0 0 7 15,0 2-8-15,0 0-4 0,0 0-7 16,0-1 11-16,0 1-1 16,0 0-6-16,0 0 2 15,0 0 4-15,0 5-13 16,0 11 14-16,0 1 12 16,0 3-10-16,0-1-2 15,0-2 1-15,0 1 3 16,0-2 37-16,0 0-41 15,0-2 0-15,0-1 11 16,0-1-11-16,0-3 0 16,-1 0 10-16,0-3 0 15,-1-2-9-15,2-1-1 16,-1-3 0-16,1 2 6 16,-2-1-6-16,2 0 0 15,0-1 5-15,0 0 0 0,0 0-3 16,0 0-2-16,0 0 0 15,0 0 17-15,0 0-10 16,0 0 19-16,0 0 4 16,0 0 2-16,0 0 4 15,0-11-36-15,0-3 0 16,0-2 1-16,0-3-1 16,-3-3-4-16,2-2 4 15,-3 0-22-15,4 0 18 16,-1 1-17-16,1 1 21 15,0 6-30-15,0 2 8 16,0 5 22-16,3 1 0 0,5 3 0 16,1-3-10-16,2-1-2 15,1 2 8-15,-1 0-11 16,1 3 15-16,-3 1 0 16,-2 3 1-16,3 0 2 15,0 0-6-15,-1 0 2 16,-2 0 1-16,5 0-14 15,-3 1 14-15,0 8-9 16,0 4-2-16,-2 2 8 16,-2 1-2-16,-2 4-5 15,-3-1 10-15,0 3 10 16,0 2-10-16,0-4 0 16,-3-6 11-16,-5-1-3 15,-3-1 6-15,-3 0-14 16,-5-1 7-16,1-1-9 0,-4-4 9 15,8 1-7-15,1-3 9 16,6-1-3-16,4-1-6 16,3-2-46-16,0 0-26 15,0 0 5-15,0 0-84 16,3 1-55-16</inkml:trace>
  <inkml:trace contextRef="#ctx0" brushRef="#br0" timeOffset="120720.5411">23533 15065 51 0,'0'0'77'0,"0"0"-8"15,0 0-12-15,0 0-19 16,0 0 25-16,0 0-37 16,6-24 7-16,-6 24 22 15,0 0-44-15,0 0 15 16,0 0-24-16,0 0 2 0,-2 0-4 16,-11 7 8-16,-3 7 4 15,-7 3 39-15,3 2-49 16,3 1 20-16,2 2 15 15,3 0-22-15,5 0-4 16,-1 1-6-16,2-3 5 16,5 0 1-16,1-4-11 15,0 0 0-15,0-1-6 16,13-1 11-16,1-4-8 16,2-3 3-16,-1-3-33 15,-2-1 30-15,-1-3-15 16,-3 0-5-16,-2 0 14 15,-3 0 9-15,0-2 0 16,-2-6 0-16,-2-1 8 16,0 1-19-16,0 2 14 0,0 3-3 15,0 2 0-15,0 1-5 16,0 0 1-16,0 0-38 16,0 0 5-16,0 0 12 15,7-4-89-15,6-1 29 16,4-5-15-16</inkml:trace>
  <inkml:trace contextRef="#ctx0" brushRef="#br0" timeOffset="121102.9282">23887 14725 4 0,'0'0'77'16,"0"0"-30"-16,0 0 57 15,0 0-73-15,-36 90 24 0,30-61 62 16,0 7-86-16,3 0 17 16,-2 0-16-16,3-2-20 15,0-5 31-15,2-2-35 16,0-4-8-16,0-4 19 16,2-3-19-16,9-4-14 15,0-4-39-15,2-3-42 16,6-5-3-16,1 0-131 15</inkml:trace>
  <inkml:trace contextRef="#ctx0" brushRef="#br0" timeOffset="121712.3915">24133 14971 122 0,'0'0'73'16,"0"0"8"-16,0 0 22 15,0 0-67-15,0 0-27 16,0 0 14-16,0-52-23 15,5 37 22-15,0-2-13 16,1 0 7-16,-1-1-5 0,1 2-8 16,2 1 20-16,-1-1-23 15,3 5 0-15,3 0-5 16,-2 4 5-16,-1 1 0 16,0 2-1-16,-1 4 2 15,-2 0-9-15,-4 0 3 16,1 0 0-16,-2 11-9 15,0 3 19-15,-2 3-5 16,0 0 13-16,0-1 14 16,0-3-11-16,0-1-16 15,0-3 0-15,0-2 10 16,0-3-10-16,0-2-2 16,0-2-6-16,3 0-8 0,0 0 2 15,0 0 14-15,2 0 0 16,-4 0-3-16,1 0 3 15,0 0 0-15,2 0-2 16,0 6 4-16,4 2 7 16,-2-1-5-16,4 2 2 15,3-2 21-15,4-2-22 16,1 1-5-16,1-4 0 16,4-2-31-16,-1 0 11 15,-1 0-124-15,-5-10-118 16</inkml:trace>
  <inkml:trace contextRef="#ctx0" brushRef="#br0" timeOffset="121989.5137">24522 14919 23 0,'0'0'21'0,"0"0"92"16,0 0-56-16,0 0 9 15,0 0 14-15,0 0-45 16,-96 40 49-16,75-24-60 16,4-1-14-16,-6 3 38 15,1-1-26-15,2-1-12 16,0 1 1-16,-3 0-4 0,4-1 9 16,0 0-16-1,1 0-2-15,3-1-9 0,4-2-33 16,1-3-31-16,5-5-70 15,5-5-199-15</inkml:trace>
  <inkml:trace contextRef="#ctx0" brushRef="#br0" timeOffset="122251.3777">24353 15196 174 0,'0'0'63'15,"0"0"0"-15,0 0-39 16,0 0-3-16,0 0-21 16,0 0-7-16,-1 0-10 15,1 0-55-15,0 0 28 16,0 1 18-16,0 2-67 15,0-2 33-15,0 2 34 16,0 0 26-16</inkml:trace>
  <inkml:trace contextRef="#ctx0" brushRef="#br0" timeOffset="122649.7597">24353 15196 4 0,'-1'17'65'16,"1"-17"-2"-16,0 0 10 15,0 0 3-15,0 0 0 0,0 0-5 16,0 0-38-16,0 0 15 15,0 3-45-15,0 8-3 16,-3 5 42-16,-3 0-4 16,3 4 0-16,3-5-19 15,0-1-17-15,0-3 21 16,0-3-23-16,9-2 0 16,-2-5 7-16,5-1-6 15,3 0 7-15,2-1 2 16,-1-10-6-16,-1 0 9 15,-2-2-13-15,-4 1 0 16,-4 5 4-16,-2 3-1 16,-3 4-4-16,0 0 1 0,0 0-1 15,0 0-18-15,0 0 19 16,0 8-10-16,0 8 10 16,0 3 3-16,0-3-2 15,3-1-1-15,0-6 2 16,1-1 10-16,-1-5-12 15,-1-3-17-15,5 0-4 16,4 0-35-16,3-7 6 16,3-11-29-16,2-8-83 15</inkml:trace>
  <inkml:trace contextRef="#ctx0" brushRef="#br0" timeOffset="123061.9504">24789 14642 49 0,'0'0'58'0,"0"0"-17"16,0 0 41-16,12 77-33 15,-3-52 11-15,-3 2 1 16,1 4-5-16,-3 1 2 16,0 6-12-16,-4 1-25 15,0 5 40-15,0-1-57 16,-4 3 17-16,-4-2-7 15,-1 1-10-15,-4-6 18 16,6-4-22-16,0-9 0 16,4-4-3-16,0-8 3 15,3-3-10-15,-2-3-24 16,1 2-59-16,-6-6-21 16,-3-4-129-16</inkml:trace>
  <inkml:trace contextRef="#ctx0" brushRef="#br0" timeOffset="126346.0526">15854 15299 9 0,'0'0'73'0,"0"0"-25"0,0 0-14 16,0 0-24-16,0 0 21 16,0 0-13-16,5-16 1 15,-5 15 12-15,0 1-28 16,0-2-3-16,0 2 11 16,0 0-3-16,0 0-8 15,0 0 1-15,0 0-1 16,0 0 9-16,0 0-2 15,0 0 4-15,0 0-11 16,0 0 9-16,0 0 15 16,0 0-24-16,0 0 1 15,0 0 11-15,0 0-12 16,0 0 1-16,0 0 1 0,0 2 2 16,-8 4 35-1,-1 2-39-15,-1 1 1 0,0 4 17 16,-1-1-10-16,-1 2-8 15,0 0 0-15,-1-1 8 16,1 2 20-16,5-4-25 16,-3-1 4-16,4-1 14 15,-3 0-15-15,0 0 11 16,0 1-17-16,-3-1 8 16,1 2 12-16,-3 2-20 15,0-3 0-15,0 5 8 16,-2-2-8-16,2 0 7 15,-5 1-7-15,4 0 11 16,-3-1 4-16,4 0-12 0,0-2-3 16,0-1 18-16,1 0-18 15,-1 0 0-15,2 0 0 16,1 0 8-16,-2 1-4 16,3-2-4-16,1-1 0 15,-1 1-5-15,2-2 11 16,-5 1-4-16,4 1-2 15,-2 2 4-15,3-1-7 16,-2 0 3-16,-2 0 0 16,4 0 0-16,-4-2 0 15,7-1 0-15,-2 0-7 16,2-2 22-16,1-3 3 16,2 0-18-16,2-2 0 15,0 0 3-15,-1 1 2 0,-1 2-7 16,2 1 2-16,-4 1 0 15,2 0 12-15,-1-2-9 16,0 1-2-16,-1-2 2 16,3 1 11-16,-1 1-9 15,1-1-5-15,-1-1 0 16,2 1 16-16,-3 0-14 16,0 3-2-16,-3 1 6 15,3-1 0-15,0 2-2 16,-3-1-4-16,2 0 0 15,-1 0 5-15,1-2-5 0,1-1 0 16,1 2 2 0,1-4 2-16,1-1 3 0,-2 1-7 15,2-2 0-15,0 0-5 16,0 0 5-16,0 0-11 16,0 0-3-16,0 0-61 15,0 0-15-15,0 0-61 16,0 0-103-16</inkml:trace>
  <inkml:trace contextRef="#ctx0" brushRef="#br0" timeOffset="128206.7457">15838 15407 23 0,'0'0'40'0,"0"0"-11"16,0 0 16-16,0 0-34 15,0 0 21-15,0 0-6 16,0-7-3-16,0 7-15 15,0-3 30-15,0 3-20 16,0-2 39-16,0 1-30 0,0 1 4 16,0 0-10-16,0 0-20 15,0 0 25-15,0 0-26 16,0 0 6-16,0 0 23 16,0 0-22-16,0 0-6 15,0 0-1-15,0 0 4 16,0 0-2-16,0 0-2 15,0 0 0-15,0 0 15 16,0 0-15-16,0 0 0 16,1 0-2-16,2 0 5 15,1 1 30-15,0 4-29 16,0 2 3-16,2-1 28 16,0 3-28-16,0-2 22 0,1 1-2 15,1 0-24-15,-3 0 30 16,2 0-30-16,2-1 2 15,-4 0 26-15,2 2-25 16,-1-2 2-16,0 0-8 16,1 2 2-16,-3-3-6 15,3 4 4-15,-1 1 0 16,0 3 3-16,2-3 5 16,-2 4-8-16,1-1 0 15,0 2 2-15,-1 0-5 16,0-3 3-16,-2 2 0 15,-1-3 1-15,0 1-1 16,0-2 0-16,2 0-1 16,-2 1 2-16,0-1 0 0,1 0-1 15,-2-2 0-15,1 2 9 16,0-2-9-16,0 2-2 16,-1 0 1-16,3-1 2 15,-2 0 6-15,-1-2-7 16,1 0 0-16,-2-1-5 15,2-2 5-15,-2 0 0 16,1 3-3-16,-2-2 12 16,0-1-25-16,3 0 16 15,-2 0 0-15,1 2 6 16,-1 1-4-16,2 1-2 16,1-1 0-16,0 4 12 15,1-2-12-15,2 1 0 0,-3 0 0 16,1 1 0-16,-1-1 6 15,2 0-6-15,-1 3 0 16,1-2 6-16,-2-1-6 16,-1 0 0-16,2 0 0 15,-2 1-4-15,0-1 8 16,1 0-4-16,-1 3 0 16,1-1 3-16,1-1-1 15,-1 0-2-15,0 1-1 16,0-2-9-16,0-1 19 0,1-2-9 15,-1-1 0 1,1-1 8-16,-4-2-11 0,1 0 3 16,-1-4-1-16,-1 2-6 15,0-2 7-15,2 0-8 16,-2 0-22-16,1 0-25 16,1-19 6-16,-1-12-116 15,-1-15-198-15</inkml:trace>
  <inkml:trace contextRef="#ctx0" brushRef="#br0" timeOffset="129540.3814">19082 15296 73 0,'0'0'68'0,"0"0"8"15,0 0 33-15,0 0-44 0,0 0-4 16,0 0-2-16,0-8-29 16,0 8 25-16,0 0-55 15,0 10 0-15,-11 11 24 16,-6 7-13-16,-5 4 16 16,-3 2-15-16,-3 0-8 15,-2-1 33-15,-1 0-37 16,-2-1 0-16,2 2 35 15,1-4-33-15,2 1 26 16,1 0-28-16,0-1 1 16,5-4 8-16,1-2 0 15,5-3-9-15,5-3 0 16,-2-3 6-16,5-1-2 0,2-5-4 16,4-1 0-1,1-3-1-15,-1 1 1 0,2-3 0 16,0-3-3-16,0 0-5 15,0 0 7-15,0 0-20 16,0 0-18-16,0 0 32 16,0-2-41-16,12-10-28 15,9-8-20-15,2-9-71 16</inkml:trace>
  <inkml:trace contextRef="#ctx0" brushRef="#br0" timeOffset="130314.8382">19137 15259 59 0,'0'0'16'15,"0"0"10"-15,0 0 30 16,0 0-49-16,0 0 53 16,0 0-5-16,0 0-32 15,0 0-19-15,0 0-4 16,0 0 0-16,0 0 52 16,0 0-46-16,0 0 1 15,0 0-2-15,0 0 1 16,0 0-12-16,0 0-10 15,2 4 16-15,-1 12 38 0,4-1-35 16,-1 4 28-16,5 1-2 16,0 1-11-16,2 0 18 15,0 2-3-15,1-1-14 16,1-1 48-16,1 2-57 16,-2-3 10-16,4 3 6 15,3-4-24-15,0 3 31 16,5-1-20-16,-2 0-12 15,1-2 46-15,-1 0-47 16,-1-4 2-16,-5 1 16 16,0-2-16-16,-3-1 16 15,-2-1-17-15,-2-2 8 16,-1 0-5-16,-2-1 11 16,0-4-15-16,-2-1 0 15,-2-2 9-15,2 1-7 0,-2 1-2 16,-2-3 0-16,1 4 2 15,-1-1-2-15,2-1-15 16,1 1 7-16,-2 0-33 16,1-1 25-16,1-2-25 15,-2 2-31-15,2-1 24 16,4 3-54-16,-1-5-40 16,2 0-185-16</inkml:trace>
  <inkml:trace contextRef="#ctx0" brushRef="#br0" timeOffset="131380.4497">21343 15687 72 0,'0'0'60'0,"0"0"39"15,0 0-30-15,0 0-23 16,0 0-33-16,-86 13 74 0,69-4-77 16,1 3 26-16,0 1-9 15,-1-1-20-15,-2 4 36 16,-2 2-43-16,-4 6 0 16,-1-3 39-16,-5 4-38 15,-2 2 29-15,-3-1-9 16,1 1-10-16,-3 2 44 15,1 0-36-15,0 0-17 16,5-3 31-16,7-4-27 16,1-5 6-16,11-4-12 15,2-2 11-15,4-4-14 16,4-2 3-16,1-3 0 16,2-1 0-16,0-1 2 15,0 0-4-15,0 0-1 0,0 0-38 16,0 0 18-16,2 0-34 15,13-8-25-15,8-7-5 16,3-7-111-16</inkml:trace>
  <inkml:trace contextRef="#ctx0" brushRef="#br0" timeOffset="132068.6412">21312 15640 9 0,'0'0'132'16,"0"0"-107"-16,0 0-23 16,0 0 18-16,0 0 2 15,0 0 32-15,16 23 3 16,-9-15 0-16,0 4 1 16,3 3-22-16,-1-1-12 15,6 5 53-15,-3-1-69 16,3 2 11-16,0 1 11 0,3 2-15 15,0 4 10 1,4-2-20-16,0 4-1 0,1 2 42 16,0 0-39-16,2 3-6 15,1 1 20-15,1-4-13 16,0 0-3-16,-4-5-5 16,-1-3 0-16,-6-5 9 15,-4-5-9-15,-3-6 0 16,-6-4 2-16,1-1 7 15,-4-2-10-15,0 0 1 16,0 0 0-16,0 0 12 16,0 0-12-16,2 0-11 15,-1 0 7-15,3 0-24 16,5-8-17-16,1-1-45 16,2-3-58-16,0 2-36 0</inkml:trace>
  <inkml:trace contextRef="#ctx0" brushRef="#br0" timeOffset="133052.7942">23887 15680 43 0,'0'0'89'0,"0"0"-13"16,0 0 24-16,0 0-20 15,0 0-44-15,0 0 26 16,0-9-16-16,0 9-11 16,-2 0-20-16,-5 0-15 15,-4 7 0-15,-5 6 35 0,-2 5-24 16,-3 2 0 0,2 3 24-16,-1 0-34 0,0 4 35 15,-2-1-36-15,3 3 0 16,-2 0 33-16,2-2-30 15,2 0-3-15,2-1 7 16,2-4 1-16,-2 0 1 16,3-1-9-16,3-1 0 15,-3-3 6-15,5 0-6 16,-2-1 0-16,0-1-1 16,1 0 14-16,1-5-22 15,1 0 9-15,3-4 0 16,-1-3 1-16,4-1-1 15,0-2 0-15,0 0-1 16,0 0-19-16,0 0-9 16,0 0-44-16,0 0-12 0,2 0 47 15,10 0-32 1,8-11-19-16,-2-6-95 0</inkml:trace>
  <inkml:trace contextRef="#ctx0" brushRef="#br0" timeOffset="133712.3712">23807 15724 103 0,'0'0'108'0,"0"0"0"0,0 0 25 16,0 0-84-16,0 0 17 15,0 0-15-15,0-6-28 16,0 6-2-16,0 0-21 16,2 0 0-16,7 11 27 15,6 6-26-15,0 6 15 16,4 2-5-16,1 4-5 15,0 1 19-15,3 3-25 16,-2 1 7-16,4 0 16 16,-1 0-23-16,0-3 0 15,-1-1 3-15,-3 2 7 16,2-2-9-16,-2-4-1 16,-5-3 0-16,2-4 0 15,-6-3 0-15,0 0 0 0,-1-2-1 16,-4-2 6-16,0-3-5 15,-2-1 0-15,-1-1 2 16,2-2 1-16,-4-5-3 16,1 0-4-16,-2 0 3 15,0 0-6-15,0 0 4 16,0 0-11-16,0 0-18 16,0 0 25-16,0 0-78 15,0-2-82-15,-9-8-250 16</inkml:trace>
  <inkml:trace contextRef="#ctx0" brushRef="#br0" timeOffset="133848.3158">24107 16237 225 0,'0'0'0'16,"0"0"-97"-16</inkml:trace>
  <inkml:trace contextRef="#ctx0" brushRef="#br0" timeOffset="144586.7644">14170 16129 38 0,'0'0'54'0,"0"0"79"0,0 0-107 15,0 0-22-15,0 0 47 16,0 0 3-16,0 0-12 16,0 0-4-16,-6-50 3 15,5 49 26-15,-1 1-67 16,2 0-4-16,0 4-6 16,0 20-8-16,-1 10 18 15,-1 8 24-15,0 1-19 16,0-2 53-16,2-5-47 15,0-3-11-15,0-7 30 16,0-4-30-16,0-6 21 16,0-6-21-16,0-3 0 15,0-2 0-15,0-4 7 16,0-1-7-16,0 0 9 16,0 0-4-16,0 0-3 0,0 0 10 15,0-3-4-15,0-16 21 16,-2-6-29-16,-2-5-13 15,0-2-3-15,1 0 14 16,1 0-8-16,2 3-2 16,0 3-2-16,0 3 3 15,6 6 11-15,3 6 0 16,0 5-14-16,0 3 14 0,3 3-1 16,-2 0-12-1,1 7 5-15,5 7-2 0,-4 5 10 16,0 1-3-16,-5 1 1 15,-3 1 4-15,-4-3-9 16,0 2 0-16,0 0 7 16,-2 0 19-16,-7-3-19 15,0-2 0-15,2-3 10 16,-1-4-1-16,2 2-9 16,3-6 0-16,3-1-88 15,0-4-13-15,14 0-102 16</inkml:trace>
  <inkml:trace contextRef="#ctx0" brushRef="#br0" timeOffset="144947.6746">14382 16445 160 0,'0'0'64'0,"0"0"-1"16,0 0-44-16,0 0 1 16,0 0-16-16,0 0 3 15,21-33 27-15,-3 29-24 16,-3 1 1-16,-3 3-11 16,-3 0 0-16,-5 0-13 0,-1 3 6 15,-3 8 7-15,0 3 15 16,0 5 12-16,0 2 7 15,-3 0 13-15,-9 3-26 16,-1-2 44-16,1-5-60 16,0 0 1-16,4-3 2 15,1-4 2-15,5 0-10 16,1-3-21-16,1-4-60 16,0-1-5-16,0-2-157 15</inkml:trace>
  <inkml:trace contextRef="#ctx0" brushRef="#br0" timeOffset="145290.9697">14640 16172 36 0,'0'0'68'16,"0"0"-47"-16,0 0-5 15,0 0 65-15,-83 63-7 16,69-42-36-16,-2 3 47 16,4 1-70-16,0 3 10 15,6 0 43-15,3-2-48 0,3-2-4 16,0 1-16-16,0-5 0 15,9 3 7-15,5-4-2 16,2-2-10-16,5-2-10 16,2-5-29-16,3-3-48 15,-4-7-56-15,1 0-110 16</inkml:trace>
  <inkml:trace contextRef="#ctx0" brushRef="#br0" timeOffset="145808.152">14703 16462 276 0,'0'0'93'0,"0"0"7"16,0 0-18-16,0 0-64 16,0 0-8-16,0 0 31 15,-27-68-39-15,27 46-2 16,0 0 0-16,0 5 5 15,0 4 2-15,0 4-7 16,4 1 0-16,-1 5 5 16,1 1-16-16,0 2 11 15,-1 0-3-15,1 0-22 16,2 0 27-16,2 9-2 16,-2 4 0-16,1 2 5 0,-4-1-8 15,3 0 3-15,-2-4 0 16,0-3 12-16,0-1-8 15,-2-5-4-15,1-1 0 16,-2 0-13-16,3 0 0 16,2 0 2-16,3-12 11 15,2-2 7-15,-2 3-7 16,-3 5 0-16,-5 3 3 16,1 3 0-16,-2 0-6 15,3 0-4-15,0 0 7 16,1 0 10-16,5 0-10 15,0 0 0-15,5 0 20 16,2 0-13-16,2 0-7 16,-2 3 0-16,-1-1-13 15,-3 2 10-15,-1 2-101 0,-4 3 8 16,-6 1-47 0,-1 0-115-16</inkml:trace>
  <inkml:trace contextRef="#ctx0" brushRef="#br0" timeOffset="146019.6357">14734 16556 37 0,'0'0'26'0,"0"0"55"0,0 0 36 16,0 0-19-16,0 0-27 15,0 0 24-15,54-16-59 16,-38 6-20-16,5 0-13 15,3 1-3-15,-5 6-25 16,2 1-87-16,-7 2-56 16,-6 0-64-16</inkml:trace>
  <inkml:trace contextRef="#ctx0" brushRef="#br0" timeOffset="146523.5457">14903 16673 68 0,'0'0'237'15,"0"0"-183"-15,0 0 2 16,0 0 4-16,0 0-41 16,0 0 15-16,-36 48 30 15,25-25-52-15,4-2 18 16,1 2-19-16,5-3 6 15,1-5-23-15,0-3 6 16,0-3 0-16,7-1-3 16,-1-8 3-16,0 3 0 15,-2-3-4-15,-2 0 14 16,1 0 2-16,-3 0-9 16,2-8-3-16,-2-7 23 15,0-2-23-15,0-4-4 16,0 1 3-16,0-2-18 0,0 1 13 15,1 2-41-15,5 0-3 16,1 5 49-16,1 5-34 16,-2 1 35-16,1 4 7 15,-5 2 0-15,2 2-3 16,-1 0-4-16,0 0 0 16,3 0-4-16,0 5 3 15,0 7 1-15,-2 2 6 16,-2 1-6-16,-1-1 22 15,-1 1-22-15,0-2 0 16,2-2 0-16,1-3-34 16,6-3-66-16,1-5-129 15</inkml:trace>
  <inkml:trace contextRef="#ctx0" brushRef="#br0" timeOffset="146791.6227">15071 16370 87 0,'0'0'37'0,"0"0"-32"15,0 0 34-15,0 0 13 0,0 0 35 16,88 85-31-16,-70-51-36 15,0 5 64-15,-9 4-78 16,-3 1 6-16,-6 2 3 16,0-1-15-16,0-3 0 15,0 1-65-15,0-10-153 16</inkml:trace>
  <inkml:trace contextRef="#ctx0" brushRef="#br0" timeOffset="147580.0786">15948 16612 53 0,'0'0'108'0,"0"0"-36"16,0 0 23-16,0 0-53 16,0 0-34-16,0 0 23 15,-1 17 14-15,1-3-17 16,0 1 24-16,0 0-34 15,0 2 17-15,0-1-33 16,0-3 5-16,0 1 7 0,0-4-14 16,0-5 0-1,0-2 18-15,0-2-12 0,0-1-3 16,0 0-2-16,0 0 0 16,0-7 27-16,0-12-28 15,0-8-1-15,0-6-9 16,0-2 3-16,0-5-14 15,0 3-8-15,0 0-23 16,0 4 46-16,0 8-4 16,0 7-1-16,0 5 5 15,6 4-5-15,0 2 1 16,1 4-5-16,3 3-5 0,-3 0 8 16,3 0-10-1,0 7 11-15,-1 5 2 16,-1 3 3-16,-3 4 3 0,-5 0 2 15,0 3 1-15,0 0 48 16,0 0-29-16,0-4 15 16,0-2-15-16,-4-2 14 15,3-3-27-15,1-2-6 16,0-3 6-16,0 2-20 16,0-1-42-16,0-3-69 15,0-4-100-15</inkml:trace>
  <inkml:trace contextRef="#ctx0" brushRef="#br0" timeOffset="147902.2693">16175 16474 145 0,'0'0'56'0,"0"0"18"15,0 0-13-15,0 0-50 0,0 0 45 16,0 0-30 0,-70 56 11-16,65-32-11 0,1 1-6 15,1 2-12 1,3-4-7-16,0-1 4 0,0-3 5 15,0-2-10-15,3-5-8 16,7 2 2-16,5-4-31 16,2 0-28-16,-3-5-84 15</inkml:trace>
  <inkml:trace contextRef="#ctx0" brushRef="#br0" timeOffset="148711.7547">16021 16939 53 0,'0'0'172'0,"0"0"-86"15,0 0-9-15,0 0 22 16,0 0-74-16,0 0 1 15,-4-2-13-15,2 2-13 16,-4 14 0-16,-1 3 4 16,-2 5 17-16,5-1 23 0,2 1-43 15,2-5 0-15,0 0 6 16,0-5-5-16,3-2-4 16,12-6-18-16,0-4 20 15,6 0 6-15,-1-6-6 16,-3-7-19-16,-2-1 10 15,-9-1-15-15,-5 3 24 16,-1-5-15-16,0 5-19 16,-4-2 32-16,-11-3-18 15,-3 2 16-15,3 1 4 16,3-3 5-16,4 2-5 16,3 1-10-16,5 2-39 15,0 4 36-15,0-1-31 0,2 4 43 16,6 2 0-16,-2 0 1 15,2 2-3-15,-2 1 2 16,1 0 2-16,-4 0-3 16,4 0 9-16,-2 5-7 15,-2 7 0-15,-1 0 4 16,-2 2-9-16,0 1 12 16,0-1-6-16,0 1-1 15,0-3-19-15,0-7-135 16</inkml:trace>
  <inkml:trace contextRef="#ctx0" brushRef="#br0" timeOffset="149356.7931">16342 16623 207 0,'0'0'102'0,"0"0"-53"16,0 0 43-16,0 0-20 15,0 0-24-15,0 0 57 16,-12 0-80-16,12-6-17 16,0-7-8-16,0-4-14 15,0 0 10-15,3-1-13 16,3 0 17-16,1 1-20 16,0 1 20-16,2 6-4 15,1 0 3-15,0 3 1 16,3 5-10-16,1-1-7 15,2 3 17-15,1 0-21 0,-1 0 18 16,-1 1 3 0,0 8-5-16,-6 3 17 0,-3-2-24 15,-1 1 6-15,-4 2 6 16,-1-1 22-16,0-2-17 16,0-3-4-16,0 1 14 15,0-4-10-15,0 0 4 16,0-4-9-16,2 0 0 15,-1 0-6-15,6 0 11 16,5 0-5-16,1-5 11 16,6-3-7-16,-5 5 4 15,-1 1-8-15,0 1 0 16,2 1 6-16,-1 0-6 16,2 0 0-16,-3 0 0 0,-2 0-11 15,-4 0-34-15,-2 0-81 16,-5 0-10-16,0 10-55 15</inkml:trace>
  <inkml:trace contextRef="#ctx0" brushRef="#br0" timeOffset="149582.7762">16354 16808 78 0,'0'0'141'15,"0"0"-140"-15,0 0 77 16,0 0 1-16,0 0-24 0,101-14 22 16,-66 5-27-16,-3-2-43 15,0 2 21-15,-2 2-23 16,-9 1-10-16,1 3-4 16,-9 3-91-16,-7 0-33 15,-6 11-132-15</inkml:trace>
  <inkml:trace contextRef="#ctx0" brushRef="#br0" timeOffset="150087.0118">16588 16958 235 0,'0'0'111'16,"0"0"-42"-1,0 0-25-15,0 0-8 0,0 0-12 16,0 0 31-16,-67 64-25 16,58-38-25-16,8 2 24 15,1-1-29-15,0-5 0 16,8-5 0-16,4-7-2 16,5-5 2-16,-1-3 7 15,2-2-6-15,-1-2 21 16,-3-12-22-16,-5-1 0 15,-4-1-1-15,-5-5-20 16,0 0 13-16,-2-1-31 16,-13 3 2-16,-1 1 37 0,1 4-34 15,1 1 34-15,7 2-13 16,6 2-1-16,1 1-23 16,0-1-48-16,8 1 68 15,4 3-3-15,-1 1 35 16,-2 1-15-16,-1 3 9 15,0 0 5-15,-3 0 4 16,-1 2-16-16,-2 6 7 16,-1 5 26-16,-1 1-29 15,0 3 5-15,0 0 2 16,0-1-11-16,0-2 6 16,0-5-8-16,4-3-69 15,7-6-23-15,3-3-165 0</inkml:trace>
  <inkml:trace contextRef="#ctx0" brushRef="#br0" timeOffset="150392.2413">16828 16586 232 0,'0'0'23'0,"0"0"-23"16,0 0 0-16,0 0 12 16,0 0-5-16,94 5 56 15,-77 12-22-15,-1 4-9 0,0 3 24 16,-5 0-50-16,-2 5 3 16,-4-4 23-16,-5 6-30 15,0 1 10-15,0-1 6 16,0 2-9-16,-11-2-1 15,-3 0-8-15,-5 2-46 16,1-2 13-16,1-1-100 16,2-8-145-16</inkml:trace>
  <inkml:trace contextRef="#ctx0" brushRef="#br0" timeOffset="151854.7036">18482 16312 94 0,'0'0'122'0,"0"0"-69"0,0 0 47 16,0 0-93 0,0 0-1-16,0 0-6 0,0-2-3 15,0 8 2-15,0 10 2 16,4 1 15-16,-3 1 39 16,2 1-43-16,-3-3 4 15,1 3 34-15,-1-2-29 16,0 1-15-16,2 2 15 15,-2-2-16-15,0-1 21 16,0 0-26-16,3-5 0 16,-2-3-3-16,-1-4 10 15,0-2-7-15,2-3 0 16,-2 0 7-16,0 0-3 16,0 0-3-16,0-1-1 0,0-15 21 15,0-6-21 1,1-2 0-16,-1-5 0 0,2 2 9 15,-1-3-24-15,1 0 15 16,1 2-18-16,1 2 8 16,-1 2 14-16,3 4-4 15,2 1 0-15,1 5 7 16,2 4-21-16,5 0 14 16,-3 5 0-16,2 3-8 15,0 2 8-15,0 0-10 16,-3 0 6-16,1 10 8 15,-6 4-21-15,0 5 17 16,-4 1-9-16,-3 5 1 0,0 0 13 16,0 0-5-16,-6-1 6 15,-7-4 0-15,0-3 29 16,1-3-35-16,2-4 0 16,-1-1 1-16,7-3-1 15,1-2-56-15,3-1-37 16,0-1-104-16,0-2-59 15</inkml:trace>
  <inkml:trace contextRef="#ctx0" brushRef="#br0" timeOffset="152462.2528">18763 16535 261 0,'0'0'66'0,"0"0"5"16,0 0-23-16,0 0-46 0,0 0 44 15,0 0-28-15,-85 17 16 16,72-1-4-16,0 0-19 16,3 3-2-16,1-1 10 15,5-2-12-15,1-2 29 16,3-2-36-16,0-2 0 15,0-3 1-15,0 0-1 16,7-7-15-16,3 0 13 16,2 0 4-16,5 0 7 15,-1-7-9-15,4-7 5 16,-5-1-21-16,2 0 16 16,-4 2-4-16,-3 5 1 0,-6 3 3 15,-1 5-13 1,-1 0 13-16,-2 0-28 0,1 5 20 15,-1 9 3-15,0 8 5 16,0 0 25-16,0 1-24 16,0-6 34-16,0-1-28 15,0-4-3-15,0-2 2 16,0-4-6-16,0-1-22 16,5-4-30-16,4-1-83 15,3 0 36-15,0-10-177 16</inkml:trace>
  <inkml:trace contextRef="#ctx0" brushRef="#br0" timeOffset="152798.56">18928 16341 89 0,'0'0'36'0,"0"0"38"15,-55 75-44-15,40-49 14 0,1-3 30 16,6 3-17-16,0-6 19 15,4 1-45-15,0 1-15 16,4-5 5-16,0 0-21 16,0-1 0-16,14-3 0 15,9-3-52-15,5-3-56 16,-1-3-108-16</inkml:trace>
  <inkml:trace contextRef="#ctx0" brushRef="#br0" timeOffset="153220.304">18972 16620 218 0,'0'0'50'0,"0"0"38"16,0 0-27-16,-20-80 5 16,17 55-17-16,-1 1-29 15,4 0 36-15,0 7-27 16,0 6 3-16,0 5-16 15,0 4-15-15,0 2 31 16,0 0-32-16,4 0 0 16,1 0-3-16,2 0 13 15,4 0-17-15,2 0 7 16,-1 5 0-16,0 4-9 16,-2 2 9-16,-2 3-5 15,-3 2 3-15,0-1 4 0,-3-1 10 16,1-2-12-16,-3-5 1 15,3-4 22-15,-3 0-23 16,4-3 0-16,1 0-9 16,2 0 14-16,7-6-7 15,2-10 2-15,2-1-37 16,0 2 36-16,-2 3-37 16,0 3-12-16,0 6 11 15,1 3-48-15,-5 0-43 16,-2 0-100-16</inkml:trace>
  <inkml:trace contextRef="#ctx0" brushRef="#br0" timeOffset="153601.3998">19067 16766 59 0,'0'0'140'0,"0"0"-51"16,0 0-7-16,0 0-17 16,0 0-15-16,0 0 7 15,12 0 19-15,3-1-48 16,3-6-18-16,1 1 6 16,-2 1-16-16,2 2-5 15,-2 2-51-15,0 1-62 16,0 0 14-16,-4 2-79 15</inkml:trace>
  <inkml:trace contextRef="#ctx0" brushRef="#br0" timeOffset="154050.9424">19235 16869 19 0,'0'0'92'15,"0"0"-27"-15,0 0 52 16,0 0-42-16,0 0-40 15,0 0 36-15,-50 26-29 16,44-13 4-16,0-1-23 16,3 2-21-16,2 2 18 15,1 1-20-15,0-3 0 16,0-3-1-16,0-4 3 16,4 0-4-16,1-6 0 15,-4 1 2-15,-1-2-1 16,2 0 8-16,-1-3-7 0,2-11 20 15,3-5-20-15,-5 0 0 16,2-1-1-16,2 2-26 16,0 0 24-16,4 6-47 15,2 0 8-15,4 4 22 16,1 3-1-16,0 2 17 16,-2 3 0-16,-5 0 4 15,-3 0-12-15,-2 0 12 16,-4 8 0-16,0 7 12 15,0 1 3-15,-4 0 26 16,-6 0-41-16,-6-1 5 0,6-3 27 16,-2-1-32-1,4-5-9-15,3 1-34 0,5-7-58 16,0 0-109 0</inkml:trace>
  <inkml:trace contextRef="#ctx0" brushRef="#br0" timeOffset="154330.2614">19258 16500 378 0,'0'0'6'0,"0"0"-2"0,0 0-4 16,0 0 4-16,0 0 13 15,0 0-3-15,96 54 5 16,-79-30 2-16,-3 1-16 16,-5 1 5-16,-7 3-6 15,-2 3-3-15,0-1 12 16,-4 5-13-16,-12-2-10 16,0 3-3-16,-4-1-90 15,-1-6-112-15</inkml:trace>
  <inkml:trace contextRef="#ctx0" brushRef="#br0" timeOffset="154705.7342">19920 16690 331 0,'0'0'106'0,"0"0"-68"15,0 0-38-15,0 0-19 16,0 0-3-16,0 0-43 16,47 0 26-16,-30-3-79 15,6 1-94-15</inkml:trace>
  <inkml:trace contextRef="#ctx0" brushRef="#br0" timeOffset="154907.0936">20560 16760 285 0,'0'0'46'15,"0"0"-34"-15,0 0-12 16,0 0 3-16,0 0 6 15,0 0 1-15,73 2-10 16,-40-2 12-16,10 3-12 16,9 1-33-16,7-1-94 15,2-1-90-15</inkml:trace>
  <inkml:trace contextRef="#ctx0" brushRef="#br0" timeOffset="155041.3894">21497 16874 150 0,'0'0'4'0,"0"0"21"16,0 0-11-16,98-3-14 15,-66-2-15-15,5 0-114 16</inkml:trace>
  <inkml:trace contextRef="#ctx0" brushRef="#br0" timeOffset="155379.4336">22456 16855 43 0,'0'0'19'15,"0"0"-12"-15,0 0 6 16,94 2 15-16,-70-1 53 16,3 2 14-16,3 0-42 15,4 2-27-15,5-2 25 16,4 0-51-16,3-1-8 15,6-2 8-15,0 0 13 16,5 0-13-16,3 1-18 16,-1 4 18-16,1-2-7 15,-3 3 7-15,-6-3 0 16,-5-1-2-16,-9-2 14 16,-10 0 10-16,-7 0-1 15,-4 0-11-15,-7 0 25 0,-4 0-33 16,0 0 8-16,-4-2-20 15,-1-7 5-15,0-3-88 16,0-8-118-16</inkml:trace>
  <inkml:trace contextRef="#ctx0" brushRef="#br0" timeOffset="156781.9537">14392 16941 175 0,'0'0'89'15,"0"0"38"-15,0 0-83 16,0 0-25-16,0 0 41 16,0 0-21-16,-1-33 11 15,1 32 46-15,0-1-59 16,0 2-9-16,0 0-1 16,0 0-23-16,0 0-8 15,0 0 0-15,-10 12-5 16,-7 10-4-16,-7 7 26 15,-6 7-10-15,-1 2 13 16,3-1-13-16,-1 4 15 16,3-4-18-16,0 1 4 0,1-2-9 15,2-6 12-15,1 0-7 16,3-5 0-16,3-1 0 16,2-7 7-16,5-4-7 15,0-3 0-15,3-3 0 16,3 0 0-16,0-7 0 15,3 0-5-15,0 0-28 16,0 0 33-16,0 0-69 16,0 0-24-16,7-20-26 15,7-2-160-15</inkml:trace>
  <inkml:trace contextRef="#ctx0" brushRef="#br0" timeOffset="157277.2079">14411 16961 156 0,'0'0'102'16,"0"0"-65"0,0 0-37-16,0 0 0 0,0 0 28 15,0 0 25-15,16 61-1 16,-4-35-20-16,2 5 15 15,0 3 6-15,4 5-37 16,0-4 8-16,1 0 15 16,3 1-14-16,0-4-4 15,-1-3-7-15,2-1-12 16,-6-1 19-16,5-7-21 0,-4-1 9 16,-5-2 0-16,2 0-9 15,-6-2 0-15,-1-4-8 16,-2-3 21-16,-3-3-14 15,1-3 1-15,-3-1-25 16,1 2-13-16,-2-2-55 16,5 1-20-16,-4-2-165 15</inkml:trace>
  <inkml:trace contextRef="#ctx0" brushRef="#br0" timeOffset="157998.4706">16400 17406 147 0,'0'0'17'0,"0"0"37"16,0 0-1-16,0 0-37 16,0 0 61-16,0 0-32 15,-49 72 31-15,31-47-69 16,-6 1 37-16,-1 1 5 15,0 1-32-15,2-3 19 16,4 0-1-16,-1-4-27 16,3 1 28-16,0 2-29 15,1-2 2-15,4-2-2 16,3 0-6-16,0-3 3 16,5-4-4-16,3-6 5 15,1 0-11-15,0-4-17 0,0-3-23 16,0 0-27-16,3 0-30 15,12-13 33-15,0-11-116 16</inkml:trace>
  <inkml:trace contextRef="#ctx0" brushRef="#br0" timeOffset="158379.2021">16321 17414 123 0,'0'0'37'0,"0"0"13"15,0 0-43-15,0 0 38 16,0 0-2-16,0 0-1 16,29-15-4-16,-17 22-6 15,4 12 18-15,3 5 17 16,1 3-40-16,2 6 8 15,2-2 1-15,3 2-29 16,-3-2 31-16,6 2-36 16,-1 0 6-16,-2-4 7 15,-3-1-9-15,-2-3-2 16,-5-3-4-16,-1-3 2 16,-5-5 0-16,-1-6-2 15,-6-3 0-15,-2-3 3 0,-2-2-3 16,0 0-18-16,0 0-32 15,4 0-50-15,1 0-45 16,1-19-224-16</inkml:trace>
  <inkml:trace contextRef="#ctx0" brushRef="#br0" timeOffset="159166.5086">18763 17227 288 0,'0'0'33'0,"0"0"-15"16,0 0 73-16,0 0-78 15,0 0-11-15,0 0 6 16,-15 17 11-16,6-3 35 16,-4 6-8-16,-4 6-23 15,-2 3 52-15,-3 1-46 16,-1 4 5-16,-1-1 6 16,0 3-24-16,5-4 7 0,1 4-13 15,3-2 1 1,3-7 6-16,5-3-17 0,2-7 0 15,4-8-3-15,1-4 10 16,0-5-14-16,0 0-2 16,0 0-45-16,3-13 20 15,15-10-117-15,1-12-89 16</inkml:trace>
  <inkml:trace contextRef="#ctx0" brushRef="#br0" timeOffset="159617.016">18723 17244 17 0,'0'0'2'0,"0"0"30"16,0 0-16-16,0 0 27 16,0 0 64-16,0 0-60 15,4 7 17-15,3 0-2 16,2 3-12-16,1 2 10 16,6 7-19-16,-3 1 1 15,5 2 28-15,0 0-63 0,5 2-3 16,5 5 12-16,3 2-14 15,3 3 17-15,1 0-19 16,-2-1 0-16,-8-3-6 16,-4-9 6-16,-9-3 0 15,-4-4 0-15,-1-9 2 16,-7-3 0-16,0 0-2 16,0-2 0-16,0 0 16 15,0 0-16-15,0 0-20 16,0 0-2-16,0 0-44 15,3-6-40-15,0-11-151 16</inkml:trace>
  <inkml:trace contextRef="#ctx0" brushRef="#br0" timeOffset="164180.6015">12476 10026 309 0,'0'0'59'0,"0"0"-1"15,0 0-58-15,0 0 0 16,0 0 7-16,0 0-6 0,0 0-1 16,-17 0 0-1,17 0 8-15,0 0 0 0,0 0-8 16,0 0 0-16,0 0 17 15,0 0-12-15,0 0-5 16,0 0 0-16,0 0 4 16,0 0-7-16,0 0 3 15,0 0-13-15,0 0 12 16,0 0-12-16,5 0 12 16,7 0 1-16,0 0 0 15,-1 7 3-15,4-3-3 16,-4-1 0-16,1 5-3 15,3 0 18-15,-1 0-12 16,3 3-3-16,2 1 0 0,1 2-2 16,5 0 2-16,4 0-7 15,2-1 6-15,0-4 1 16,1 2 6-16,1-2-6 16,1-4 0-16,-1 1-1 15,2-3 1-15,1-2 0 16,0 1 4-16,3 0 0 15,2 3-7-15,0-1 3 16,-1 3 0-16,2 2 6 16,0 0-6-16,0 2 0 15,-1 0 11-15,3 0-4 16,0-3 4-16,-1 2-11 16,2-3 2-16,-3 2 11 15,0-3-7-15,-1 7-6 0,-3-4 1 16,1 2 8-16,-3-1-9 15,5 0 0-15,2 1 3 16,6 0-1-16,4-2 4 16,-1 1-6-16,2-1 7 15,-1-1 0-15,-2-1-5 16,0-3-2-16,2-1 11 16,0-3 10-16,-1 0-21 15,-1 0 0-15,-2 0 2 16,-4 0 3-16,-1 0-7 15,-2 0 2-15,-1 0 0 0,-3 5-1 16,1 0 12 0,0 0-11-16,0 2 4 0,2 1-2 15,3-3 5-15,-1 2-7 16,2-7 0-16,0 3 9 16,1-3-6-16,4 0-3 15,1 0 7-15,2 0-3 16,1 0-7-16,-3 0 3 15,-6 0 0-15,-1 0 8 16,-3 0 7-16,-1 2-15 16,3 1 6-16,1-1-5 15,2 0 0-15,2-2-1 16,-1 0 0-16,1 0-1 0,-2 0 19 16,-1-2-18-1,0 0 0-15,-6-1 1 0,-2 1 3 16,-3 2-4-16,-2 0 0 15,0 0-4-15,-5 0 4 16,2-3 0-16,-2 3-4 16,1 0 13-16,-3-3-5 15,0 2-4-15,1 1 0 16,-1-1-16-16,-4 1 19 16,0-2-3-16,-5 2 0 15,1 0 4-15,0 0-3 16,0-1-1-16,2 1 0 15,-2 0-26-15,2 0 24 16,0 0-19-16,-2 0-8 0,-1 0-12 16,1 0 15-16,-1 0-43 15,1 0-47-15,0 0 7 16,-3 3-137-16</inkml:trace>
  <inkml:trace contextRef="#ctx0" brushRef="#br0" timeOffset="165258.6376">18794 9297 20 0,'0'0'9'16,"0"0"22"-16,0 0-17 15,0 0 10-15,0 0-5 16,0 0 31-16,8-62 60 16,-8 62-55-16,0 0-8 15,0 0-16-15,0 0-26 16,1 0 0-16,2 0-5 16,2 0 0-16,2 6-3 0,6 8 5 15,0 4-2-15,7 2 26 16,-1 3-23-16,2 5 22 15,3 5-24-15,-1 1 7 16,-4 5 32-16,-1 0-40 16,-6 3 0-16,-7-2-1 15,-5-1 15-15,0 4-10 16,-11-2-4-16,-11 1 0 16,-2 2 2-16,-3 0 3 15,-1 1-5-15,4-3 0 16,2-2 13-16,6-1-45 15,2-5 7-15,5-1-16 0,-2-4-26 16,-3-5-191-16</inkml:trace>
  <inkml:trace contextRef="#ctx0" brushRef="#br0" timeOffset="167040.7885">12073 9126 59 0,'0'0'0'16,"0"0"-15"-16,0 0 7 0,0 0-2 16,0 0 20-16,0 0 41 15,-36 11 11-15,32-11-44 16,1 1 38-16,0-1-50 16,0 2 17-16,-4 1 24 15,4 1-45-15,-4 4 1 16,0 3-3-16,-6 4 5 15,5-2-1-15,-2 1-4 16,-2 3 0-16,1-2 6 16,1-1 0-16,0 0-3 15,1-3 8-15,2 0 9 16,3-2-3-16,-3-1-5 16,1 1-6-16,0 2 29 15,0 1-35-15,1 0 6 16,-2 2-12-16,2 1 25 0,1-1-28 15,-2 3 9-15,3 0 0 16,-2 2 8-16,-2-1-8 16,4-1 0-16,0 0-7 15,2 2 16-15,1 0-18 16,0 3 9-16,0 0 0 16,0 2 6-16,0 0 1 15,0 1-7-15,0 1 0 16,0-2 12-16,3-2-14 15,1-1 2-15,3 1 0 0,-2-5-4 16,2 3 4-16,1-1 0 16,-1-2 0-1,2 2 10-15,0-2-5 0,1-1-5 16,1 0 0-16,0 1 6 16,0-2-5-16,0 3-1 15,1-3 5-15,3 2 0 16,-2 0 25-16,2 0-30 15,0 0 0-15,0-3 18 16,0 1-15-16,1-1-3 16,-1-1 0-16,4 0 4 15,1-3-22-15,-4-2 18 16,4-1 0-16,-5 0 8 16,1-2-5-16,-4 2-3 15,4-2 0-15,-2 0 1 0,2 2 11 16,1-1-12-16,0 0 0 15,0-1-25-15,4 3 25 16,0-1-22-16,-2 0-35 16,2 0-7-16,-2-2 35 15,1 3-125-15,-3-4 53 16</inkml:trace>
  <inkml:trace contextRef="#ctx0" brushRef="#br0" timeOffset="171304.308">16342 11555 7 0,'0'0'54'0,"0"0"-26"16,0 0 40-16,0 0-15 16,0 0-31-16,0 0 22 15,0 0-39-15,-12 0-6 16,12 0 1-16,0 0 0 15,-1 0-11-15,-1 0 11 16,-2 3 0-16,-5 1 11 0,1 3 4 16,-5 3-4-1,4 0 29-15,-2-1-29 0,-2 5 2 16,1 0-13-16,-4 2 0 16,-2 2 22-16,0 1-11 15,0 1 0-15,0 0-11 16,1 0 1-16,1 1 20 15,0 2-21-15,-1 1 0 16,0 0 4-16,0 3-1 16,-1 1-3-16,1 0 0 15,-2 0 2-15,3-1 0 16,1-2 0-16,-1-1-2 0,2-1 27 16,-2 0-27-1,-2-2 0-15,2 1-14 0,0-3 39 16,3 1-37-16,3-6 12 15,-2 1 0-15,3-1 8 16,0-2-8-16,0 1 0 16,-3 1-3-16,2-1 11 15,-4 0-24-15,2-1 13 16,0 2 3-16,-4 3 12 16,-4 1-12-16,1 0-12 15,0 0 1-15,-3-1 22 16,2 0 14-16,-1-2-25 15,0-1 2-15,5-3 20 16,1-2-22-16,3 1 7 16,1-1-46-16,-3 2 79 0,0 3-52 15,-4 3 12-15,-1 2 0 16,0 0-9-16,-1 4 10 16,2 1-2-16,-4 1-2 15,4-1 3-15,0 1 0 16,-1-2 0-16,-1 0 27 15,2-4-37-15,-1 3 10 16,1-1 0-16,-1 0-1 16,-3 3 7-16,-1-1-18 15,-4 2 12-15,-1 1 0 16,-1 1 12-16,4-2-12 16,3 0-23-16,1 0 5 15,4 1 18-15,1-1 31 0,-1 2-31 16,1 1-5-16,-2 1 5 15,-4 3 2-15,0-1-1 16,-4 3-1-16,-2 0 3 16,-2 0-37-16,-1-3 34 15,1 2 0-15,-1-1-11 16,-1 0-7-16,0-3 5 16,2 1 9-16,0-2 4 15,6 0 34-15,-5 0-34 16,2-3 0-16,2 1 18 15,-2 2-17-15,4-2-1 16,-4 2-7-16,4 1 7 0,-2 2 0 16,3 1 4-1,1-6-4-15,4 2 2 0,1-5 4 16,1-1 14-16,2-3-20 16,-1 3 9-16,2 0-11 15,0-2 2-15,0 3-26 16,-2-1 24-16,-2 2 4 15,-1 5 0-15,-4-2-2 16,2 2 11-16,2-2-4 16,-1-3-7-16,2-2 0 15,5-1-3-15,-1-5 3 16,3 0 0-16,1-4-10 16,1 1 23-16,-1 0-27 15,-1 0 14-15,-2 2 0 0,1 0 0 16,1-2 0-16,1-1 0 15,1-1-6-15,-2-3 24 16,1 1-10-16,2-1-8 16,2-2-1-16,-1-1-4 15,1 2 5-15,-1 2-3 16,-2 1-2-16,-4 6 5 16,-2-2 19-16,0 2-19 15,-2 1-10-15,0-5 10 16,2 2 21-16,1 2-1 15,-2-4-16-15,4 1-2 16,-1-1 23-16,1 2-25 16,-1-1 0-16,2 2 2 0,-2 1-2 15,0 1 0 1,0 0-4-16,1-1 14 0,3-2-13 16,0-3 3-16,3 1 0 15,0-4-4-15,1-3 6 16,0 0-2-16,2-1 0 15,-1-3 11-15,2 1-22 16,-3-2 11-16,3 0-22 16,0 1 19-16,0-1-35 15,0 0 0-15,0 0-49 16,0 0-70-16,0-6-29 16</inkml:trace>
  <inkml:trace contextRef="#ctx0" brushRef="#br0" timeOffset="172099.3548">13537 14207 106 0,'0'0'48'16,"0"0"-48"-16,0 0-4 15,0 0 4-15,0 0 47 16,0 0-21-16,-32 70-8 16,29-51 4-16,0-1-12 15,0 1 15-15,0 0 3 0,0-2-22 16,0 2 51-16,-2 1-51 15,-2-1 6-15,3 1 20 16,-1 2-13-16,2 1-7 16,0 1-6-16,0 1 10 15,2 4 5-15,-2 0-21 16,3 1 9-16,0-1-6 16,0 1 8-16,0-3-11 15,0-2 0-15,0-4 9 16,0-2-15-16,4 1 6 15,-1-4 0-15,0 1 1 16,0 0 6-16,2 3-5 16,-4 0 0-16,4-1-2 0,-1 0 11 15,2 0-11-15,0 0-7 16,0-3 1 0,2-4 12-16,-1-3-9 0,0-3 3 15,1 0 0-15,0-1-12 16,2 0 6-16,0-5 6 15,1 0 4-15,1 0 5 16,1 0 4-16,2 0-13 16,2 0 0-16,2-11 34 15,1-2-29-15,5-2-5 16,3-4 5-16,6-3 1 16,5 0-12-16,1 3-11 0,5 1-43 15,-2 4 9 1,1 5-62-16,-4 1-64 0</inkml:trace>
  <inkml:trace contextRef="#ctx0" brushRef="#br0" timeOffset="174499.5946">12007 17829 34 0,'0'0'42'16,"0"0"-39"-16,0 0 15 15,0 0-18-15,0 0-29 16,0 0-39-16</inkml:trace>
  <inkml:trace contextRef="#ctx0" brushRef="#br0" timeOffset="174979.5865">12007 17829 9 0,'-64'-24'26'0,"63"19"18"0,-1 2 8 15,2 0 4-15,0 3 0 16,0 0 5-16,0 0-20 15,0 0-27-15,0-1-1 16,0 1 2-16,0 0-14 16,0 0 17-16,0 0-16 15,0-3-2-15,11 3 32 16,5-4-9-16,4-2 3 0,4 2 3 16,-1-3-26-1,3 4 27-15,-4 1-30 0,-1 2 1 16,1 0-4-16,-3 0 3 15,0 0-1-15,-4 0-5 16,-1 2 6-16,1 6-3 16,-4-1 3-16,6 2 0 15,-4-4 9-15,6 0-9 16,1 0 0-16,0 0 10 16,4-4-6-16,3-1 29 15,0 1-32-15,0-1 4 16,3 1 26-16,0-1-31 15,2 0 4-15,1 0 1 16,3 0-4-16,-4 0 13 16,1 0-14-16,-1 0 0 0,-2 0 2 15,-1 0-2-15,-5 0-9 16,-7 0 2-16,2 0-34 16,-5 0 23-16,-4 2-44 15,-3 3 7-15,-1 2-15 16,-4-2-100-16,-2-4-56 15</inkml:trace>
  <inkml:trace contextRef="#ctx0" brushRef="#br0" timeOffset="176351.4874">12228 17945 50 0,'0'0'216'16,"0"0"-132"-16,0 0-15 16,0 0-25-16,0 0 5 0,0 0-5 15,0 0-40-15,0 10 2 16,2 5 7-16,3 9-13 15,-2 5 46-15,2 2-21 16,-2-2 2-16,-1 3-7 16,-2-2-17-16,3 1 35 15,-2-1-30-15,-1-1 6 16,2-4 6-16,-1-4-14 16,2-8-6-16,-3-5 0 15,2-5 2-15,-2-3 2 16,0 1-4-16,0-1 0 15,0 0 17-15,0 0-16 16,0 0 19-16,0-12 20 16,0-10-36-16,-6-5-6 15,-2-2 2-15,0-2-9 0,3 2 2 16,2-3-13-16,3 2 2 16,0 6 3-16,0 5 9 15,0 3-5-15,3 6 11 16,1 5 0-16,2 5-7 15,-1 0 0-15,4 0-7 16,4 0 11-16,0 0 3 16,2 0-7-16,-1 5 7 15,0 1 0-15,-3 0 2 16,-2 2 4-16,-3-1-12 16,0 5-2-16,-2-2 7 15,-2 6 1-15,-2-2 6 0,0 5-5 16,0 0 11-16,-12 1 0 15,0-2 11-15,1-2-23 16,0-2 2-16,3-2 10 16,-1-3-10-16,2 3-2 15,0-4 5-15,-2 1-1 16,5-1-8-16,0-2-17 16,1 2-43-16,0-1 11 15,2 2-53-15,1 1-1 16,0-7-56-16,0-3-139 15</inkml:trace>
  <inkml:trace contextRef="#ctx0" brushRef="#br0" timeOffset="177417.1406">12382 18545 414 0,'0'0'99'0,"0"0"-73"16,0 0-18-16,0 0-6 15,0 0 8-15,0 0-7 16,37-38 10-16,-22 21 20 15,-3 0-33-15,0-2 0 0,-3 1 16 16,-4-2-6 0,2 2 15-16,-4 1-25 0,-2-3 0 15,-1 0 12-15,0 2-12 16,0 1-11-16,0 5-6 16,0 3-2-16,-1 1-3 15,-1 3 0-15,1 5 18 16,1 0-19-16,0 0 17 15,-3 0-6-15,2 13 12 16,-1 4 1-16,2 6 18 16,0 6-13-16,0-2-5 15,0 2 51-15,0-6-46 16,3-3 24-16,7-3-16 16,-1 0-5-16,2-6 2 0,-1-3-11 15,-2-5 0 1,-1-1 12-16,2-2-8 0,0 0 4 15,5 0 0-15,-1-2-8 16,-1-6-1-16,2 4-45 16,0-6-38-16,0 3 2 15,-4 0-71-15,-3-3-172 16</inkml:trace>
  <inkml:trace contextRef="#ctx0" brushRef="#br0" timeOffset="178024.6265">12439 18333 51 0,'0'0'86'0,"0"0"2"16,0 0-12-16,0 0 20 15,0 0-21-15,0 0-31 16,0-15 43-16,0 15-51 16,0 0 12-16,0 0 5 15,0 0-49-15,0 0-3 16,0 10 0-16,0 14-1 0,3 5 48 15,1 0-36 1,2-2-4-16,-2 3 25 16,-1 0-32-16,-1-1 19 0,-2 1-4 15,0-6-11 1,0 2 17-16,0 0-22 0,0-3 6 16,0-1-8-16,0-1 4 15,-3-4-2-15,0-5 1 16,3-1 9-16,-2-1-20 15,2-7 7-15,0-1-68 16,0-2 16-16,0 0-68 16,2-15-16-16,7-15-65 15</inkml:trace>
  <inkml:trace contextRef="#ctx0" brushRef="#br0" timeOffset="178648.3086">12570 18169 375 0,'0'0'21'0,"0"0"-13"15,0 0 7-15,0 0-5 16,0 0 57-16,0 0 2 15,0-3-44-15,0 3-5 16,0 0-20-16,4 0 0 0,-1 0 7 16,0 0 4-16,0 0-17 15,-1 0 6-15,1 0 0 16,1 7 0-16,1 5 5 16,0 9 6-16,-3 4 16 15,-1 4-14-15,-1 2 9 16,0 0-18-16,0-1 1 15,-3-1 16-15,-7-5-20 16,1-2-1-16,-1 1 6 16,-4-6-2-16,2-3-5 15,-2-3 1-15,0-1 0 16,2-3 20-16,4-4-20 0,6 1 0 16,0-4-3-1,1 0 15-15,1 0-21 0,0 0 9 16,0 0-7-16,0 0-4 15,0 0 11-15,0 0-11 16,0 3 11-16,0 4 0 16,3-2 21-16,6 1-9 15,1 2 7-15,2 3 38 16,3-5-51-16,-2 8 16 16,5-8-2-16,-1 4-16 15,0 0 3-15,0 0-7 16,-2-4 0-16,-3 2 4 15,1-2-4-15,-2-3-43 16,1 5-16-16,0-2-52 16,1-6-3-16,-3 0-103 0</inkml:trace>
  <inkml:trace contextRef="#ctx0" brushRef="#br0" timeOffset="179187.8604">12790 18027 263 0,'0'0'54'15,"0"0"-31"-15,0 0 1 0,0 0 6 16,0 0-5 0,0 0 2-16,-28 38 23 15,28-19-28-15,-2 7 21 0,2 1 5 16,0 5-22 0,0-2 33-16,0 6-37 0,8-3-6 15,3 1 14-15,2-3-23 16,4-2 3-16,-3 0-10 15,6-8 1-15,-4-2 3 16,2-3-4-16,2-9 0 16,-3-1 1-16,4-6-1 15,0 0-9-15,3 0-35 16,1-13-88-16,-1-10-2 0,-4 0-170 16</inkml:trace>
  <inkml:trace contextRef="#ctx0" brushRef="#br0" timeOffset="180087.2299">13062 18090 135 0,'0'0'68'16,"0"0"31"-16,0 0-11 15,0 0-11-15,0 0-3 16,0 0 12-16,-21-20-26 15,21 20-13-15,0 0-41 16,0 0 3-16,0 0-9 16,0 0-7-16,0 4 7 15,3 12 7-15,4 4 27 16,4 1-9-16,-4 2-3 0,1 2 2 16,-2 2-5-1,3-2-18-15,-3 4 42 0,-3-4-35 16,3-2-5-1,-3-6 2-15,-2-1-2 0,1-5 4 16,-1-2-7-16,-1-1 0 16,0-5 0-16,3-3 8 15,-3 0-8-15,0 0 0 16,0 0-4-16,0 0-8 16,0 0-41-16,0 0-37 15,2-3 10-15,1-22-129 16</inkml:trace>
  <inkml:trace contextRef="#ctx0" brushRef="#br0" timeOffset="180612.2979">13226 17919 124 0,'0'0'84'0,"0"0"-25"16,0 0 21-16,0 0-33 16,0 0-6-16,0 0 22 15,16 0-5-15,-6 6 3 16,3 0-22-16,3 8-16 16,-1-1 36-16,3 5-50 15,1 0 16-15,-2 6-6 16,2 2-1-16,-4 0 19 15,-1 4-37-15,-2 2 1 16,-5 2 24-16,2 6-14 0,-5 1-6 16,-4 1 17-16,0 2-14 15,0 4 19 1,0-5-20-16,-4 0-5 0,-10-3 15 16,1-2-14-16,-9 3-3 15,-6-1 0-15,-9 0 0 16,-7 9-81-16,-16-4-102 15,-20-8-321-15</inkml:trace>
  <inkml:trace contextRef="#ctx0" brushRef="#br0" timeOffset="185138.1725">24753 12347 12 0,'0'0'0'0,"0"0"23"0,0 0-23 16,0 0 53-16,0 0-35 16,0 0-18-16,0 0 66 15,-1-42-50-15,1 42 33 16,0 0-18-16,0 0-22 16,0 0 15-16,0 0-24 15,0 0 0-15,0 0-3 16,0 0 12-16,0 0 12 15,0 0 2-15,0 0-6 16,0 0 31-16,0 0-48 16,1 0 0-16,5 0-6 15,5 0 12-15,3 5 1 0,3 5-7 16,4 2 0-16,0-2 25 16,-1-1-18-16,0-1-7 15,1-1 8-15,-3-4-1 16,-2 1 11-16,-2-2-18 15,-1-1 4-15,-7 1 23 16,-2-2-27-16,-4 0 0 16,0 0 5-16,0 0 7 15,0 0-24-15,0 0 10 16,0 0 2-16,0 0-16 16,0 0 13-16,0 0-26 15,0 0 23-15,0 0-3 16,0 0-5-16,0 0-1 15,0 0-6-15,0 0-3 16,0 2-66-16,3 1-21 0,-1-3-48 16</inkml:trace>
  <inkml:trace contextRef="#ctx0" brushRef="#br0" timeOffset="190215.4547">12434 18834 18 0,'0'0'80'0,"0"0"-34"0,0 0-12 15,0 0-2-15,0 0 5 16,0 0 29-16,0 0-16 16,-1 0-26-16,1 0 30 15,0 0-39-15,0 0-2 16,0 0-10-16,6-1 0 15,8-2 17-15,0 1-20 16,4 1 0-16,0 1-6 16,4-3 12-16,2 2-6 15,3 1 0-15,-1 0 6 0,-3 0-11 16,-2 0 5 0,0 0 0-16,-5 0-17 0,4 0-29 15,-4 0-30-15,-1 1-87 16</inkml:trace>
  <inkml:trace contextRef="#ctx0" brushRef="#br0" timeOffset="190698.1464">14082 18454 300 0,'0'0'132'0,"0"0"-86"15,0 0 17-15,0 0-63 16,0 0-3-16,0 0 0 16,17-1 6-16,-4 1 25 15,8 1-28-15,6 1 2 16,3-2-10-16,9 0-45 16,7 0-47-16,-1-6-185 15</inkml:trace>
  <inkml:trace contextRef="#ctx0" brushRef="#br0" timeOffset="190914.4073">15037 18437 383 0,'0'0'0'0,"0"0"-32"15,0 0-1-15,0 0 26 16,0 0 4-16,0 0 3 16,69 23 28-16,-43-15-28 15,9 2-85-15,1-1-146 0</inkml:trace>
  <inkml:trace contextRef="#ctx0" brushRef="#br0" timeOffset="191072.3351">15838 18606 539 0,'0'0'1'0,"0"0"-1"16,0 0-94-16,0 0-79 15</inkml:trace>
  <inkml:trace contextRef="#ctx0" brushRef="#br0" timeOffset="191890.1463">16609 18277 391 0,'0'0'33'0,"0"0"5"0,0 0-38 16,0 0 0-16,-4 100 29 16,4-57 1-16,0 4 26 15,0-7-19-15,5 1-21 16,0-3 26-16,1-12-39 16,-5-3 0-16,1-10 1 15,-2-6 1-15,0-3-5 16,0-4 9-16,0 0-8 15,0 0 40-15,-6-19-32 16,-10-12-9-16,1-8-6 16,0-5-9-16,4-5-14 15,4 2 16-15,4-2-51 0,3 6 57 16,0 10-41 0,0 5 31-16,10 11 16 0,5 5 1 15,0 7 0-15,3 5 0 16,-2 0 6-16,4 6-12 15,-4 14 6-15,1 5 0 16,-4 3 0-16,-1-2 1 16,-5 0 14-16,-2-2-3 15,-2-2-8-15,-3-1 31 16,0 1-34-16,-3 2 8 16,-11-2 29-16,-3-2-27 15,1 2 4-15,2-8-15 16,5 1 0-16,3-5-10 0,0-5-1 15,6-1-28 1,0 3-50-16,0-7-112 0,13 0-71 16</inkml:trace>
  <inkml:trace contextRef="#ctx0" brushRef="#br0" timeOffset="192310.3443">16849 18678 353 0,'0'0'35'0,"0"0"52"16,0 0-76-16,0 0 22 15,0 0 11-15,0 0 10 0,0 91-14 16,0-69-16-16,0 0-17 16,0-2 6-16,0-5-13 15,0-5-9-15,0-2-65 16,3-8-51-16,0 0-86 16</inkml:trace>
  <inkml:trace contextRef="#ctx0" brushRef="#br0" timeOffset="192691.1345">16980 18598 4 0,'0'0'158'0,"0"0"-107"15,0 0 4-15,0 0 1 16,0 0-18-16,0 0-3 15,-47 83-4-15,36-71-12 16,2-3-18-16,1-3 26 16,3-4-27-16,0 0-12 15,4-2 8-15,1 0 7 16,-2 0-6-16,2 0-2 16,0 3 5-16,0-3-17 15,0 0 16-15,0 0-3 16,0 3 0-16,0 0 8 0,4 3 40 15,8-1-13 1,-1 1 9-16,1-3 8 0,1 0-46 16,0 4-2-16,-4-5 13 15,4 3-13-15,-3 2 0 16,4-3-79-16,-2-3-67 16,-5-1-119-16</inkml:trace>
  <inkml:trace contextRef="#ctx0" brushRef="#br0" timeOffset="192915.9281">17076 18721 12 0,'0'0'294'0,"0"0"-280"0,0 0 0 15,0 0 30-15,0 0-12 16,0 0 24-16,0 73-28 15,0-59-11-15,0 1 10 16,0-5-27-16,0-2-7 16,0 0-23-16,0-1-42 15,1-7-53-15,4 0-140 16</inkml:trace>
  <inkml:trace contextRef="#ctx0" brushRef="#br0" timeOffset="193147.9088">17164 18715 204 0,'0'0'52'16,"0"0"49"-16,0 0-55 16,0 0-10-16,0 0 30 15,0 0-36-15,0 50 17 16,0-37-47-16,0 2 18 15,0-3-7-15,-2-4-11 16,1 1-32-16,-4-4-18 16,-4-1-69-16,-2-4-123 15</inkml:trace>
  <inkml:trace contextRef="#ctx0" brushRef="#br0" timeOffset="193291.5879">17097 18811 201 0,'0'0'29'0,"0"0"17"16,0 0-1-16,0 0-39 16,95-14 11-16,-75 11-17 15,1 3-49-15,-4-1-30 16</inkml:trace>
  <inkml:trace contextRef="#ctx0" brushRef="#br0" timeOffset="193619.8527">17478 18395 267 0,'0'0'84'15,"0"0"11"-15,0 0-28 16,0 0-32-16,0 0 23 16,0 0-26-16,-77-4-12 0,62 28 18 15,6 5-37 1,5 5 12-16,4-3 2 0,0 0-9 16,0-2 0-16,7-6-6 15,11 0 0-15,2-3-13 16,3-3-2-16,4-4-58 15,0-6-45-15,-3-7-72 16</inkml:trace>
  <inkml:trace contextRef="#ctx0" brushRef="#br0" timeOffset="193892.3572">17647 18498 224 0,'0'0'12'0,"0"0"20"0,0 0-13 15,0 0-4-15,0 0 54 16,0 0 2-16,0 53 25 16,0-34-26-16,-1 0-41 15,-2-2 9-15,3 0-38 16,0-5 2-16,0-1-2 15,0-1-14-15,0-4-35 16,3-5-72-16,7-1-45 16,-2-7-17-16</inkml:trace>
  <inkml:trace contextRef="#ctx0" brushRef="#br0" timeOffset="194139.0933">17719 18464 337 0,'0'0'65'16,"0"0"-37"-16,0 0 7 16,0 0-22-16,0 0-6 15,0 0 50-15,49 43-37 16,-32-24 32-16,-2-3-29 16,-2-2-4-16,-3-3 12 15,-5 1-31-15,-4-2-3 16,-1 3 3-16,0 0 0 15,-10 4 5-15,-7 3-5 16,-7 0-100-16,-4-5-35 0,-3-11-293 16</inkml:trace>
  <inkml:trace contextRef="#ctx0" brushRef="#br0" timeOffset="194897.4957">18708 18450 28 0,'0'0'70'16,"0"0"32"-16,0 0-19 15,0 0-21-15,0 0 0 16,89 0-48-16,-59 0-14 0,4 0-5 16,4-6-306-16</inkml:trace>
  <inkml:trace contextRef="#ctx0" brushRef="#br0" timeOffset="195083.3285">19370 18502 328 0,'0'0'0'16,"0"0"-16"-16,0 0-8 0,84-19-127 16,-62 19 119-16,-1 0 30 15,4 0-14-15</inkml:trace>
  <inkml:trace contextRef="#ctx0" brushRef="#br0" timeOffset="195795.5799">19931 18240 365 0,'0'0'51'0,"0"0"-45"16,0 0 5-16,0 0-1 16,9 71 17-16,-8-40 41 15,-1 2-9-15,2-1-15 16,-2-3-10-16,0 2-21 15,0-8 37-15,0-2-48 16,0-6 8-16,0-5 15 16,0-4-24-16,-2-3 10 15,1-3-11-15,1 0 0 16,0 0 30-16,0-3-26 16,0-20 0-16,0-9-4 15,0-11 0-15,0-4-8 16,0-5-1-16,0-2-5 0,0 8 12 15,0 7-51 1,9 9 39-16,3 13 12 0,4 5-4 16,2 2-2-1,3 4-1-15,1 4 9 0,-5 2-8 16,-1 0 8-16,-8 0-10 16,-1 16 5-16,-4 5-10 15,-3 6 6-15,0 3 9 16,-5 2 0-16,-8-2 11 15,-3-4-9-15,0 0 7 16,3-6 19-16,4-5-22 16,3-6-4-16,3-5-2 15,3 2-37-15,0-3-54 16,0-3-237-16</inkml:trace>
  <inkml:trace contextRef="#ctx0" brushRef="#br0" timeOffset="196134.075">20235 18539 257 0,'0'0'75'0,"0"0"23"0,0 0 17 15,0 0-111-15,0 0 28 16,0 0 40-16,-28 74-41 16,20-50-3-16,1 1-24 15,1-4-2-15,2-6 12 16,1-3-14-16,2-7-7 15,1-2-33-15,0-3-57 16,0 0-35-16,0-10-160 16</inkml:trace>
  <inkml:trace contextRef="#ctx0" brushRef="#br0" timeOffset="196492.197">20347 18437 334 0,'0'0'23'0,"0"0"-12"16,0 0 21-16,0 0-23 15,3 85 11-15,-3-71 25 16,0-2-33-16,0-1-2 16,0-1-10-16,0-2 0 15,-3 1 4-15,-4-3-4 16,-2-3-21-16,-2-1 17 15,-1-1 2-15,2-1-5 16,1 1 7-16,4 2 0 0,1-3 2 16,4 0-2-16,0 0-3 15,0 4 3-15,0-4 0 16,9 2 21-16,3 2 8 16,2-1 0-16,5 0 14 15,1 2-42-15,6-5 14 16,-3 3-15-16,0-3-81 15,-2 0-49-15,-5 0-223 16</inkml:trace>
  <inkml:trace contextRef="#ctx0" brushRef="#br0" timeOffset="196771.6617">20629 18490 60 0,'0'0'148'0,"0"0"-68"15,0 0-4-15,0 0-16 16,0 0-23-16,85 0 16 0,-72 0-53 15,1 0-9-15,-5 0-24 16,-5 0-48-16,-2 0-90 16,-2 0-42-16</inkml:trace>
  <inkml:trace contextRef="#ctx0" brushRef="#br0" timeOffset="197092.5311">20751 18362 117 0,'0'0'90'0,"0"0"22"15,0 0-36-15,0 0 20 16,0 0-47-16,0 0-41 15,0 48 44-15,0-27-31 16,0 1-11-16,-1 2 3 16,-4 1 1-16,1-1 8 15,1-5-22-15,1-2 0 16,2-2 10-16,0-3-10 16,-1-4-3-16,1-3-26 15,-4-1-53-15,0-2-20 16,-2-2-120-16</inkml:trace>
  <inkml:trace contextRef="#ctx0" brushRef="#br0" timeOffset="197272.7072">20621 18504 222 0,'0'0'1'0,"0"0"65"15,0 0-63-15,90-27 5 16,-65 23-8-16,-2 1-6 16,-1 0-14-16,-3-1-105 0</inkml:trace>
  <inkml:trace contextRef="#ctx0" brushRef="#br0" timeOffset="197596.7199">20979 18480 378 0,'0'0'188'15,"0"0"-92"-15,0 0-81 16,0 0-8-16,0 0 40 16,60-79-33-16,-51 59 3 15,0 5-17-15,-4 4-4 16,-2 3 4-16,1 3 4 15,-4 5-4-15,0 0-2 0,0 0-14 16,0 0 8 0,0 10-1-16,0 10 9 0,0 2 31 15,0 1-16-15,0 0-5 16,1-3-10-16,11-7 0 16,6-5-12-16,0-8-15 15,4 0-48-15,1-8-40 16,-3-12-125-16</inkml:trace>
  <inkml:trace contextRef="#ctx0" brushRef="#br0" timeOffset="197818.0788">21239 18274 409 0,'0'0'190'0,"0"0"-162"0,0 0-26 15,0 0 69-15,0 0-25 16,0 0-31-16,12 24-13 15,-2 3-1-15,-2 9 22 16,-4 4-23-16,-4 0 0 16,0 6-6-16,-19-6-2 15,-14 3-32-15,-15-5-35 16,-10-6-55-16,-12-10-7 16,-13-8-180-16</inkml:trace>
  <inkml:trace contextRef="#ctx0" brushRef="#br0" timeOffset="198023.3285">20396 18480 180 0,'0'0'91'0,"0"0"-15"16,0 0 6-16,-64 77-70 15,55-45 66-15,5-2-52 16,4 6-23-16,1 0-6 16,21-5-40-16,10-5-107 15</inkml:trace>
  <inkml:trace contextRef="#ctx0" brushRef="#br0" timeOffset="198564.8379">21484 17941 62 0,'0'0'68'0,"0"0"39"0,0 0 59 16,0 0-61-16,0 0-40 15,-68 74-13-15,56-49 44 16,1 5-73-16,2 0 4 15,7-1-3-15,2 1-19 16,0 1 7-16,0-2-12 16,6-1 5-16,3-3-11 15,7-6-20-15,5-4-44 16,2-10-36-16,8-5-66 16,-1-3-98-16</inkml:trace>
  <inkml:trace contextRef="#ctx0" brushRef="#br0" timeOffset="198819.5581">21642 18042 358 0,'0'0'91'0,"0"0"-34"16,0 0-24-16,0 0 39 16,0 0-17-16,0 0-28 15,0-8-3-15,0 14-16 16,0 10-8-16,0 4 27 15,1 2-10-15,0 0 14 16,-1-2-31-16,3-1 1 16,0-1 14-16,-3 2-15 15,3-4-4-15,2 1-13 16,0-4-46-16,1-1-33 0,4-7-70 16,-1-5-134-1</inkml:trace>
  <inkml:trace contextRef="#ctx0" brushRef="#br0" timeOffset="199103.8207">21846 17895 352 0,'0'0'35'0,"0"0"-32"16,0 0 10-16,0 0 27 15,0 0-5-15,85 74-11 0,-55-59 8 16,-3 1 20-16,-5-1-48 16,-7 4 14-1,-9-1-3-15,-6 6-11 0,0 3 18 16,-1 4-14-16,-13 4-7 16,-2 2 4-16,-1 2-5 15,-2 1-54-15,1-6-26 16,4-8-62-16,4-14-201 15</inkml:trace>
  <inkml:trace contextRef="#ctx0" brushRef="#br0" timeOffset="199426.1094">22747 18081 19 0,'0'0'115'0,"0"0"-77"15,0 0 12-15,0 0-33 16,0 0-9-16,0 0-8 0,109-11 9 16,-60 7 9-16,8 4-18 15,1 0-8-15,3 0-80 16,-1 1-49-16</inkml:trace>
  <inkml:trace contextRef="#ctx0" brushRef="#br0" timeOffset="199582.8722">23512 18104 164 0,'0'0'77'16,"0"0"20"-16,0 0-50 15,87-14-36-15,-64 11 13 16,0 3 10-16,1 0-34 0,0 0-14 16,5 7 14-1,2 6-69-15,6 4-92 0</inkml:trace>
  <inkml:trace contextRef="#ctx0" brushRef="#br0" timeOffset="199748.4215">24453 18202 345 0,'0'0'25'0,"0"0"34"16,0 0-20-16,0 0-34 0,0 0-5 15,0 0-71-15,3 0-94 16</inkml:trace>
  <inkml:trace contextRef="#ctx0" brushRef="#br0" timeOffset="201614.5788">13038 18516 154 0,'0'0'76'0,"0"0"-30"0,0 0 18 16,0 0-8-16,0 0-13 15,0 0 19-15,-1 0 9 16,1-2-43-16,0 2-8 15,3 0-12-15,13-2 19 16,1 2 20-16,5 0-39 16,2-1-2-16,-2-3 7 15,1 3-11-15,-3-1-4 16,-5 0 2-16,-2 2-25 16,-5 0 24-16,-6 0-44 15,-2 0-14-15,0 0 6 0,0 0-21 16,-2 0 12-16,-14 5-33 15,-4 2-98-15</inkml:trace>
  <inkml:trace contextRef="#ctx0" brushRef="#br0" timeOffset="201780.7059">13038 18516 185 0,'-1'46'83'16,"1"-46"-26"-16,4 0-32 15,6-3-12-15,4 0 0 16,0 0-13-16,2 3-13 16,-1 0-6-16,1 0-83 15,-4 0-81-15</inkml:trace>
  <inkml:trace contextRef="#ctx0" brushRef="#br0" timeOffset="204916.0706">13013 18597 59 0,'0'0'73'16,"0"0"-69"-16,0 0 5 15,0 0-9-15,0 0-16 16,0 0 16-16,0 0 28 0,-14-52-25 16,14 49 29-16,0-2 0 15,0 1 24-15,0 0 7 16,5 1-41-16,7-4-22 15,7 0 12-15,3 1-12 16,2 1-5-16,3 1-37 16,-3 4-30-16,0-3 8 15,-6 3-30-15,-2 0 23 16</inkml:trace>
  <inkml:trace contextRef="#ctx0" brushRef="#br0" timeOffset="205184.9388">13044 18539 119 0,'0'0'19'16,"0"0"-19"-16,0 0-33 15,0 0 20-15,0 0 13 16,0 0 34-16,36 4-12 16,-24-4 10-16,1 2-31 15,-1-2 11-15,0 0 3 0,0 0-15 16,-1 0-9-16,-3 0-78 16</inkml:trace>
  <inkml:trace contextRef="#ctx0" brushRef="#br0" timeOffset="205464.8208">13053 18590 135 0,'0'0'129'15,"0"0"-75"-15,0 0-29 0,0 0-15 16,0 0 15-16,0 0-13 16,6-3 4-16,3-2-3 15,2-1-12-15,0 2-2 16,0-1-4-16,-1 0 5 16,4 0 0-16,-1 1-20 15,-1-4-106-15,-3-1-131 16</inkml:trace>
  <inkml:trace contextRef="#ctx0" brushRef="#br0" timeOffset="214044.4473">12166 17841 39 0,'0'0'46'0,"0"0"10"16,0 0-56-16,0 0-10 15,0 0-30-15,0 0-51 16</inkml:trace>
  <inkml:trace contextRef="#ctx0" brushRef="#br0" timeOffset="214913.231">12166 17841 66 0,'4'-12'48'0,"-10"12"-9"16,0 0 5-16,0 0-40 15,0 0 47-15,0 0-21 16,0 0-14-16,0 0 10 15,-4 1-20-15,1 2-2 16,-2 3 18-16,-2 1-12 16,-3 0 5-16,0 1 17 15,-1 1-19-15,-2 1 16 16,3-2-3-16,0 3-24 16,3-4 14-16,1 2-13 15,1-2 1-15,4-1-2 16,1 2 2-16,-1-2-4 0,2 0 2 15,-2 5-2 1,2 0 10-16,-3 3-10 0,-2 0 0 16,3 2 2-1,1 1 6-15,1 0-13 0,-2 1 5 16,4 2 0-16,0 0 6 16,1 3-6-16,2-1 7 15,0 3 5-15,0-2-12 16,0 1-2-16,0 1 2 15,2-2 2-15,7 3 10 16,-4 0-11-16,2-1 8 16,-1 2-8-16,0-1 2 15,-1-5 3-15,1-2-6 16,2 3 16-16,0-2-21 0,-1 3 10 16,3-2-5-1,1 4 5-15,0-1-3 0,0-2-2 16,1 3 0-16,0-6 9 15,-2 2 3-15,0-1-12 16,3-2 0-16,-1-1 13 16,-3-3-13-16,3 2 12 15,-3-4-12-15,-2 2 0 16,2 2 12-16,1-4-12 16,-1 0 0-16,2 1 2 15,1 0-2-15,-2-2-2 16,2 1 1-16,2 2 2 15,0-5-10-15,-2 2 9 0,2-2 0 16,-2-1 1 0,1 1 3-16,4-4-8 0,-2 1 3 15,-1 2 1-15,3-2 2 16,1 1-2-16,-4 0-11 16,2-4 7-16,-3 1-11 15,1-1 2-15,-1-2-3 16,0 2-4-16,-1-1 19 15,0 1-30-15,2 5-4 16,-2-5 24-16,2 3-11 16,0-1-1-16,4 1-50 15,-2-3-19-15,1-3-37 16</inkml:trace>
  <inkml:trace contextRef="#ctx0" brushRef="#br0" timeOffset="216466.0739">12014 17967 36 0,'0'0'34'16,"0"0"-5"-16,0 0 6 16,0 0-34-16,0 0 2 15,0 0 40-15,-2-31-19 0,7 24-10 16,3-1-9-16,-3-1 6 16,-1 3-3-16,-1 2-1 15,0 1-6-15,0 1 11 16,-3 0-1-16,2 2 9 15,-1-1-15-15,0-1 4 16,3 0 6-16,3 0-12 16,-1 0 9-16,3-1-5 15,4 0-5-15,1-3 10 16,1 1-12-16,0-1 4 16,1 1 7-16,-2-3-6 15,-2 4-5-15,-2-2 24 16,-4 5-17-16,-2-2 17 15,0 2-15-15,-3-1-2 16,5-1 1-16,1 3-8 0,1-1 0 16,2-1 7-16,4-3-6 15,-1 2-1-15,2-3-5 16,0 3 5-16,-1-4 14 16,-1 3-3-16,-4 2-11 15,-6 0 6-15,1 2-2 16,-4 0 0-16,0-1-4 15,0 1-4-15,1-1 4 16,1 1 2-16,1 0 0 16,2 0-4-16,2 0 4 15,1 0-4-15,2 0 3 16,-1 0-1-16,0 0 13 0,1 0-13 16,1 0 6-16,1 0 4 15,1 0-3-15,2-3 0 16,1-1-2-16,-2-2-5 15,1 2 20-15,-6 1-20 16,1-1 0-16,2 1 0 16,-2 3 1-16,5-2-3 15,0 2 1-15,5 0 1 16,-2 0-3-16,4 0 2 16,2 0-4-16,3 0 2 15,-1 0 6-15,0 0-4 16,-2 0 1-16,-3 0 0 15,-1 0 15-15,0-4-10 0,2 0-5 16,0 0 7 0,4-1 1-16,1 2-1 0,-2-1-7 15,4 1 0-15,-1 2 9 16,0 0-9-16,2 1-3 16,-1 0 2-16,-4 0 2 15,-1 0-5-15,-6 0 1 16,-4 1 3-16,-1 3-13 15,-3 2 5-15,-1 0-7 16,0-1 13-16,-2 2 4 16,5 0-6-16,-4 2 4 15,2-6 0-15,2 5-8 0,0-2-5 16,1-1 5 0,0 3-23-16,0-5 11 0,0 3-6 15,-2-3-43-15,-1-1-94 16</inkml:trace>
  <inkml:trace contextRef="#ctx0" brushRef="#br0" timeOffset="218656.2608">13681 10149 6 0,'0'0'16'0,"0"0"15"15,0 0-24-15,0 0 33 16,0 0-30-16,0 0-9 16,-7 0 8-16,7 0-7 15,0 0 4-15,0 0 1 16,0 0-5-16,0 0 43 16,0 0-38-16,0 0 11 15,0 0 4-15,0 0-22 16,0 0-4-16,3 0-8 15,3 0 12-15,4 0 15 0,0 2-15 16,1-1 0 0,5 1 23-16,-2 0-22 0,0-1 5 15,0 3-6-15,1 0 5 16,-2 2-6-16,4-1 1 16,0-3 0-16,6-2-6 15,-1 0-6-15,1 0 11 16,1 0-7-16,-2-2 16 15,-1-1-32-15,-5-1 21 16,-4 0-22-16,-4 3 19 16,-1-1-45-16,-1 2 5 15,0 0-8-15</inkml:trace>
  <inkml:trace contextRef="#ctx0" brushRef="#br0" timeOffset="222284.4177">14764 9965 200 0,'0'0'0'0,"0"0"0"16,0 0 10-16,0 0-10 15,0 0 0-15,0 0 3 16,0 0 9-16,-6-76 2 16,6 72-11-16,0 0 10 15,0 4 45-15,0 0-47 16,0 0 11-16,0 0-11 15,0 0-8-15,0 0-6 16,0 0 3-16,-2 0-4 0,-6 5-13 16,-2 9 17-16,-2 5 0 15,-2 1 14-15,-1 3-12 16,-2 1 20-16,2-1-22 16,-1-1 0-16,1 0 5 15,0-3 6-15,3-2-11 16,1-5 13-16,2-3-9 15,7-4 11-15,2-5-15 16,0 0 0-16,0 0 17 16,0 0 13-16,0 0-30 15,0-8 49-15,7-9-41 16,5-4-7-16,1-1-1 16,0-1 0-16,2 0 8 0,0 0-8 15,1 1-8-15,2 0-17 16,-2 0 15-16,2 4 4 15,0 2-10-15,-2 4 16 16,-2 2-29-16,-5 6 29 16,-6 4-4-16,0 0 4 15,-3 0-2-15,1 14-25 16,-1 10 21-16,0 5 6 16,0 8 31-16,0-3-31 15,0 2 0-15,0-2 2 16,0-4 10-16,3-5-10 15,2-3-2-15,-1-5 0 0,0-2 4 16,4-2-4 0,-1-2-23-16,3 3-9 0,-3-3-129 15,-4-8-76-15</inkml:trace>
  <inkml:trace contextRef="#ctx0" brushRef="#br0" timeOffset="224300.4908">14392 8243 22 0,'0'0'35'0,"0"0"40"16,3-95-15-16,-3 69 28 15,0 8-18-15,0 4-68 16,-1 5 63-16,-7 6-55 16,1 0-4-16,-3 3-5 15,-7 0 11-15,-2 0-24 16,-8 9 1-16,2 5 11 16,-4 5 11-16,3 0-9 15,2 2 7-15,6 0-6 16,3 0 4-16,7-2 8 15,5-1-15-15,3-1 0 0,0 2 10 16,5 0-10-16,14 0 0 16,4 1 3-16,2-1 6 15,-1 3-5-15,-3 0-4 16,-6 2 0-16,-9 1-16 16,-6 5 1-16,0 2 15 15,-10 0-5-15,-13-3 25 16,0-5-21-16,2-7 1 15,7-8 0-15,5-4 3 16,9-5-3-16,0 0 0 16,0 0-3-16,0-7 3 15,13-14-17-15,10-7 8 0,5-3-27 16,-2 1 19-16,-2 8 8 16,-8 9 9-16,-6 7 0 15,-3 5 12-15,-2 1-12 16,-1 0 0-16,2 0 0 15,2 0 1-15,1 0 8 16,2 0-9-16,6 0 0 16,2-8 11-16,2-4 4 15,2-4-15-15,-3 1 11 16,-3 0-5-16,-7 1 4 16,-6 4-10-16,-4 3 0 15,0 4-17-15,0 3 11 16,-9 0-23-16,-8 5 16 0,-2 15-3 15,2 5 29 1,2 0-13-16,8-2 0 0,5-1 18 16,2-6-37-16,0-2 19 15,8-7 0-15,8-5-1 16,4-2 9-16,2 0-8 16,5-6 0-16,-2-5 15 15,-4 0-12-15,-6 2-3 16,-6 4 0-16,-7 4-1 15,-2 1 1-15,0 0-17 16,0 5-12-16,-2 12 12 16,-7 5 17-16,1 0 0 15,5-4 7-15,3-3 0 16,0-3-7-16,0-6-4 0,9-1 0 16,2-3 4-16,3-2 7 15,2 0-7-15,2-11 0 16,0-8 0-16,0-7 0 15,4-5-37-15,-7-6 20 16,1-1-42-16,-5-4 52 16,-2 3 6-16,-2-1 1 15,-1 2 8-15,-3 3-2 16,-2 6-6-16,1 10 18 16,-2 8-14-16,0 7 46 15,0 4-50-15,0 0-19 16,0 21 8-16,0 12 11 15,0 11 7-15,0 6 11 16,0 2-13-16,-6 2 27 16,-2-3-8-16,-2-1-16 0,1-6 22 15,0-7-26-15,3-8 4 16,3-10-1-16,3-9-1 16,0-7-5-16,0-3 4 15,0 0-5-15,0-14 33 16,6-16-29-16,9-13-2 15,3-4-4-15,1 5 13 16,1 6-6-16,-4 11-5 16,1 11 0-16,0 6 4 15,-3 5-4-15,2 3-4 0,-2 0 3 16,-2 19-14 0,-1 3-5-16,-4 5 20 0,-3-1 0 15,-4 0-15-15,0-1 26 16,0 2-11-16,-12-1 22 15,-7 2-16-15,-5-6 39 16,6-4-45-16,0-3 0 16,9-8 2-16,6-2-2 15,3-5-79-15,1 0-41 16,18-24-143-16</inkml:trace>
  <inkml:trace contextRef="#ctx0" brushRef="#br0" timeOffset="225112.6877">15207 8224 44 0,'0'0'54'0,"0"0"-29"0,0 0 30 16,-38 108-8-16,28-65 23 16,4 2-27-16,-3 0-17 15,3-2 40-15,0-3-51 16,2-4-4-16,-2-5 25 16,3-6-35-16,-3-6 5 15,2-9-6-15,4-3 0 16,-2-7 16-16,2 0-13 15,0 0-3-15,-1-5 52 16,-1-17-34-16,2-14-18 16,0-7-29-16,0-7 10 15,0 0-5-15,0-3-36 16,0 4 18-16,0 4 22 16,5 8-12-16,11 11 26 0,0 6-3 15,3 9 9-15,1 8-7 16,0 3 5-16,-3 0-3 15,-4 9-4-15,0 10 18 16,-6 6-11-16,-5 2 5 16,-2 0 5-16,-2 4 72 15,-18-3-78-15,0-1 16 16,-3-2 8-16,3-2-21 16,5-7 11-16,1-2-16 15,10-4-13-15,4-3 6 16,0-1-109-16,0-5-49 0,14-1 33 15</inkml:trace>
  <inkml:trace contextRef="#ctx0" brushRef="#br0" timeOffset="226374.6465">15252 8562 48 0,'0'0'113'0,"0"0"-107"16,0 0 7-16,0 0 23 15,0 0-19-15,0 0 30 16,6 24-47-16,4-24 1 16,2 0 82-16,3-1-70 15,-3-8-2-15,-5 1 9 16,-4 0-19-16,0-2 35 0,-3-3-36 16,3-1 9-16,0-2-11 15,0 1 6-15,5-2-8 16,-5 3-1-16,6 2-2 15,-2 4-16-15,3 3 15 16,-2 1 8-16,1 3-12 16,-2 1 19-16,2 0-9 15,-3 0 2-15,-1 2-6 16,-1 7-9-16,-1 0 15 16,0 2 0-16,0-1 23 15,-2 0-13-15,3-3 5 16,-3-1 8-16,1-4-10 15,-2 1 10-15,3-3-23 0,1 0 1 16,5 0 31 0,9 0-29-16,8-13 35 0,4-4-15 15,-3-2-20-15,-7 4 4 16,-7 6-7-16,-10 4 18 16,-3 5-23-16,0 0 5 15,0 0-18-15,0 6 17 16,-10 19 1-16,-7 11 5 15,7 3-5-15,4-5 1 16,6-4 8-16,0-7-9 16,10-6 0-16,4-5 5 15,4-5 4-15,0-6-10 0,6-1 1 16,-4 0 0-16,-4-3 10 16,-2-6 1-16,-6-4-11 15,-4-1 0-15,-4-5-2 16,0-1-4-16,0 0-22 15,0 0-18-15,-7 3 43 16,1 6-30-16,3 5 28 16,1 3 1-16,2 3-11 15,0 0 13-15,0 0-45 16,0 2 34-16,0 10-4 16,0-2 17-16,0 3-2 15,8-2 1-15,-1-2 2 16,2-1-7-16,3-3 6 0,-3-4 0 15,4-1 28 1,1 0-15-16,2-11 20 0,-1-6-9 16,1-3-19-16,-2-3 19 15,-2-4-24-15,-2 1 0 16,-4 4 22-16,-4 0-22 16,1 7 0-16,-3 3-2 15,0 5 11-15,0 5-16 16,0-1 7-16,0 3-4 15,0 0-6-15,0 11 0 16,0 12 10-16,0 6-6 16,0 5 18-16,0 0 0 15,0 0-12-15,-3-3 0 16,1-4 18-16,-1-4-14 0,2-4-4 16,1-6 0-1,0-6 9-15,0-4 0 0,0-1-9 16,0-2 0-16,0 0 14 15,0 0-12-15,0 0 1 16,0-19 3-16,0-7-5 16,3-10-2-16,4-8-16 15,1-4-18-15,1 1 18 16,0 5-38-16,0 8 48 16,3 11-4-16,1 5-12 15,0 7 10-15,-1 7-13 16,-3 1 26-16,2 3-13 15,-4 0 14-15,-2 0-2 0,-1 5-4 16,-2 9-19-16,-2 6 22 16,0 3-5-16,-3 2 7 15,-10-1 42-15,-4-1-39 16,-1 0 24-16,-1-4 4 16,-2-4-21-16,4-2 17 15,2-2-27-15,8-5 13 16,4-2-40-16,3-2 18 15,0-2-82-15,6 0-65 16,15-3-15-16</inkml:trace>
  <inkml:trace contextRef="#ctx0" brushRef="#br0" timeOffset="229030.7238">15892 8294 17 0,'0'0'19'0,"0"0"7"15,0 0 4-15,0 0 10 16,0 0-35-16,0 0 70 15,0-24-40-15,0 24 23 16,0 0-19-16,0 0-32 16,-3 13-6-16,-4 18 3 15,-3 13 32-15,0 12 60 0,-1 3-72 16,2 1 5 0,2-5-9-16,1-7-8 0,1-8 2 15,1-9-14-15,1-9 2 16,0-10 15-16,3-5-12 15,0-6-5-15,0 0 20 16,0-1-8-16,0 0 38 16,0 0-49-16,0-7 1 15,0-12 16-15,0-9-18 16,0-5-10-16,8-6 7 16,2-1-42-16,2 1 27 15,4 2-12-15,-1 7 12 16,2 8 0-16,0 5 9 15,-6 8 8-15,-1 6-5 16,1 3 6-16,-4 0-15 0,1 9 9 16,-2 13-9-1,-3 7 0-15,-3 4 10 0,0 3 5 16,0-4 22-16,-3 0-18 16,-8-3 36-16,-3-2-37 15,0-2 9-15,-4-4 35 16,3-4-39-16,-1-3-8 15,2-4 0-15,5-2 0 16,2-4-2-16,5-2-5 16,2-2-75-16,0-3 25 15,14-21-120-15</inkml:trace>
  <inkml:trace contextRef="#ctx0" brushRef="#br0" timeOffset="229840.7428">16056 8673 55 0,'0'0'195'15,"0"0"-160"-15,0 0-31 16,0 0 6-16,0 0 8 16,0 0 14-16,31-4-4 15,-6-14 37-15,4-6-61 16,-4-4 15-16,0-3-18 15,-2-3 6-15,-4-3 1 0,-1-1-8 16,-3-1 0-16,-5-3-12 16,-2 5 1-16,-5 4 8 15,-3 10-17-15,0 8 20 16,0 11-18-16,0 4 8 16,-3 0-34-16,-8 20 38 15,-3 8 11-15,-1 7-5 16,3 2 8-16,3 1-2 15,6-1 41-15,3-4-36 16,0-9-9-16,12-2 31 16,7-6-33-16,4-5 0 15,7-6 6-15,3-3 8 0,2-2-1 16,-4 0-13-16,-4-2 0 16,-10-3 17-16,-9 2-5 15,-3 1-14-15,-5 1 2 16,0 1 0-16,0 0 19 15,0 0-19-15,0 0 0 16,0 0-2-16,0 0 3 16,0 0-2-16,0 0-6 15,0 0 7-15,0 4 0 16,0 6 0-16,0 1 0 16,0 2-7-16,0 1 14 15,7 3-7-15,5-1 0 16,3-1 3-16,2-2-1 15,-1-5-2-15,-2-4 0 16,-3-2 5-16,-3-2-5 0,-4 0-1 16,-1 0 1-16,-1 0 10 15,-2-2 7-15,0-5-17 16,0 4-8-16,0-2-3 16,0 3 1-16,0 2-9 15,0 0 17-15,0 0-31 16,0 0 11-16,0 0 4 15,0 0 9-15,0 0 9 16,0 0 0-16,0 0 0 16,0 0 0-16,0 0 9 15,1 0 13-15,-1 0-22 16,0-3-14-16,2-2 3 0,-1-4-54 16,-1-3-103-16,0-2 86 15,0-3-8-15,0 0 46 16</inkml:trace>
  <inkml:trace contextRef="#ctx0" brushRef="#br0" timeOffset="230004.972">16542 8501 23 0,'0'0'66'16,"0"0"-11"-16,0 0 18 15,0 0-48-15,0 0-13 16,0 0 7-16,-98-31 2 16,82 31-3-16,2 0 10 15,8 0-12-15,0 0-3 16,4 5-13-16,2 1-5 15,0 0-1-15,0 4-40 0,5-6-43 16,10-1-42-16</inkml:trace>
  <inkml:trace contextRef="#ctx0" brushRef="#br0" timeOffset="230215.2588">16542 8501 150 0,'-54'64'92'15,"54"-62"-90"-15,0-2 10 0,2 0 25 16,1 1-13-16,4-1-24 16,4 2-10-16,5-2 9 15,1 0-125-15,6 0-41 16</inkml:trace>
  <inkml:trace contextRef="#ctx0" brushRef="#br0" timeOffset="230480.62">16896 8208 53 0,'0'0'317'0,"0"0"-291"15,0 0-26 1,0 0 1-16,0 0 23 0,0 0-24 16,68 68 24-16,-55-31 23 15,-1 8-14-15,-2 8 14 16,-5 6-19-16,-5 5-25 16,0 3 32-16,0 5-31 15,-17 3-8-15,-4 10-5 16,-4 9-114-16,-13 3-103 15</inkml:trace>
  <inkml:trace contextRef="#ctx0" brushRef="#br0" timeOffset="237527.6363">11990 13859 63 0,'0'0'79'0,"0"0"20"15,0-83 4-15,0 68-39 16,0 6 30-16,0 7-30 16,0 2-38-16,0 0-26 15,0 4-43-15,0 21 40 16,0 15-9-16,4 9 12 16,2 7 14-16,1-3-10 15,0-5-3-15,-4-6 6 16,1-5-4-16,-1-7 11 15,-3-8-14-15,0-7 0 16,0-6-8-16,0-5 18 16,0-3-7-16,0-1 15 15,0-1-17-15,-12-18 6 0,-6-14-7 16,-1-6-21 0,-1-8 21-16,2-7 0 0,4-5-1 15,8-2-9-15,6 4-32 16,0 6 32-16,6 14-13 15,13 11 23-15,-1 9 2 16,1 10-2-16,0 7-1 16,-3 0-12-16,0 16-4 15,-4 12 7-15,-3 10 6 16,-3 6-12-16,-5 5 16 16,-1 3 16-16,0-6-2 15,0-7-11-15,-3-5 7 0,-1-7 7 16,4-6-17-1,0-9 0-15,0-6 3 0,0-5-3 16,0-1-40-16,6-4 38 16,10-16 2-16,8-3 10 15,-3 5-10-15,-5 4 0 16,-6 4 5-16,-2 9 0 16,0 1-5-16,-1 0 0 15,6 0 0-15,1 0 18 16,5 6-18-16,5-1 0 15,3-2 13-15,3-3 7 16,2 0-19-16,-3-8 0 16,-6-7 5-16,0-4 4 0,-8-2-10 15,-2-5 0-15,-3-3 16 16,-4-4-11-16,-2-3-5 16,-4 5 0-16,0-1 1 15,0 11-3-15,0 8 2 16,-3 7-21-16,2 6 17 15,-1 0-11-15,2 0-3 16,-1 6 12-16,-2 10 6 16,3 3 11-16,0 2-11 15,0-2 0-15,0 1 8 16,0-4-8-16,4-5 12 16,6 0-12-16,1-5 0 0,4-6 12 15,0 0-12 1,7 0 0-16,-1-10 10 0,5-8-4 15,0-1 4-15,-2-3-10 16,0 2 9-16,-1-1-2 16,-1 0-7-16,0-1 0 15,2 5-5-15,-3 0 10 16,0 2-5-16,-5 3 0 16,-5 3 2-16,-4 3-12 15,-5 4 10-15,-2 2-17 16,0 0 3-16,0 0-9 15,-2 0 11-15,-12 2 9 16,-6 6 3-16,3 3-7 0,-2 3 7 16,1 4 0-1,0 7 12-15,0 3-9 0,3 2 9 16,3 1 4-16,6-2-14 16,6 1 17-16,0-3-19 15,2-6 0-15,11-4 2 16,4-5-2-16,2-3 0 15,1-4 0-15,0-5 0 16,1 0 15-16,0 0-10 16,2-16 9-16,-1-4 18 15,0-4-20-15,-1-7 12 16,3-3-24-16,0 0 4 0,0-5 16 16,-5 5-12-1,-1 0-8-15,-7 3 6 0,-4 4-6 16,-4 5 2-16,-3 10-2 15,0 5 0-15,0 5-21 16,0 2 19-16,0 0-3 16,0 0 3-16,0 0-29 15,0 10 14-15,0 9 12 16,0 1 5-16,0 3 15 16,0 1-15-16,0-2 0 15,6-1 2-15,4-1 4 16,4-1-8-16,2-2 2 15,2-2 0-15,0-8 2 16,3-4-2-16,0-3 0 16,-2 0 6-16,5-8-4 0,-2-12 12 15,3-5-1-15,-3-3-13 16,-2-2 20-16,-5 3-14 16,-7 3-6-16,-5 2 8 15,-3 7-4-15,0 3-8 16,0 5 4-16,0 2 0 15,0 4-24-15,-2 0 9 16,1 1 12-16,1 0-6 16,-2 2-34-16,2 13 43 15,0 0 0-15,0 3 6 16,0-3-10-16,6 2 6 16,3-3-2-16,3-2 3 0,0-2 1 15,-1-4-8 1,0-2 2-16,2-4 2 0,-2 0 1 15,1 0 19-15,0-12-20 16,2-7 21-16,-4-2-19 16,-1-3 5-16,-3 1-7 15,-6-5 0-15,0 2-6 16,0-1-9-16,-7 1 11 16,-4 7 4-16,4 2-25 15,0 3 21-15,2 4-30 16,3 0 21-16,2 3 0 15,0-2-1-15,0 3 6 16,2-3 5-16,10 1 6 0,2 1-15 16,4 1 7-1,-4 2 5-15,1 2 5 16,-8 2-3-16,-1 0-4 16,-1 0-6-16,-4 12-15 0,2 0 19 15,-2 5-6-15,0 0 10 16,3 1 17-16,2 1-11 15,2-2-5-15,2-3 6 16,2-2 1-16,0-2 7 16,4-6-10-16,-1-2-5 15,2-2 31-15,2 0-21 16,-4 0-10-16,2-11 34 0,0-4-26 16,1-2 8-1,-1-7-16-15,-3 2 0 0,-3-2 22 16,-5-3-22-16,-4 0-2 15,-2-1-1-15,0 1 0 16,0 5 1-16,-2 6-34 16,-6 0 35-16,1 8-11 15,1 2 11-15,-3 2-18 16,6 1 17-16,0 3-10 16,3 0-1-16,0 0 5 15,0 0-53-15,0 5 54 16,0 10 7-16,6 5 0 15,4 1-4-15,2 5 10 16,3-3 1-16,-1 3-7 16,3-2 1-16,2-2 51 0,-3 1-49 15,-2-3 9-15,0-3 15 16,-3-2-23-16,-4-1 3 16,-1-5-7-16,-3-3 0 15,0-1-2-15,0-5 3 16,-3 0-1-16,1 0 0 15,1 0-13-15,4-3 8 16,3-18-12-16,4-8-29 16,4-8 35-16,4-4-13 15,-1-1 11-15,-1-1 11 16,0 5-13-16,-4 6-3 16,-3 5 14-16,-5 8 8 0,-4 2-6 15,0 5 7-15,-3 0-5 16,2 3 0-16,-2 0 2 15,0 4-4-15,0 1-7 16,0 2 9-16,0 2-11 16,0 0 2-16,0 0-10 15,0 3 16-15,0 11-21 16,0 5 22-16,0 3 2 16,4-1 0-16,3-1 52 15,3-3-40-15,-1-2 18 16,4-5-24-16,-3-3-6 15,-1-4 23-15,6-3-17 16,-3 0 9-16,4-6 39 0,0-13-28 16,1-5-8-1,-3-5 15-15,2-3-19 0,-8 0 6 16,1-4-6-16,-5 2-13 16,-4 6 25-16,0 8-22 15,0 8 10-15,0 7 16 16,0 3-11-16,0 2-5 15,0 0-14-15,0 0-6 16,0 0-12-16,0 11 9 16,0 12 3-16,0 5-1 15,0 4 14-15,4-5-3 16,5-1-4-16,4-6 0 16,1-3 10-16,0-3-6 15,-2-8-6-15,-6-3 2 0,-3-1 0 16,-2-2 19-16,2 0-19 15,5-15 0-15,8-10-1 16,3-10 1-16,-4-7-64 16,1-5-99-16,-5 7-141 15</inkml:trace>
  <inkml:trace contextRef="#ctx0" brushRef="#br0" timeOffset="237811.5847">14502 13057 388 0,'0'0'147'0,"0"0"-113"0,0 0-3 15,0 0-31-15,0 0 2 16,0 0 14-16,25-67-16 16,-15 50-15-16,-1 7-15 15,-4 1 18-15,-5 8-2 16,0 1 8-16,0 0-23 15,0 0 24-15,-4 13-8 16,-4 7 13-16,2 3-1 16,3 5 4-16,3-3 16 15,0-3-19-15,1-5 0 16,14-2-7-16,6-8-9 16,1-7-142-16</inkml:trace>
  <inkml:trace contextRef="#ctx0" brushRef="#br0" timeOffset="237948.0929">14737 12903 145 0,'0'0'0'15</inkml:trace>
  <inkml:trace contextRef="#ctx0" brushRef="#br0" timeOffset="249946.197">24229 12296 29 0,'0'0'24'15,"0"0"5"-15,0 0-29 16,0 0 6-16,0 0 67 16,0 0-22-16,0 0-2 15,0 0-17-15,8 3-29 16,-8 0 25-16,1 0-21 16,6 4-6-16,9 1 68 15,5 4-69-15,10 0 20 0,11 3-18 16,3 1 2-1,4-2 25-15,-4 0-29 0,-3-3 0 16,-4 1 4-16,-6-4-4 16,-6-1 0-16,-5-1-1 15,-7-3 2-15,-7 0 18 16,-2-1-16-16,-1-2 1 16,-3 0 22-16,2 0-19 15,0 3-4-15,0-3 4 16,1 0 6-16,1 0 3 15,2 0-16-15,0 0 4 16,2 0 6-16,1 0-9 16,2 0-1-16,3 0 0 15,-2 0 8-15,1 0-3 16,-3 0-5-16,-1 0 0 0,-4 0-7 16,-3 0 7-16,-2 0-4 15,-1 0 2-15,0 0-12 16,0 0 11-16,0 0-18 15,0 0 4-15,0 0 7 16,0 0-5-16,0 0 14 16,0 0-2-16,0 0 3 15,0 0-16-15,0 0 12 16,0 0-59-16,0 0 22 16,0 0-74-16,0 0-24 15</inkml:trace>
  <inkml:trace contextRef="#ctx0" brushRef="#br0" timeOffset="250952.3685">18467 13048 232 0,'0'0'7'15,"0"0"52"-15,0 0-42 16,0 0-17-16,0 0-2 15,0 0 2-15,8 3 37 16,3-1-37-16,2 0 8 16,0 1 10-16,4 2-9 15,-2 2-9-15,4-1 0 16,3 2 0-16,1-2-15 16,2 3-17-16,4 0-86 0,-1-4 18 15</inkml:trace>
  <inkml:trace contextRef="#ctx0" brushRef="#br0" timeOffset="251797.3035">21640 12968 1 0,'0'0'33'16,"0"0"-23"-16,0 0-10 15,0 0 0-15,0 0 43 16,0 0-41-16,-1 15 8 15,5-11 45-15,10 2-31 16,2-2 35-16,6-1-8 16,5-3-45-16,3 0 69 15,6 2-74-15,1-2 8 16,2 0 18-16,0 0-23 16,-3 0 16-16,-4 0-20 0,-2 0 0 15,-3 1 9 1,-6-1-9-16,-6 0 0 0,-6 1 3 15,-8-1 4-15,1 0-11 16,-2 0 4-16,0 0-19 16,0 2 19-16,0 1-101 15,0 4-17-15,-3-1 50 16,-5-2-40-16</inkml:trace>
  <inkml:trace contextRef="#ctx0" brushRef="#br0" timeOffset="253755.1193">18276 12989 91 0,'0'0'4'0,"0"0"38"16,0 0-19-16,0 0-11 0,0 0 9 16,0 0 53-1,0-13-37-15,6 12 4 0,4-1-18 16,2 1-14-16,4 0 34 15,2-1-37-15,0 1 10 16,2-1 22-16,3 2-32 16,-2-1 4-16,3 1-10 15,-1 0 10-15,0 0-17 16,-5 0 7-16,0 0 0 16,-6 0 3-16,-5 0-3 15,-3 0-22-15,-4 0 18 16,0 0-18-16,0 0 9 0,0 0-100 15,-4 6-18-15,-9 3 53 16,-8-5-41-16</inkml:trace>
  <inkml:trace contextRef="#ctx0" brushRef="#br0" timeOffset="267076.0189">14121 16659 109 0,'0'0'45'15,"0"0"-44"-15,0 0 16 0,0 0-17 16,0 0-103-16,0 0 59 16,0 0 19-16,0 0 25 15</inkml:trace>
  <inkml:trace contextRef="#ctx0" brushRef="#br0" timeOffset="270418.637">12501 19012 30 0,'0'0'64'0,"0"0"-2"15,0 0 12-15,0 0-11 0,0 0-32 16,0 0 23 0,0 0-34-16,0 0-9 0,0 0-11 15,0 0 0-15,2 0-6 16,5 0 6-16,2 0 0 15,6 0 18-15,4 0-3 16,2 0-10-16,2 0 2 16,4 0-6-16,4 0 13 15,0 0-5-15,2 0-1 16,-3 0-8-16,-2 0 0 16,-1-3 0-16,-5-3-5 15,-2 5 11-15,-7-3-2 16,-4 4-4-16,0 0 0 0,-6 0-9 15,-2 0 11 1,1 0-4-16,-2 0 0 0,0 0-17 16,0 0 18-16,0-3-52 15,3 1-66-15,-3-2-47 16</inkml:trace>
  <inkml:trace contextRef="#ctx0" brushRef="#br0" timeOffset="270996.6127">12556 18952 76 0,'0'0'105'0,"0"0"-20"0,0 0-76 16,0 0 34-16,0 0-29 16,0 0 7-16,-4 0 35 15,8 0-49-15,13 0 10 16,5 0 2-16,8-7-13 16,3 2 42-16,5-2-27 15,-2-3 4-15,0 0 9 16,-1 0-14-16,-4 4-9 15,-1-4 1-15,-5 9-6 16,-3-2-12-16,-5 3 12 16,-1 0-6-16,-4 0 9 15,-3 0-5-15,-3 0-3 0,0 0-1 16,-4 0 2-16,-1 0-3 16,-1 0 1-16,0 0 0 15,0 0-7-15,1 0 6 16,3-3-32-16,0-7-25 15,5-2-64-15,-6-6-119 16</inkml:trace>
  <inkml:trace contextRef="#ctx0" brushRef="#br0" timeOffset="271396.8102">12706 18889 203 0,'0'0'82'16,"0"0"-59"-16,0 0-8 15,0 0-19-15,0 0 8 16,0 0 22-16,26 5 58 16,0-10-42-16,3-4-5 15,3-1-11-15,-2 3-24 16,-1 2 26-16,3 3-28 16,-1-5 0-16,3 5 14 0,1-4-14 15,-2 1 3-15,0 3-3 16,-4-2 0-16,-3 1-5 15,-5 3-1-15,-5-3-52 16,-3 2 1-16,-2-3-40 16,-5-2-42-16</inkml:trace>
  <inkml:trace contextRef="#ctx0" brushRef="#br0" timeOffset="284630.8023">14310 18598 344 0,'0'0'41'15,"0"0"-11"-15,0 0 4 16,0 0 6-16,0 0-27 16,0 0-12-16,0 0 58 15,-16 0-47-15,16-1-3 0,0-1-3 16,2 2-6-16,6 0-4 15,6 0-75-15,7 2-37 16,-2 7-51-16</inkml:trace>
  <inkml:trace contextRef="#ctx0" brushRef="#br0" timeOffset="285157.0118">17165 18877 458 0,'0'0'82'16,"0"0"6"-16,0 0-36 15,0 0-52-15,0 0-3 16,0 0-65-16,12 3 3 16,2 7-18-16,-1 6 37 15,1 1-122-15</inkml:trace>
  <inkml:trace contextRef="#ctx0" brushRef="#br0" timeOffset="285642.7585">17158 18956 320 0,'0'0'40'15,"0"0"42"-15,0 0-57 16,0 0 3-16,0 0-14 15,0 0 32-15,16 0 31 16,16 0-10-16,9 0-8 16,10 0-15-16,7 0-43 15,4 0 38-15,0 0-34 16,-7 0-5-16,-3 0 0 16,-8 0 1-16,-6 0 3 0,-7 0-4 15,-8 0 0-15,-2 6-13 16,-7-2 13-16,-3 3-33 15,-2 4-31-15,1 0-43 16,1 6-19-16,4-7-30 16,8-8-196-16</inkml:trace>
  <inkml:trace contextRef="#ctx0" brushRef="#br0" timeOffset="286286.4657">20234 18926 125 0,'0'0'154'0,"0"0"-38"15,0 0 1-15,0 0-39 16,0 0 2-16,0 0-80 16,-21-7 17-16,43 7-10 15,14-2 8-15,13-2 36 16,9-3-33-16,3 4-13 16,4-3 22-16,0-1-17 15,-3 3-10-15,-2 1 0 16,-7 0 4-16,-13 3-11 15,-7 0 4-15,-8 0-26 16,-7 3-3-16,-8 11-47 16,-3-1-44-16,-4 4 13 0,-3 4 1 15,0-4-61 1</inkml:trace>
  <inkml:trace contextRef="#ctx0" brushRef="#br0" timeOffset="286992.735">22340 18504 315 0,'0'0'75'16,"0"0"14"-16,0 0-26 16,0 0-49-16,0 0-12 15,86-34 32-15,-40 34 9 0,4 0-25 16,10 13 37-16,9 2-47 15,8 1 25-15,4 1-11 16,-4 0-15-16,-6-3 0 16,-10 1-7-16,-10-3 0 15,-5-3 6-15,-10-1 4 16,-9-2-20-16,-8-3 8 16,-7 0-37-16,-7-3 28 15,-2 0-39-15,0 1-12 16,2-1 18-16,11 0-41 15,6 0-37-15,9-4-166 16</inkml:trace>
  <inkml:trace contextRef="#ctx0" brushRef="#br0" timeOffset="287392.6405">24365 18553 347 0,'0'0'47'0,"0"0"37"16,0 0 12-16,0 0-52 16,0 0 37-16,0 0-38 15,38 3-21-15,-6-3 61 16,13 3-80-16,6 3 0 0,3-1-3 15,-1 1 0-15,-2 0 13 16,-3-1-13-16,-4 3 0 16,-5-1 6-16,-7 0-6 15,-9 0-1-15,-9 0-5 16,-7-7 12-16,-5 0-15 16,-2 0 9-16,0 0 0 15,0 0-5-15,0 0-17 16,0 0-26-16,0 3 6 15,0-3-55-15,-7 2 12 16,-4 2-22-16,-6-4 22 16,-5 0-122-16</inkml:trace>
  <inkml:trace contextRef="#ctx0" brushRef="#br0" timeOffset="289491.3692">14804 17802 75 0,'0'0'41'0,"0"0"-28"15,0 0 24-15,0 0-21 16,0 0 16-16,0 0-18 16,-42-36-10-16,42 36 9 15,0 0-13-15,0 0 7 16,0 0-20-16,0 0 4 0,0 0-41 15,0 0-24-15</inkml:trace>
  <inkml:trace contextRef="#ctx0" brushRef="#br1" timeOffset="295475.5496">13969 18333 84 0,'0'0'45'0,"0"0"-21"15,0 0-24-15,0 0-8 16,0 0-2-16,0 0-53 0</inkml:trace>
  <inkml:trace contextRef="#ctx0" brushRef="#br1" timeOffset="296481.3253">16906 18551 35 0,'0'0'70'15,"0"0"35"-15,0 0 5 16,0 0-40-16,0 0 15 15,0 0-61-15,86-29 13 16,-26 19 16-16,22 2-17 16,20-2 16-16,9 6-34 15,6 4-12-15,-2 0-1 16,-6 16-5-16,-11 4-31 16,-7-3 5-16,-14 2-23 15,-6-1 24-15,-12-3-6 16,-7-4 2-16,-14-5 19 0,-14-6 10 15,-12 0 0-15,-11 0 14 16,-1 0 2-16,-4-3-9 16,-23-8-7-16,-15-1 10 15,-16 2-14-15,-13 1 10 16,-18 4 13-16,-14 5-10 16,-12 0-9-16,-4 7 6 15,4 10-1-15,20 3 4 16,19 0-2-16,23 2-7 15,18-1-1-15,18-2 1 16,16-2-41-16,1-1-2 16,29-3 10-16,16 1 33 15,15-4 5-15,6-8 2 16,5-2-7-16,-1 0 10 16,-4-8-8-16,-3-6 11 0,-10-3-13 15,-12-2-14-15,-19 5 12 16,-21 3-112-16,-7-1-153 15</inkml:trace>
  <inkml:trace contextRef="#ctx0" brushRef="#br1" timeOffset="297588.7996">14301 18065 355 0,'0'0'55'0,"0"0"7"15,0 0 4-15,0 0-66 16,0 0 0-16,0 0 6 15,-20 64-3-15,20-17 57 16,10 4-43-16,5 8 1 16,-1-1 28-16,-4-1-38 15,-3-11 13-15,-1-12-19 16,-4-9 5-16,1-12 8 16,-3-6-15-16,0-7 0 15,0 0 13-15,0 0 5 0,0 0 36 16,0-17-16-1,-5-12-30-15,-12-14-8 0,1-13-30 16,-3-3 26-16,4-8-10 16,0 8-16-16,6 8 7 15,5 9-6-15,4 9 16 16,0 5 2-16,0 6 1 16,10 6 10-16,5 6-2 15,0 2 6-15,3 8-8 16,0 0 2-16,0 9-1 15,-4 14-17-15,2 4 10 16,-9 1 4-16,-5 3-2 16,-2 2 16-16,0-1 0 15,-3-4-2-15,-9 1-4 16,-2 0 11-16,2-3-5 0,2-1-13 16,-2 2 5-16,6-2-100 15,4-2-74-15,2-6-125 16</inkml:trace>
  <inkml:trace contextRef="#ctx0" brushRef="#br1" timeOffset="297853.5273">14443 18623 243 0,'0'0'128'16,"0"0"-71"-16,0 0-26 16,0 0-31-16,0 0 0 15,0 0 80-15,-1 71-56 16,4-44 0-16,1 0 0 16,4-3-24-16,2-3 0 15,1-4-12-15,2-3-71 16,2-8-43-16,-4-6-201 15</inkml:trace>
  <inkml:trace contextRef="#ctx0" brushRef="#br1" timeOffset="298241.9284">14640 18602 442 0,'0'0'82'0,"0"0"-27"16,0 0-55-16,0 0-14 15,0 0-12-15,0 0 26 16,0 70 33-16,0-41-12 16,-6 1-21-16,-4-6 27 15,2-6-23-15,2-4-4 16,2-7-2-16,-3 1-44 16,0-8 17-16,1 0-26 15,2 0 24-15,-1-3 28 0,4-3-52 16,-1 1 52-16,2 4 3 15,0 1 20-15,0 0 20 16,0 0-12-16,0 0 12 16,0 0 31-16,0 0-70 15,2 0 8-15,9 0 31 16,6 0-30-16,0 0 10 16,5 0-20-16,0 1 0 15,-4 1-8-15,3-1 4 16,-3 2-63-16,-2 0-25 15,-2-3-45-15,-4 0-156 16</inkml:trace>
  <inkml:trace contextRef="#ctx0" brushRef="#br1" timeOffset="298484.2387">14833 18637 194 0,'0'0'158'0,"0"0"-95"16,0 0-55-16,0 0 18 15,0 0 38-15,0 81-21 16,0-61 0-16,1 0-43 16,3-1 1-16,1 1 0 0,1-9-1 15,-6-3-42 1,0-1-45-16,0-6-59 0,0-1-98 15</inkml:trace>
  <inkml:trace contextRef="#ctx0" brushRef="#br1" timeOffset="298624.4036">14788 18790 318 0,'0'0'65'15,"0"0"-34"-15,0 0-9 16,0 0-16-16,82-46 5 15,-57 34-11-15,-1 4-46 16,-5-1-79-16</inkml:trace>
  <inkml:trace contextRef="#ctx0" brushRef="#br1" timeOffset="298856.3386">15024 18332 244 0,'0'0'26'16,"0"0"-20"-16,0 0 13 16,0 0-8-16,0 0-2 15,0 0 45-15,-8-14-54 0,1 11-13 16,0-1-66-16,0-1-59 15</inkml:trace>
  <inkml:trace contextRef="#ctx0" brushRef="#br1" timeOffset="299142.7993">14924 18223 277 0,'0'0'38'0,"0"0"7"15,0 0-15-15,0 0-28 16,0 0 60-16,-68 92-15 16,61-55-13-16,4 2 0 0,3 0-3 15,0-2 1-15,9-3-32 16,8-4 0-16,5-1 0 15,2-3 0-15,-1-10-25 16,-1-5-56-16,-3-6-47 16,-7-5-94-16</inkml:trace>
  <inkml:trace contextRef="#ctx0" brushRef="#br1" timeOffset="299696.5349">14976 18335 289 0,'0'0'118'16,"0"0"-79"-16,0 0-5 16,0 0-34-16,0 0 0 15,-3-97 27-15,12 75-18 0,1 3 1 16,0 7-8-16,-3 6 8 16,0 3-10-16,-2 3-4 15,2 0 4-15,0 3-9 16,1 10 19-16,-2 5 4 15,4 3 13-15,-4 3-10 16,-3 0 19-16,0-5-28 16,-3-6-4-16,2-6 5 15,-1-6-1-15,1-1-8 16,-1 0 0-16,-1 0-9 16,2-4 8-16,4-13-8 15,2-7-10-15,0 1 12 0,0 7-9 16,-1 8 14-1,2 4 2-15,0 4 0 0,3 0-8 16,1 0 8-16,-1 0 0 16,3 7-11-16,-3 4 12 15,4-1-1-15,-4 1 6 16,1-1-6-16,3-5-29 16,-4-1-52-16,1-4-119 15</inkml:trace>
  <inkml:trace contextRef="#ctx0" brushRef="#br1" timeOffset="300247.4462">14991 18173 401 0,'0'0'120'15,"0"0"-38"-15,0 0-21 16,0 0-55-16,0 0 27 15,0 0-29-15,3 23 8 16,4 0 14-16,1 10 10 0,2 6-6 16,-1-2-15-1,0-3-2-15,-2-8 10 0,-2-7-22 16,4-9 0-16,-6 0 13 16,0-7-10-16,-2 0-4 15,1-3 0-15,-1 0-40 16,5-2-6-16,3-16-54 15,3-9-65-15,-4-7-34 16</inkml:trace>
  <inkml:trace contextRef="#ctx0" brushRef="#br1" timeOffset="300522.9189">15143 18071 436 0,'0'0'86'0,"0"0"13"0,0 0-83 16,0 0-8-16,0 0-8 16,0 0 0-16,91 12 29 15,-61 15-29-15,-5 4 0 16,-1 4 19-16,-9-2-17 16,-3 3 13-16,-6-2-4 15,-5 2-9-15,-1-3 9 16,0 0-11-16,-7 2 0 15,-7-4 4-15,1-1-4 16,-3-3-16-16,5-5-58 16,5-6-81-16,6-13-62 15</inkml:trace>
  <inkml:trace contextRef="#ctx0" brushRef="#br1" timeOffset="300764.964">15686 18427 206 0,'0'0'333'0,"0"0"-270"16,0 0 0-16,0 0-50 15,0 0-10-15,0 0-2 16,46-14-1-16,-9 9 3 0,6-1-3 15,7 2-55 1,3 1-66-16,-3-1-41 0,-2 4-141 16</inkml:trace>
  <inkml:trace contextRef="#ctx0" brushRef="#br1" timeOffset="300905.84">16339 18460 283 0,'0'0'119'15,"0"0"-115"-15,0 0-3 0,0 0 7 16,0 0-2 0,105-13-6-16,-64 13-11 15,7 0-61-15</inkml:trace>
  <inkml:trace contextRef="#ctx0" brushRef="#br1" timeOffset="301055.3238">17131 18536 6 0,'0'0'553'15,"0"0"-553"-15,0 0-28 16,0 0-96-16,97-30-177 16</inkml:trace>
  <inkml:trace contextRef="#ctx0" brushRef="#br1" timeOffset="302066.8608">16892 18952 381 0,'0'0'137'0,"0"0"-86"15,0 0 49-15,0 0-100 16,0 0 0-16,0 0 27 16,93-58-6-16,-63 33-15 15,-3 3-2-15,-4 2 2 0,-6-2 9 16,-4 2-15-1,-5 3 0-15,-7-3 5 0,-1 6 2 16,0 2-7-16,0 5 0 16,0 4 7-16,0 3-29 15,0 0 22-15,0 0-18 16,-3 0 17-16,-3 12 1 16,-2 5 5-16,4 0-5 15,1 2 0-15,3-3 10 16,0-2-10-16,0-2 0 15,7-1 0-15,12-5 5 16,1-1 6-16,5-3-7 0,3-2-3 16,2 0 31-1,3-2-32-15,2-6 0 16,1-1-10-16,3 1-45 0,-3 2-82 16,-2-2-81-16</inkml:trace>
  <inkml:trace contextRef="#ctx0" brushRef="#br1" timeOffset="303230.4816">20017 18543 219 0,'0'0'61'0,"0"0"62"16,0 0-53-16,0 0-3 15,0 0-13-15,0 0-5 16,-9-3 31-16,9 3-67 16,17-3-12-16,14-1 23 15,15 2-9-15,7-2-3 16,-1 4-12-16,1 0 0 0,-8 4 4 15,-6 10-4-15,-11 3-7 16,-11 3 0-16,-8 4-6 16,-9 5 10-16,0 2-11 15,-8 1 14-15,-15 1-4 16,-7-6 4-16,-3 0 0 16,2-7 8-16,2-3-4 15,5-6-4-15,9-6 1 16,5 0-1-16,7-5 16 15,3 0-14-15,0 0-2 16,0 0 0-16,3 0-30 16,19-5 29-16,14-6-5 0,9-5 6 15,2 3 19-15,0 2-9 16,-3-3-10-16,-2 2 18 16,-3 9-14-16,-6-2-4 15,-3 5-21-15,-3 0-101 16,-3 0-32-16,1 0-231 15</inkml:trace>
  <inkml:trace contextRef="#ctx0" brushRef="#br1" timeOffset="304977.6372">14534 18048 28 0,'0'0'21'15,"0"0"4"-15,-104 26-25 16,71-16-18-16,3-1-38 15</inkml:trace>
  <inkml:trace contextRef="#ctx0" brushRef="#br1" timeOffset="308951.0707">13560 17919 326 0,'0'0'57'16,"0"0"5"-16,0 0-24 16,58-86-36-16,-23 58-2 15,6 3 7-15,-1-1 8 16,4 7 38-16,5 4-26 15,8 6-19-15,4 4-8 16,3 5-5-16,2 0 5 0,3 2 0 16,2 8 6-1,5-1 6-15,5-3-2 0,0 1-6 16,0-7 13-16,-5 0-17 16,-8 0 11-16,-3 0-11 15,-8 0 0-15,-8 0 29 16,-6-5-26-16,-10 3 5 15,-9-2 11-15,-9 1-1 16,-3 1-11-16,-5 1-7 16,-2-2 0-16,-1 3 7 15,-2 0-7-15,-2 0 0 16,0 0-2-16,0 0-36 0,0 0-29 16,0 0-73-1,0 0-188-15</inkml:trace>
  <inkml:trace contextRef="#ctx0" brushRef="#br1" timeOffset="309340.6911">14961 17984 338 0,'0'0'63'0,"0"0"-3"16,0 0-40-16,0 0-12 16,0 0 34-16,0 0 26 0,-2 0-2 15,6-12-34-15,9-4-25 16,-3-2 8-16,6-4-15 16,-3-4 0-16,-3-3 37 15,2-5-37-15,-3-7 15 16,-3-5-5-16,-6 0-6 15,0 0-4-15,0 2 0 16,-6 10 0-16,-3 8-1 16,1 11 1-16,3 6-16 15,3 4 13-15,2 5-44 16,0 0-4-16,0 4-50 16,0 13 15-16,0 6 67 0,0 5-41 15,0 0-59-15,0-7-52 16</inkml:trace>
  <inkml:trace contextRef="#ctx0" brushRef="#br1" timeOffset="309850.9591">15021 17746 80 0,'0'0'111'0,"0"0"-60"16,0 0 26-1,0 0-19-15,0 0 13 0,0 0-11 16,41-26 0-16,-8 7 37 16,6-5-58-16,3 1-7 15,1-5-4-15,-3 0-8 16,-4-5 16-16,-2-3-18 15,-3 0 0-15,-5-3 20 16,-5-2-30-16,-11 2-8 16,-4-2 6-16,-6 2-4 15,-3-1-2-15,-16-2-1 16,-10 6-33-16,-3 2 30 16,-7 4-56-16,-9 5 18 15,-1 7 3-15,-3 6-10 0,1 5 39 16,-1 5-22-16,8 2 31 15,0 0-6-15,5 0 14 16,6 0 3-16,8 0-8 16,10 0 7-16,8 0 26 15,7 0-35-15,0 0 6 16,0 0-16-16,0 0-34 16,11 0 30-16,9 0 4 15,4 9-15-15,1 3-45 16,-1 0-107-16,-7-3-137 15</inkml:trace>
  <inkml:trace contextRef="#ctx0" brushRef="#br1" timeOffset="310550.7636">16081 16802 552 0,'0'0'25'16,"0"0"41"-16,0 0-29 16,0 0-13-16,0 0-24 15,0 0 0-15,0-33 77 16,0 32-47-16,0 1 1 15,0-5-28-15,-20 4 6 16,-15-4-18-16,-21 1-8 16,-19 4-14-16,-12 0 27 15,-2 0-28-15,6-2 32 16,14-6 15-16,10-2-5 0,11-2-2 16,8 0-8-1,10-4 0-15,9 2 1 0,7 3 0 16,8 4-1-16,3 4 0 15,3 1-2-15,0 2 1 16,0 0-35-16,0 0-22 16,9 0-2-16,8 6-19 15,4 9-21-15,-1 1-42 16,-4-2-159-16</inkml:trace>
  <inkml:trace contextRef="#ctx0" brushRef="#br1" timeOffset="310955.5619">15349 16623 432 0,'0'0'49'15,"0"0"42"-15,0 0-25 16,0 0-34-16,0 0-32 16,61-75 0-16,-33 58 45 0,3 3-44 15,5 1 5-15,4 0-6 16,4 2 9-16,-2 1-10 15,2-1 1-15,0 0 0 16,-4-1 8-16,-7 4-8 16,-5-1-2-16,-13 4 2 15,-8 2 2-15,-5 1-2 16,-2 2-52-16,0 0-19 16,0 0-43-16,-8 0-42 15,-7 7-117-15</inkml:trace>
  <inkml:trace contextRef="#ctx0" brushRef="#br1" timeOffset="311470.2936">15693 16481 36 0,'0'0'322'0,"0"0"-248"16,0 0-41-16,0 0-3 15,0 0 35-15,0 0 3 16,81-55-15-16,-50 26 21 0,2-7-67 16,-2-1 14-1,-1-4-3-15,-6 1-17 0,-5-1 27 16,-8-3-28-16,-4-1 0 15,-7-2 0-15,0-4 7 16,-1-5-7-16,-13-2 0 16,-2 4-13-16,-2 2-2 15,-3 6 10-15,0 5 3 16,-2 3-14-16,-2 8 1 16,0 2 6-16,3 9 4 15,3 3 5-15,2 5-2 16,5 2 2-16,2 2 0 15,4 2 13-15,1 3-2 16,5 1-11-16,0-1 0 16,0 2 10-16,0-1-22 0,0 1 12 15,0 0 0-15,0 0-15 16,0 0-5-16,0 1 4 16,5 9-14-16,2 2-41 15,3 5 4-15,-1 5-69 16,-1 0-125-16</inkml:trace>
  <inkml:trace contextRef="#ctx0" brushRef="#br1" timeOffset="312574.7561">18461 15302 56 0,'0'0'284'15,"0"0"-284"-15,0 0-14 16,0 0-10-16,-74-72-36 16,73 68 60-16,1 1 43 0,0 3 21 15,-2 0-26-15,0 0-15 16,0 0-10-16,-11 0 11 15,-12 1-13-15,-19 11 4 16,-18 2 36-16,-18 1-46 16,-17-1 17-16,-12-2 12 15,-13 0-19-15,-6-3 14 16,1 1-3-16,9-5-18 16,15-2 15-16,13-3-8 15,13 0-5-15,8 0-10 16,13-5 16-16,8-5-4 15,9-2-12-15,7 3 5 16,10-2 1-16,11 7-3 16,5 4-3-16,4 0 0 15,2 0-41-15,0 0 11 0,0 0-31 16,0 0-22-16,0 0 8 16,6 6-75-16,-2 4-152 15</inkml:trace>
  <inkml:trace contextRef="#ctx0" brushRef="#br1" timeOffset="313316.6211">17067 15192 392 0,'0'0'28'15,"0"0"5"-15,0 0-27 16,0 0-12-16,0 0 12 16,110-5 30-16,-59 5 7 15,7 0-2-15,4-7 33 16,2-10-46-16,-2-8 0 16,-2-7-3-16,-2-11-19 0,-3-5 40 15,-8-8-46-15,-7-7 0 16,-14-3 27-16,-8-3-23 15,-6-4 4-15,-6-2-8 16,-2-5 15-16,-4-3-19 16,0-3 4-16,0-3 0 15,0-3-6-15,-1-4 9 16,-8 0-3-16,-1 10 0 16,-1 13 7-16,-2 17-26 15,0 13 19-15,0 14 0 16,2 9 0-16,2 7 4 15,4 4-8-15,2 5 2 16,1 3 2-16,1 1-5 0,1 0 5 16,0 0-37-1,0 0 1-15,0 0-49 0,0 1-24 16,-2 17-31-16,-3 12 33 16,-4 5-83-16</inkml:trace>
  <inkml:trace contextRef="#ctx0" brushRef="#br1" timeOffset="313481.5672">17674 14011 370 0,'0'0'8'15,"0"0"48"-15,0 0 8 0,0 0-64 16,0 0-59-16,0 0-141 15</inkml:trace>
  <inkml:trace contextRef="#ctx0" brushRef="#br1" timeOffset="318447.4452">1019 2142 194 0,'0'0'3'15,"0"0"7"-15,0 0 8 16,0 0 7-16,0 0-24 15,0 0 24-15,0 0 10 16,-69-23 10-16,58 23-33 16,0 0-1-16,-1 9 43 15,-3 5-51-15,0 3 8 16,-4 6 14-16,0 5-23 16,-1 8 19-16,-1 6-21 15,-1 4 0-15,7 6 49 0,0 4-47 16,8 5 8-1,2 7-4-15,5 1 2 0,5 4-3 16,14 5-5-16,8-1 0 16,1 0-3-16,12-5 3 15,5-5-18-15,9-5-2 16,12-3-35-16,8-1 5 16,17-4-54-16,12-4-71 15</inkml:trace>
  <inkml:trace contextRef="#ctx0" brushRef="#br1" timeOffset="319280.9761">6053 2164 357 0,'0'0'28'0,"0"0"30"16,0 0-58-16,0 0 0 15,0 0 0-15,0 0 6 0,57 78 8 16,-32-46-10-1,8 8 11-15,1 6 22 0,2 0-18 16,1 7-8-16,-2 3 10 16,-4 5-15-16,-1 0 19 15,-2 1-25-15,-7-2 0 16,-6 1 21-16,-6 2-19 16,-9-1-4-16,0-2-4 15,-19 2 6-15,-11-5 2 16,-10-2-2-16,-7-2 0 15,1-1 18-15,-3-6-18 16,-3-4 0-16,-4 0-5 16,-12 0-20-16,-10 2-47 15,-19-7-164-15</inkml:trace>
  <inkml:trace contextRef="#ctx0" brushRef="#br1" timeOffset="322292.311">12693 18981 63 0,'0'0'73'15,"0"0"-9"-15,0 0 15 16,0 0-20-16,0 0-19 15,0 0 62-15,0 0-35 16,0 0-26-16,0 0-7 16,0 0-33-16,0 0 10 15,14 0-11-15,8 0 0 16,8 0 22-16,5 0-19 16,1 0-2-16,4 0-2 15,0 0 8-15,0 0-3 16,-4 0-4-16,3 0 0 15,-8-8-10-15,-6 4 8 16,-1-3-20-16,-9 7 11 16,-6 0-54-16,-4 0 0 15,-5 0-51-15,0 0-32 16,0 0 14-16</inkml:trace>
  <inkml:trace contextRef="#ctx0" brushRef="#br1" timeOffset="322602.1151">12865 18993 199 0,'0'0'82'16,"0"0"20"-16,0 0-59 15,0 0-32-15,0 0-11 16,0 0 6-16,-6 5-6 16,24-1 4-16,9-1 36 15,7 1 9-15,5-4-49 16,5 0 0-16,4 0 3 16,-3 0-3-16,0 0-8 15,-9 0-58-15,-2 0-21 16,-4 0-29-16,-7 0-96 15</inkml:trace>
  <inkml:trace contextRef="#ctx0" brushRef="#br1" timeOffset="323680.9566">14807 19012 34 0,'0'0'63'0,"0"0"-13"16,0 0-4-16,0 0 23 15,0 0 13-15,0 0 2 16,-15 11 22-16,15-11-38 15,0 0-15-15,0 0 0 16,0 0-34-16,0 0 2 16,0 0-21-16,6 0 4 15,8 3-4-15,8 2 0 16,5 3 0-16,0-6-8 16,-2-2 4-16,-4 1-9 0,-2 5 2 15,-4-6 11-15,-4 0-9 16,-1 0 9-16,-5 0-4 15,0 0 0-15,-2 0-14 16,-3 0-26-16,3 0 1 16,-3 0-31-16,2 0 60 15,-1 0-64-15,-1 0-27 16,1 0-23-16,2 0-67 16</inkml:trace>
  <inkml:trace contextRef="#ctx0" brushRef="#br1" timeOffset="324558.6993">16839 19009 74 0,'0'0'48'0,"0"0"-11"16,0 0 42-16,0 0-19 0,0 0-15 15,0 0 41-15,-18 3-20 16,18-3-8-16,0 0-35 15,0 0-14-15,4 0 16 16,11 0-24-16,11 3-1 16,3-3 16-16,2 7-14 15,1-5 22-15,-1 2-24 16,1 0 0-16,-1 3-5 16,-1-5 5-16,-2-2 0 15,-1 1 3-15,-6 5 3 16,-3-6-4-16,-6 0-2 15,-2 0 0-15,-4 0-6 16,-4 0 6-16,-1 0-28 0,-1 0 20 16,0 0-16-1,0 0-1-15,0 0-25 0,0 0-32 16,0 0 14-16,-3 0-105 16</inkml:trace>
  <inkml:trace contextRef="#ctx0" brushRef="#br1" timeOffset="325248.9158">16898 19005 79 0,'0'0'43'0,"0"0"36"0,0 0-39 15,0 0-25-15,0 0 16 16,0 0-3-16,0 10-6 15,4-6 30-15,6 0-24 16,4 1 5-16,6-1-2 16,7 3-23-16,4-5 18 15,2-2-25-15,3 1-1 16,0 5 11-16,-2-6-9 16,-3 0-2-16,-2 0 0 15,-4 0 0-15,-3 0-10 16,-5 0 10-16,1 0-23 15,-8 0-24-15,-4 0-42 16,-6 0-65-16</inkml:trace>
  <inkml:trace contextRef="#ctx0" brushRef="#br1" timeOffset="326426.358">20035 18952 263 0,'0'0'71'16,"0"0"12"-16,0 0-20 15,0 0-60-15,0 0 29 16,0 0-28-16,39 14 56 16,-4-8 3-16,11-3-24 15,7-2-2-15,5-1-37 16,-1 0 8-16,-6 0 0 15,-8 2-8-15,-4-2-10 16,-11 3 3-16,-5 2-31 0,-4 1 3 16,-7 0-21-16,-1 1-33 15,-1 0 25-15,-6 3-86 16,-1-6-62-16</inkml:trace>
  <inkml:trace contextRef="#ctx0" brushRef="#br1" timeOffset="335419.135">14148 18973 388 0,'0'0'74'15,"0"0"44"-15,0 0-69 16,0 0-3-16,0 0-46 0,0 0-9 15,0 0-4-15,15 0-36 16,8 0 12-16,13 0 29 16,14 3-7-16,9 2-47 15,10 0-68-15,4-2-81 16</inkml:trace>
  <inkml:trace contextRef="#ctx0" brushRef="#br1" timeOffset="335702.9671">15049 18935 445 0,'0'0'5'0,"0"0"10"0,0 0 11 15,0 0-15-15,0 0-11 16,0 0 6-16,18 0-3 16,13 0 12-16,8-2-15 15,4-1 0-15,0-1-6 16,-1-2-23-16,-2-1-7 16,-1-6-31-16,-1 2-26 15,-7-5-36-15</inkml:trace>
  <inkml:trace contextRef="#ctx0" brushRef="#br1" timeOffset="336468.1878">15489 17866 112 0,'0'0'74'0,"0"0"-18"16,0 0-12-16,0 0-21 15,0 0 49-15,0 0 0 16,26-42-43-16,-13 18-15 16,-1 1 48-16,1-2-50 15,-2 0 24-15,-4-3-12 16,-1 0-18-16,-6-5 32 16,0 1-30-16,0-1-6 0,-12 2 28 15,-9 4-28-15,-2 2 5 16,-3 4-6-16,0 1 24 15,3 5-27-15,3 4 2 16,2 1 0-16,6 3 6 16,4 4-5-16,3-1 1 15,4 4-2-15,1 0-14 16,0 0 11-16,0 0-66 16,0 0-22-16,0 4-18 15,3 10 36-15,8 3-64 16,-2-2-123-16</inkml:trace>
  <inkml:trace contextRef="#ctx0" brushRef="#br1" timeOffset="336867.3318">15363 17473 544 0,'0'0'17'0,"0"0"1"0,0 0-12 16,-53-84-12-16,45 58-68 15,-4 3 74-15,0 2 13 16,1 4-7-16,0 8-1 16,4 3-5-16,1-1-14 15,0 4 6-15,3 3-18 16,1-3-3-16,2 3 7 16,0 0-84-16,0 0-43 15,0 13 110-15,0 4 25 16,3 6 3-16,-1 5-3 0,-2 4-9 15,0 4-1 1</inkml:trace>
  <inkml:trace contextRef="#ctx0" brushRef="#br1" timeOffset="337115.7259">15317 17585 255 0,'0'0'98'0,"0"0"-22"15,0 0-26-15,0-85-29 16,0 51 21-16,0-9 3 16,0 0-23-16,9-1 25 15,5 2-41-15,-1 6-5 16,5 12 1-16,-1 9-2 16,0 8-26-16,4 7-18 0,0 0-17 15,8 15 22-15,5 6-8 16,9 3-3-16,9-2-27 15,1-5-90-15</inkml:trace>
  <inkml:trace contextRef="#ctx0" brushRef="#br1" timeOffset="337652.7319">15059 17106 193 0,'0'0'100'16,"0"0"-75"-16,0 0-1 15,0 0-13-15,0 0-11 16,20-73 0-16,24 59 3 16,13 4 51-16,6 8-47 15,7 2 25-15,5 2-5 16,-2 13-25-16,3 4 15 0,-5-2-17 15,-5 0 0 1,-11-3-6-16,-12-1 0 0,-8 1-49 16,-12 0-26-16,-11-4-168 15</inkml:trace>
  <inkml:trace contextRef="#ctx0" brushRef="#br1" timeOffset="338249.0705">15871 17059 307 0,'0'0'14'0,"0"0"41"15,0 0-37-15,-100-72-11 16,76 58-11-16,-2 5 22 16,-2 1-18-16,1 3 17 15,-8 5-2-15,3 0 1 16,-2 2-16-16,0 12 16 15,7 6 7-15,3 4-12 0,9 5-6 16,4 4 2-16,7 0-4 16,4-4 0-1,0-2-3-15,16-6 0 0,9-5-22 16,7-3 18-16,2-6 4 16,-1-7 13-16,-3 0-12 15,-6 0 16-15,-7-4-17 16,-6-10 0-16,-9-1 33 15,-2-5-33-15,-5-4 1 16,-20-2 10-16,-8 0-9 16,-7 1-2-16,-2 5 0 15,3 8 2-15,5 3 2 16,4 9 7-16,5 2-9 0,4 15 6 16,4 5 2-1,9 0-20-15,8 3 0 0,0-2-8 16,13 1 4-16,12-2-52 15,8-5-7-15,2-7-108 16</inkml:trace>
  <inkml:trace contextRef="#ctx0" brushRef="#br1" timeOffset="339478.0057">15243 17123 119 0,'0'0'43'16,"0"0"24"-16,0 0-19 16,0 0-16-16,0 0 2 15,0 0 11-15,-83 57 0 16,82-57 15-16,1 0-58 16,0 0-2-16,0 0 0 15,8 0-22-15,17 0-49 16,12-15-12-16,2-18-150 15</inkml:trace>
  <inkml:trace contextRef="#ctx0" brushRef="#br1" timeOffset="342468.5288">14794 16977 55 0,'0'0'71'0,"0"0"-17"16,0 0 28-16,0 0-49 16,0 0 11-16,0 0 31 15,0 0-9-15,25 56-34 16,-11-41-5-16,2-4-22 15,2-3 4-15,-6-3-9 16,-2-5-6-16,-4 0 6 16,-3 0 4-16,-3-2 12 15,0-9-8-15,0 0 9 16,0 2 19-16,0 4-33 16,0 4 16-16,-1 1 1 15,-1 0-13-15,2 0-14 0,0 1 6 16,0 8 1-16,0 1 2 15,0-3-2-15,0-5-1 16,2 1-13-16,2-3 9 16,2 0-1-16,-2 0 0 15,-1-3 6-15,-1-6-15 16,-2-4 15-16,0-1-11 16,0-1 9-16,-13 2-2 15,-4 2 4-15,-1 4 0 16,-1 5 8-16,0 2-26 0,-3 0 15 15,2 9 3 1,-1 8 24-16,5 3-24 0,5 1 26 16,8 4-26-16,3-2 4 15,1-3-8-15,17-1-5 16,7-9 4-16,7-7 4 16,7-3 2-16,0 0 18 15,-2-13-19-15,-7-7-10 16,-6-3-1-16,-11-1-3 15,-9 1-10-15,-4-1 22 16,-8 3-7-16,-12 2 3 16,-4 8 6-16,-2 5-10 15,0 3 10-15,3 3 5 16,3 0 0-16,5 0-6 16,6 9 12-16,4 2-12 0,2 3 1 15,3 0 0-15,0 2 0 16,0-2 0-16,10-5-3 15,3-1-6-15,2-4-5 16,-1-2 4-16,-1-2 3 16,-6 0 7-16,-4 0 6 15,-3 0-5-15,0 0 8 16,0 0 5-16,0 0-13 16,0 0-2-16,0 10-33 15,0 5-82-15,3 5 23 16,17-1-79-16</inkml:trace>
  <inkml:trace contextRef="#ctx0" brushRef="#br1" timeOffset="343218.5155">16051 17009 443 0,'0'0'102'15,"0"0"-55"-15,0 0-11 16,0 0-25-16,0 0-4 15,0 0 53-15,-53-39-14 16,42 39-45-16,-6 0 0 0,-5 7 16 16,-6 13-17-16,-2 2 6 15,2 2 0-15,5 0 19 16,6-7-25-16,9-5 2 16,6-4-10-16,2-3 8 15,0 1-2-15,0 2-5 16,8-6-14-16,4-2 4 15,4 0 3-15,-2 0 5 16,-4 0-9-16,-3 0 15 16,-5-2 3-16,-2-9 10 0,0 2 3 15,-7-8-13 1,-13-2-1-16,-7 2 1 16,-4 1-1-16,-3 4 1 0,4 4 0 15,6 1 13-15,5 6-12 16,7 1 10-16,3 0-11 15,5 0 10-15,1 0-21 16,3 14 7-16,0 3-15 16,5 5 10-16,12-2-26 15,7 0 4-15,1-3-33 16,-2-4-2-16,-4-5 41 16,-6-3-23-16,-4-4-19 15,-7-1 2-15,-2 0-34 16,0-8 66-16</inkml:trace>
  <inkml:trace contextRef="#ctx0" brushRef="#br1" timeOffset="344579.9213">15016 17135 218 0,'0'0'76'0,"0"0"-6"16,0 0-59-16,0 0 21 15,0 0-11-15,0 0 18 16,3-56 36-16,7 36-17 16,4 0-30-16,1 1-10 15,1 3-2-15,2 2-15 16,-4 2-1-16,2 1 0 15,-1 2-1-15,1-5 1 16,4 0 0-16,4-4 15 0,5-11-4 16,7-7-2-16,4-9 10 15,1-8-9-15,1-4 8 16,1-6-17-16,-5-2 1 16,1-4 27-16,-4 2-29 15,-5 0 0-15,-4 8 16 16,-6 7-15-16,-5 10 28 15,-4 6-27-15,-2 7-1 16,-1 5 3-16,1 1-4 16,-2 2-8-16,-1 2-20 15,0 7-15-15,-3 5 16 16,-3 4-43-16,0 3-22 0,0 2-1 16,0 20-187-16,-1 11 120 15</inkml:trace>
  <inkml:trace contextRef="#ctx0" brushRef="#br1" timeOffset="345080.139">15726 16835 408 0,'0'0'81'0,"0"0"-81"15,0 0-29-15,0 0 25 16,0 0 8-16,0 0 17 0,39 0 50 16,-30-3-43-16,1-5 30 15,4-1-50-15,-5-4 4 16,1-4 42-16,-3-5-47 16,-1-5 15-16,-1-3 10 15,-4-10-26-15,-1 0 13 16,0-7-19-16,-7-4 0 15,-11-1 12-15,-3-2-12 16,-7 1 0-16,2 1 0 16,0 8 10-16,-1 4-16 15,3 11 6-15,4 4 0 16,0 4-1-16,2 6 1 0,7 5 0 16,2 3-9-16,5 2 19 15,2 5-10-15,1 0 0 16,1 0 0-16,0 0-17 15,0 0 12-15,0 0-18 16,0 8 4-16,0 8 19 16,4-1-12-16,7 0 12 15,-2 1-29-15,3-2 17 16,-1 1-47-16,3-2-21 16,-1 1-4-16,0-4-96 15,-2-8-80-15</inkml:trace>
  <inkml:trace contextRef="#ctx0" brushRef="#br1" timeOffset="345835.5117">15601 16000 155 0,'0'0'52'0,"0"0"28"15,0 0-34-15,0 0-29 16,0 0-11-16,0 0 2 16,-51 12 37-16,49 13-45 15,2 0 5-15,0 3 11 16,5-5-6-16,9-3-10 15,5-5 3-15,1-6 2 0,3-4 2 16,2-5-7-16,2 0 0 16,-1-8 10-16,-7-6-5 15,-9-2-3 1,-5 3 9-16,-5-4-6 0,-5-2 6 16,-15-2-11-16,-10 1-4 15,-6 3-4-15,-1 3 10 16,1 4-4-16,0 6-3 15,9 4 5-15,3 0 23 16,10 0-8-16,4 1 1 16,7 4 6-16,3 6-22 15,0 2-3-15,0 0-4 16,8 4 14-16,7-2-6 16,-2-4-1-16,5-1-9 0,-4-5 6 15,-1-4 3-15,-6-1 0 16,-4 0-4-16,-3 0 8 15,0-9 56-15,0-8-39 16,-3-2-10-16,-11 2-8 16,-3 3 2-16,-2 4 0 15,2 5-5-15,1 5-12 16,7 0 6-16,0 6-42 16,8 13-16-16,1 7 14 15,1 1-83-15,15-4-142 16</inkml:trace>
  <inkml:trace contextRef="#ctx0" brushRef="#br1" timeOffset="347306.176">15420 16012 383 0,'0'0'33'0,"0"0"116"16,0 0-133-16,0 0-7 15,0 0-9-15,0 0 2 16,0 0-2-16,37 58 0 15,-25-37 2-15,3-5 10 16,-1 0-12-16,-4-6 0 16,1-5-2-16,-5-2 8 15,-3-3-6-15,-2 0 0 0,-1 0 4 16,0 0 18-16,0 0-14 16,0-10-2-16,0-5 7 15,0 1-9-15,0 2-7 16,0 3 3-16,-1 6 0 15,-2 3-9-15,3 0 9 16,0 0-19-16,-4 0 3 16,0 0-52-16,-5 9 65 15,2 10-32-15,2 1-23 16,5 2-30-16,0-8-156 16</inkml:trace>
  <inkml:trace contextRef="#ctx0" brushRef="#br1" timeOffset="349519.5806">19215 16209 172 0,'0'0'122'16,"0"0"20"-16,0 0-57 16,0 0-11-16,0 0-72 15,0 0 15-15,-42 32 42 16,42-14-59-16,0-3 0 15,0-3-3-15,0-3 8 16,0-4-7-16,8-5 2 16,0 0 0-16,3 0 14 15,0 0-14-15,-1-7 0 0,-3-9-1 16,-4-1 10-16,-3 1-15 16,0 5 6-16,0 4 0 15,-1 6-16-15,-5 1 16 16,0 0-4-16,-5 8 4 15,7 9-44-15,4 6 9 16,0 1-54-16,12-1-27 16,18-6-30-16</inkml:trace>
  <inkml:trace contextRef="#ctx0" brushRef="#br1" timeOffset="349975.934">19849 16302 392 0,'0'0'73'16,"0"0"-66"-16,0 0 107 15,0 0-68-15,0 0-13 16,0 0 33-16,-36-16-56 16,36 16-2-16,0 0 22 15,0 0-30-15,0 0-8 16,0 0 1-16,0 0 3 15,0 0 1-15,2 0 2 16,4 0-1-16,1 0-10 16,0 0 12-16,1 0 0 0,-2 0-2 15,-2-5 9 1,-1-2 4-16,-3-1-11 0,0-2 0 16,0 3 10-16,-4 1-10 15,-10 3 0-15,-3 3-8 16,-6 0 13-16,4 3-6 15,1 8 1-15,9-2 0 16,4-1-9-16,5 0 9 16,0-4-1-16,3 1 0 15,14-2-7-15,1-3-5 16,2 0 13-16,3 0-22 16,-10-3 20-16,-4-4-53 15,-6 2 8-15,-3 2 4 16,-4 1-99-16,-17 2-151 15</inkml:trace>
  <inkml:trace contextRef="#ctx0" brushRef="#br1" timeOffset="350981.0579">19156 16208 76 0,'0'0'146'16,"0"0"-79"-16,0 0 14 15,0 0-24-15,-89 29-23 0,79-22 19 16,4-1 25-16,4-2-78 16,2 1 9-16,0-1-9 15,0 2 2-15,3 2-1 16,8-2-1-16,1 1 0 16,3-2-2-16,-1 0 2 15,0-2 0-15,-4-3 13 16,-3 0-13-16,-3 0 0 15,-4 0-5-15,0 0 11 16,0 0 55-16,0-3-61 16,-8-6 8-16,-5 1-3 15,2 4-5-15,2 2-5 0,5 2 1 16,4 0-32-16,0 0-21 16,7 13-57-16,13 2 62 15,7 0-10-15,7-2-61 16,5-1 17-16,0-5-25 15</inkml:trace>
  <inkml:trace contextRef="#ctx0" brushRef="#br1" timeOffset="351400.9654">19682 16307 172 0,'0'0'143'15,"0"0"-105"-15,0 0 55 16,0 0-76-16,0 0 14 0,0 0 52 16,0-13-40-16,0 13-13 15,0 0-24-15,0 0 8 16,0 0-18-16,0 0 4 16,0 14-2-16,-5 2 2 15,1 1 13-15,-2-3-3 16,4-8-10-16,2-1 12 15,0-4-9-15,0-1-3 16,0 0 0-16,0 0-1 16,0 0 9-16,0-1 4 0,2-12-12 15,7 1 8 1,-3 1-27-16,-3 5 19 0,-3 2 0 16,0 3-9-16,0 1 10 15,0 0-8-15,0 0 5 16,0-2-25-16,0 1 20 15,-5 1-50-15,1 0-5 16,1 0 16-16,0 0-15 16,3 0-46-16,0-1-93 15</inkml:trace>
  <inkml:trace contextRef="#ctx0" brushRef="#br1" timeOffset="351888.6642">19858 16300 208 0,'0'0'101'16,"0"0"-6"-16,0 0-59 15,0 0 3-15,0 0 54 16,0 0-35-16,-12-5-16 16,6 1-14-16,0-1-28 15,-2 0 36-15,-1 0-36 0,-1-5 5 16,-2 1 7-16,-4-1-10 16,-4-4-1-16,1 1-1 15,-7-6 0-15,-3-5 13 16,-3-3-13-16,-5-7-4 15,-3-4 1-15,0-3 6 16,-1-4-6-16,1 0 2 16,6 2 1-16,2 4 11 15,4 5-11-15,8 7-1 16,3 3-7-16,6 9 16 16,7 5-6-16,0 7-2 15,4 2 0-15,0-1-12 16,0 2 12-16,0 0-53 15,0 2-16-15,10 12 11 16,5 5 9-16,4 5-46 0,-4 1-113 16</inkml:trace>
  <inkml:trace contextRef="#ctx0" brushRef="#br1" timeOffset="352345.9944">19352 16316 73 0,'0'0'116'0,"0"0"-19"15,0 0-4-15,0 0-11 16,0 0-37-16,0 0 73 16,-22-14-61-16,16 0 11 15,0-5-8-15,0-7-29 16,-1-6 17-16,7-2-48 16,-2-7 1-16,2-4 22 15,0-8-23-15,0-2 0 16,0 0 7-16,0 4-1 15,0 11-4-15,0 10-2 0,0 10 8 16,0 10 8 0,0 5-16-16,0 2 0 0,0 3-1 15,0 0-20-15,0 0-7 16,0 0-45-16,0 6-34 16,6 12 72-16,3 2-90 15,-3 5 4-15,0-4-32 16,-2-3-123-16</inkml:trace>
  <inkml:trace contextRef="#ctx0" brushRef="#br1" timeOffset="352519.4952">19255 15901 123 0,'0'0'112'0,"0"0"-62"16,0 0-40-16,0 0-10 16,0 0-146-16</inkml:trace>
  <inkml:trace contextRef="#ctx0" brushRef="#br1" timeOffset="353402.7468">18648 15224 117 0,'0'0'102'0,"0"0"-35"16,0 0 9-16,0 0-49 15,0 0 14-15,0 0 58 16,1-54-54-16,-1 52 50 16,0 0-67-16,0 1-16 15,0 1 8-15,0 0-18 0,-4 0-4 16,-6 7 2-16,1 11 0 16,-2 5 10-16,4 2-10 15,5-4 0-15,2-1 6 16,0-5-6-16,6-6 0 15,5-1-11-15,-2-4 22 16,-3-3-12-16,-2-1 1 16,-4 0 0-16,0 0 17 15,0 0-13-15,0 0 17 16,0-11-12-16,0-6 1 16,-10 1-20-16,-5-1 6 15,-2 0 4-15,0 6-19 16,3 3 31-16,3 2-13 15,5 6 1-15,5-1-5 16,-1 1-5-16,2 0-84 0,0 12-94 16,0 8 87-16,0-2-223 15</inkml:trace>
  <inkml:trace contextRef="#ctx0" brushRef="#br1" timeOffset="354392.0805">18521 15173 317 0,'0'0'49'0,"0"0"-23"15,0 0 31-15,0 0-57 16,0 0 0-16,0 0 66 16,-58-5-29-16,40 5 17 15,3 0-17-15,0 0-20 16,3 8 22-16,1 3-21 0,3 2-16 15,5 6 8-15,3 2-3 16,0 5-5-16,0-1-2 16,9 0 0-16,7-4 7 15,2-7-7-15,2-4-3 16,-1-5 1-16,-1-5 4 16,-2 0-3-16,-7 0 1 15,0-8 0-15,-3-6 20 16,-4-3-20-16,-2-2-13 15,0-1 6-15,0 1-17 16,-14 1 19-16,-2 3 2 16,0 3-2-16,0 4-18 15,3 8 15-15,0 0 8 16,-1 0 12-16,1 7-5 0,1 7-7 16,5 1-7-16,5 1 7 15,2-1-18-15,0 0 14 16,8-2-44-16,9-5-2 15,3-4-3-15,-2-2-7 16,1-2 21-16,-1 0-47 16,-6-3-50-16</inkml:trace>
  <inkml:trace contextRef="#ctx0" brushRef="#br1" timeOffset="355017.6972">18491 15244 336 0,'0'0'16'16,"0"0"23"0,0 0-8-16,0 0 19 0,0 0-14 15,0 0 8-15,-35-31-27 16,27 39-9-16,-4 14-8 15,-2 4 23-15,6 3-21 16,3-4 42-16,5-4-42 16,0-4-1-16,2-4-1 15,13-7-6-15,7-3 6 16,10-3 6-16,8-6-6 16,1-16 13-16,3-1-13 15,-4-4-28-15,-7 5 23 16,-14 5-15-16,-5 5 18 15,-8 6-4-15,-6 2 6 16,0 1-7-16,0 0 7 0,-5 1 0 16,-11-1-1-16,-4 3 15 15,-5 0-14-15,4 0 0 16,4 0 17-16,6 0 7 16,8 0-24-16,3 0 0 15,0 0 0-15,0 0-21 16,12 0-53-16,7 0 57 15,10 4 3-15,0-3 8 16,1 2-48-16,-5-1-103 16,-9-2-148-16</inkml:trace>
  <inkml:trace contextRef="#ctx0" brushRef="#br1" timeOffset="356479.906">16406 15180 398 0,'0'0'45'15,"0"0"-32"-15,0 0-6 16,-88 33-4-16,61-10 18 0,1 0 26 16,5-2-22-16,10-1-4 15,7-2-1-15,4-2-17 16,0-1-3-16,0-5 0 15,7 0 10-15,5-5-1 16,0-2-9-16,-1-2 3 16,-1-1 29-16,-4 0-27 15,-3 0 4-15,-2 0 17 16,-1 0-4-16,0 0 17 16,0 0-29-16,0-1-9 15,0-7 11-15,0-3-5 16,0 5-7-16,0 4 10 15,0 1-4-15,0 1-7 0,0 0 1 16,0 0 0-16,0 0-27 16,0 0 20-16,6 0-6 15,11 0 2-15,3 0 11 16,3 0-7-16,1 0 3 16,0 0 4-16,-8-5-32 15,-2-5 45-15,-5-2-13 16,-9 1 0-16,0-1 7 15,0 1-7-15,-11 2 0 16,-8 4-13-16,-4 3-23 16,1 2 53-16,-3 0-17 15,5 2 0-15,5 7 3 0,6 4-6 16,6-1 3 0,3-1 0-16,0-1-21 0,14-3 9 15,9-3-16-15,7-4 28 16,3 0 3-16,1-4 2 15,-2-12-5-15,-7-2 0 16,-8-1-1-16,-8-1 10 16,-9 2-9-16,0 3 0 15,-5 4-4-15,-14 4-5 16,-7 5-23-16,-3 2-19 16,2 0 34-16,1 10-8 15,4 3 25-15,6 2 14 16,2 2-3-16,7 1-8 15,7-1-3-15,0-1 0 0,0-3-24 16,3-2 32-16,11-2-16 16,5-4 2-16,3-4-16 15,3-1 15-15,0 0 7 16,-1-1 0-16,-6-9 12 16,-6 0-6-16,-4 1-11 15,-8 3 5-15,0 2-15 16,-14 4 3-16,-14 0-179 15</inkml:trace>
  <inkml:trace contextRef="#ctx0" brushRef="#br1" timeOffset="357767.7258">16673 15187 295 0,'0'0'19'0,"0"0"-6"15,0 0 4-15,0 0-12 16,0 0-10-16,0 0 7 15,-41-8-2-15,41 8 24 0,0 0-24 16,7 0 0 0,5 0 39-16,2 0-21 0,8-3 29 15,9-14 3-15,10-9-12 16,11-12 32-16,9-10-43 16,6-13-16-16,6-9 22 15,2-5-28-15,2 0 5 16,-2-2-10-16,-4 3 0 15,-4-2 8-15,-1 0-8 16,-1 1-1-16,1 5-3 16,0 7-5-16,-6 5 9 15,-5 7 0-15,-6 8 7 0,-13 4-8 16,-7 11 1 0,-9 6-4-16,-10 8 4 0,-5 3 9 15,-4 6-9-15,-1 3-5 16,0 2 2-16,0 0-28 15,0 0 31-15,0 0-49 16,0 2-39-16,-1 15-61 16,-4 8 18-16</inkml:trace>
  <inkml:trace contextRef="#ctx0" brushRef="#br1" timeOffset="358346.4141">18362 15291 208 0,'0'0'112'0,"0"0"-36"15,0 0-33-15,0 0 32 16,0 0-50-16,-12-104 49 15,7 62 3-15,-2-5-33 16,-4-6 3-16,-4-6-16 16,-5-5-25-16,-7 0 4 15,-5 3-10-15,-3 1 0 16,-3 5 16-16,-3-2-13 16,-1-1 10-16,0 3-13 15,0 2 0-15,3 2 12 16,7 1-12-16,2 0 0 15,4 5 9-15,6 6-8 16,6 10 9-16,6 11-10 0,3 7 4 16,3 10-6-16,2 1 2 15,0 0-26 1,0 0-4-16,0 6-79 0,2 15 50 16,14 3 14-16,0 5-25 15,-1-2 18-15,3 3-43 16,-4 1-72-16</inkml:trace>
  <inkml:trace contextRef="#ctx0" brushRef="#br1" timeOffset="358512.7495">17860 14420 212 0,'0'0'0'0,"0"0"-130"16</inkml:trace>
  <inkml:trace contextRef="#ctx0" brushRef="#br1" timeOffset="359365.7335">18071 13727 144 0,'0'0'16'0,"0"0"97"16,0 0-41-16,-68-84 22 16,54 67-38-16,3 5 19 15,-3 3 26-15,3 4-65 16,-2 3-20-16,3 2 7 16,-3 0-23-16,-8 14 0 15,-6 14-5-15,-4 7 16 16,1 8-18-16,8 1 7 15,8-1 0-15,8 2-3 0,6-7 3 16,0-7 0 0,12-6-3-16,9-7-10 0,3-5 6 15,0-7-8-15,5-6 15 16,0 0 20-16,1-16-20 16,-1-8 0-16,-7-3 14 15,-3-4-14-15,-10 0 9 16,-6-2-9-16,-3-1 0 15,0-1-5-15,-12 1 8 16,-6 7-3-16,-1 3 0 16,2 7 7-16,1 6-10 15,1 5 3-15,0 6-23 0,0 0 0 16,-2 6 22 0,0 11-6-16,1 5-3 0,5 3 20 15,5 3-24-15,2 2 14 16,4 0 0-16,0-4-17 15,10-7 17-15,5-4 0 16,4-8-4-16,4-4 13 16,-4-3-9-16,4 0 0 15,-4-5 2-15,-4-10 4 16,-7-2-6-16,-8-5 0 16,0 1 0-16,-3-4-13 15,-16 6 6-15,-6 7-33 16,-5 5-28-16,-4 7 10 0,-6 8-46 15,1 20-179 1</inkml:trace>
  <inkml:trace contextRef="#ctx0" brushRef="#br1" timeOffset="361561.7449">18035 13721 281 0,'0'0'6'0,"0"0"56"16,0 0-40-16,0 0-6 0,0 0-16 15,0 0-49 1,0 0-2-16,0 0-73 0,12-5 16 16</inkml:trace>
  <inkml:trace contextRef="#ctx0" brushRef="#br1" timeOffset="362422.0208">19363 11621 328 0,'0'0'42'15,"0"0"34"-15,0 0-29 16,0 0-24-16,0 0 31 15,0 0-39-15,-9-70-15 16,9 30 70-16,16-4-48 16,10-9 8-16,12-2-30 15,10-4 12-15,10-5 6 16,6-4-13-16,9-3-5 0,-1-3 14 16,-2 3-10-16,-3 2-1 15,-12 8-3-15,-7 8 0 16,-9 8 25-16,-9 10-25 15,-4 6 0-15,-6 9-4 16,-7 6 4-16,-4 5-9 16,-3 4-34-16,-1 5-45 15,4 0-1-15,8 5-123 16,13 10 47-16</inkml:trace>
  <inkml:trace contextRef="#ctx0" brushRef="#br1" timeOffset="362919.5654">21923 11884 45 0,'0'0'114'0,"0"0"45"0,0 0-28 16,0 0-58-16,11-76-21 15,-11 48 51-15,-2-4-66 16,-14-2-5-16,-6-11 14 15,-11-2-16-15,-9-11 9 16,-9-9-39-16,-8-5 4 16,-10-2 30-16,-1-2-12 15,1-1-17-15,4 1-5 16,3 1 6-16,7 6-6 16,5 5-3-16,-2 3-16 15,1 2-1-15,-2 2-6 16,2 5 12-16,6 6-3 15,7 9 17-15,7 10-15 0,9 5 14 16,7 8-63-16,6 6 56 16,6 5-58-16,1 3-50 15,1 0-38-15,-4 7-198 16</inkml:trace>
  <inkml:trace contextRef="#ctx0" brushRef="#br1" timeOffset="364013.0781">18484 13054 74 0,'0'0'80'0,"0"0"22"16,0 0-25-16,0 0-63 16,0 0 53-16,0 0-34 0,-9-6-4 15,9 6 33 1,16 0-60-16,13 0 3 0,9 0 31 16,7 0-31-16,0 0 33 15,-6 0-38-15,-5 0 0 16,-5 0-6-16,-6 0 10 15,-11 0-6-15,-5 0 2 16,-5 0-34-16,-2 0 28 16,0 2-13-16,-7 2-27 15,-14 3 44-15,-8 2-37 16,0-3 21-16,2 0 3 16,8-4 30-16,8 3 17 15,5-5-4-15,3 1-22 16,3 2-12-16,0 3-10 0,11 3-1 15,19 1 0-15,14 2-28 16,21-4 14-16,13-4-165 16</inkml:trace>
  <inkml:trace contextRef="#ctx0" brushRef="#br1" timeOffset="364981.5176">21175 13222 211 0,'0'0'75'15,"0"0"13"-15,0 0 43 16,0 0-66-16,0 0-10 16,0 0 35-16,-27-21-52 15,25 21 6-15,1 0-44 16,-1 6 9-16,-2 10-9 0,-2 8 0 15,6 3 0-15,0-4 8 16,0-1-6-16,0-5-2 16,13-4 0-16,2-4 2 15,0-4-19-15,1-4 17 16,-2-1-1-16,-2 0-8 16,0-6 16-16,-5-13-8 15,-2-6 1-15,-5-1 0 16,0 1-25-16,-6-1 10 15,-9 7 15-15,-3 5-4 16,2 6-12-16,2 5 13 16,2 3 1-16,-1 0 1 15,-2 3-29-15,5 9 30 0,0-2 0 16,8 1-5-16,2-1 5 16,0 0-7-16,1 1-18 15,18 0-39-15,6-4 11 16,6 0-54-16,0-7-39 15</inkml:trace>
  <inkml:trace contextRef="#ctx0" brushRef="#br1" timeOffset="365947.6579">19227 13003 274 0,'0'0'21'0,"0"0"37"16,0 0 35-16,0 0-48 16,0 0-37-16,-82-23-8 15,71 23 0-15,0 0 55 0,3 0-55 16,-2 0 9-16,6 3 20 16,0 3-26-16,-5 7-3 15,0 5 12-15,-3 5-11 16,3-1 7-16,8 0-8 15,1-5 0-15,0 0-7 16,1-5 7-16,11-3-8 16,2-4 6-16,2-4 4 15,2-1 5-15,1 0-7 16,-2-3 6-16,-1-9-10 16,-5-3 21-16,-8 1-17 15,-3 0 1-15,0 0 15 0,-5 1-25 16,-13 3 9-16,-4 0-22 15,-2 6-1 1,-3 2-14-16,6 2 35 0,6 0-5 16,6 0 7-16,5 0 0 15,2 6-10-15,-3 6-31 16,3 6 39-16,2 2-98 16,0 0-49-16,15-5-93 15</inkml:trace>
  <inkml:trace contextRef="#ctx0" brushRef="#br1" timeOffset="369390.5111">20276 9428 326 0,'0'0'5'16,"0"0"30"-16,0 0 39 15,0 0-72-15,0 0-2 16,0 0 18-16,0 0-17 16,-7-34 7-16,7 39-8 15,2 15 0-15,7 8 23 16,0 11-23-16,-3 8 28 15,-5 5 1-15,-1-1-22 16,0-5 16-16,0-7-23 16,0-8 0-16,0-11 21 0,0-7-18 15,-1-7-3 1,1-3 4-16,0-3 5 0,0 0 34 16,0 0-14-16,-6-9 6 15,-3-16-11-15,0-12-17 16,-5-9-7-16,1-5 0 15,1-2 21-15,0-2-50 16,3-1 29-16,6 8-39 16,3 2 25-16,0 5-19 15,3 4-10-15,15 1 34 16,3 5-7-16,5 6 9 16,0 4-11-16,3 10 18 15,2 5-9-15,2 3 19 16,0 3-10-16,-3 0 0 0,-5 14 5 15,-6 5-29-15,-5 2 21 16,-7 5 3-16,-7 1-18 16,0 2 18-16,-7 2 0 15,-15-2 13-15,-3 0-5 16,0-3 32-16,-3-3-39 16,4-2 4-16,1-1 9 15,4-3-6-15,3 0-8 16,2-3 0-16,2 1-10 15,6-3 4-15,3 2-90 16,3-1-26-16,0-3-12 16,0-4-98-16</inkml:trace>
  <inkml:trace contextRef="#ctx0" brushRef="#br1" timeOffset="369884.367">20750 9135 363 0,'0'0'15'15,"0"0"1"-15,0 0-9 16,0 0-7-16,0 0-24 16,0 0 22-16,-41 39 2 15,13 5 84-15,0 6-40 16,-1-2-25-16,6-1 39 0,6-2-45 16,5 0-11-16,8-6-2 15,4 0 22-15,0-6-9 16,7-4-13-16,11-4-22 15,3-6-1-15,3-5-68 16,6-5-34-16,1-9-85 16</inkml:trace>
  <inkml:trace contextRef="#ctx0" brushRef="#br1" timeOffset="370396.5993">21062 9405 323 0,'0'0'56'0,"0"0"-56"15,0 0 2-15,0 0 19 16,0 0 9-16,0 0 29 16,-40-5-14-16,39-3-18 15,1-3 11-15,0-2-38 16,0-2 0-16,3-2 10 15,8 3-5-15,-1 2-4 16,-3 9-1-16,0 3 6 16,-4 0-28-16,5 0 22 15,0 0-4-15,-1 10-5 0,-1 4 18 16,0 1-12-16,0-5 3 16,-4 2 0-16,-1-5 6 15,1-1-6-15,-1-2 0 16,1-1-1-16,0-3 3 15,0 0-4-15,1 0-4 16,5 0 6-16,3-10-32 16,0-1 29-16,-2 2 3 15,-3 4 24-15,-2 5-21 16,-1 0 9-16,2 0-12 16,1 0 3-16,4 5-10 15,1 5 13-15,2 3-6 16,5-2 8-16,0-1 8 0,1-1-18 15,7-4 2-15,2-3-68 16,2-2 8-16,0 0-102 16,-1-19-74-16</inkml:trace>
  <inkml:trace contextRef="#ctx0" brushRef="#br1" timeOffset="370695.0451">21524 9036 217 0,'0'0'38'16,"0"0"-37"-16,0 0 25 15,0 0-3-15,0 0 24 16,0 0-30-16,97-25-14 0,-74 33 49 16,3 9-31-16,-2 6-13 15,-3 3 47-15,-1 7-44 16,-3 3 28-16,-6 4-37 15,-6 1 6-15,-3 3 18 16,-2-1-26-16,0-1 0 16,-13-1 15-16,-6 2-15 15,-4 0-9-15,-4-1-40 16,0-1-44-16,1-3 50 16,3-7-97-16,5-11-125 15</inkml:trace>
  <inkml:trace contextRef="#ctx0" brushRef="#br1" timeOffset="371130.7142">20323 9960 321 0,'0'0'35'0,"0"0"-7"16,0 0 14-16,0 0-38 15,0 0 53-15,0 0 10 16,79-24-26-16,5-2 51 15,21-3-90-15,12 0 10 16,2 4 2-16,-2 4-6 16,-2 4 3-16,-8 2-11 15,-6 4 0-15,-8 3 10 16,-7 0-10-16,-7 4 0 16,-10-1-4-16,-8 3 9 15,-10-1-6-15,-6 3 1 0,-11 0 0 16,-4 0-32-1,-3 0-10-15,-8 2-45 0,-10 10-44 16,-9 1-57-16</inkml:trace>
  <inkml:trace contextRef="#ctx0" brushRef="#br1" timeOffset="380560.5323">14592 11840 216 0,'0'0'70'0,"0"0"-45"15,0 0-25-15,0 0 0 16,0 0 16-16,0 0-9 16,8 100 18-16,2-61 12 15,-1 0-7-15,-1 2 25 0,3-4-43 16,-4-3-7-16,-1-6 21 15,-2-7-24-15,-2-6-2 16,-2-5 3-16,0-7 3 16,0-3 3-16,0 0-9 15,0 0 0-15,0-11 26 16,-9-14-26-16,-4-9-10 16,-1-10-3-16,1-4-3 15,-1-7 11-15,0-5 4 16,1 2-88-16,3 0 86 15,7 7-68-15,3 7 59 16,0 7 2-16,0 9 10 16,9 6 20-16,2 8-10 0,2 9 4 15,3 5-22-15,2 0 14 16,4 16-11-16,-1 6 5 16,-2 8 0-16,-1 3 27 15,-7 0-24-15,-4 5-1 16,-5-1 51-16,-2 1-21 15,0 2-17-15,0-5-10 16,-2-3 2-16,-9-3 14 16,1-3-21-16,-1-6 0 15,1 2 10-15,3-6-10 16,-2 0-51-16,5-2-33 16,4-4-108-16</inkml:trace>
  <inkml:trace contextRef="#ctx0" brushRef="#br1" timeOffset="381588.5659">14798 12062 407 0,'0'0'19'0,"0"0"-19"15,0 0 0-15,0 0 9 16,0 0 21-16,0 0-15 15,39-76-15-15,-20 49 6 16,-2-2-12-16,-1 0 6 0,-5 4 0 16,-3 2-7-1,-2 8 8-15,-4 6-2 0,0 6 0 16,-2 3-18-16,0 0 7 16,0 2-10-16,-5 13 22 15,-5 8 21-15,-1 5-20 16,4 4 5-16,1-3 30 15,6-4-33-15,0-8 0 16,0-6-3-16,10-5-4 16,4-3-5-16,4-3 15 15,-1 0-6-15,1 0 9 16,-1-10-6-16,-4-6 19 0,-1-3-16 16,-5-3-4-1,3-6-1-15,-4 2 9 0,1-3-20 16,0 1 9-16,-1 0-11 15,2 0-4-15,4 0 2 16,-4 3 14-16,2 0-7 16,1 5 14-16,-2 0-10 15,1 2 3-15,-3 0 0 16,2-1 10-16,-3-2-10 16,-2 0 0-16,-2 3 10 15,-2 1-9-15,0 3-1 16,0 4 0-16,0 2 9 15,0 4 18-15,0 4-27 16,0-3 8-16,0 3 14 16,0 0-18-16,0 0-4 0,0 0 0 15,0 0 0-15,0 0-5 16,0 0 5-16,0 15-3 16,0 10 3-16,0 5 6 15,1 4 20-15,4 0-21 16,0-1 4-16,2-2 40 15,0-2-46-15,-1-3 3 16,0-9 25-16,0-7-22 16,-3-3-4-16,-2-5-5 15,1-2 4-15,-2 0-2 16,1 0-1-16,1 0-1 16,-2 0 4-16,3 0-4 0,0-4-3 15,0-2-43-15,0 2-27 16,-1 2 70-16,-2 2-38 15,0 0-14-15,0 0 48 16,0 0-26-16,1 0 31 16,-1 0-1-16,0 0 3 15,0 0 36-15,0 0-28 16,0 0 13-16,0 0 25 16,0 0-28-16,0 0 12 15,2 0-24-15,-2 0-3 16,1 0 18-16,2 0-16 15,3 0-5-15,1-3 37 16,5-10-23-16,3-2 26 16,-1-4-40-16,0-6 5 15,-2-4 20-15,-4-5-25 0,-1-3 0 16,-4 1-4-16,-1-3-26 16,-2 3-11-16,0-1-56 15,6 6-41-15,-2 4-66 16</inkml:trace>
  <inkml:trace contextRef="#ctx0" brushRef="#br1" timeOffset="382332.8175">15424 11580 187 0,'0'0'24'0,"0"0"-3"0,0 0-16 15,0 0 34-15,0 0-9 16,0 0 28-16,25 64-12 15,-24-64-28-15,5 0 12 16,1 0 15-16,6-7-12 16,2-5 24-16,2-5-54 15,-2-2-3-15,-3-1 17 16,1-3-13-16,-2-2-8 16,-2 1-2-16,-2 0-8 15,-1 6-7-15,-3 7 17 16,-1 6 4-16,-2 2 0 15,0 3-23-15,0 0 9 16,0 0-18-16,3 0 32 16,1 8 2-16,4-1 9 0,10-3-22 15,2-3 11 1,9-1 0-16,5 0 19 0,2-12-19 16,-2-2 0-16,-4-2 0 15,-6 3 4-15,-9 2-4 16,-5 6 15-16,-7 0-15 15,-3 5 6-15,0 0-6 16,0 0-24-16,-6 9 21 16,-12 10 6-16,-2 7 7 15,2 4 8-15,6-4-11 16,4-2 10-16,5-5-17 16,3-5 0-16,0-4 2 0,0-5-2 15,2-3-7 1,7-2 7-16,7 0 19 0,2-18 14 15,4-9-9-15,2-5-15 16,-2-2 2-16,-2-4-11 16,-2 1 0-16,-4 0 0 15,-3-3 5-15,-5 5-12 16,-4 2 7-16,-2 7 0 16,0 9 0-16,0 7 2 15,0 6-4-15,0 4 2 16,0 0-9-16,0 0-10 15,0 16 5-15,-3 4 14 0,-2 7 26 16,2-1-16-16,3-4-7 16,0-4 1-1,0-4 0-15,11-3-4 0,8-3 0 16,5-4-39-16,6-4 11 16,4 0-86-16,-1-15-54 15,-7-8-89-15</inkml:trace>
  <inkml:trace contextRef="#ctx0" brushRef="#br1" timeOffset="382437.5332">16148 11233 149 0,'0'0'143'0,"0"0"-79"16,0 0-17-16,0 0-31 15,0 0-12-15,0 0-4 16,-3 33-3-16,-1-3-7 0,-1 4-121 16</inkml:trace>
  <inkml:trace contextRef="#ctx0" brushRef="#br1" timeOffset="383740.7874">14351 15209 458 0,'0'0'71'0,"0"0"-11"15,0 0-47-15,0 0 5 16,0 0 10-16,0 0 4 16,40-92-26-16,-16 50 39 0,3-6-43 15,3-7 15-15,1-4 11 16,2-2-26-16,4-4 14 15,0 0-16-15,2-2 0 16,-1 7 0-16,0 6 10 16,-5 6-8-16,-3 9-2 15,-2 3 0-15,-6 9-10 16,-7 7 10-16,-7 7-4 16,-7 9-7-16,-1 0-18 15,0 4-53-15,-4 0 24 16,-11 0-62-16,-5 0 7 15,-5 4-69-15,0 8 31 16</inkml:trace>
  <inkml:trace contextRef="#ctx0" brushRef="#br1" timeOffset="384030.5473">14607 14430 55 0,'0'0'151'16,"0"0"-50"-16,0 0-37 15,0 0 19-15,0 0 9 16,0 0 41-16,-71-14-96 15,71-6-32-15,4-5 7 16,23-9-12-16,12-6 0 16,6 1-7-16,2 5-7 15,-2 8 12-15,-6 11-12 16,-8 9 8-16,-7 6 0 0,-3 6-8 16,-7 20 9-1,-4 10-10-15,-9 8 15 0,-1 7 12 16,-6 0-12-16,-13-3 0 15,4-4 0-15,5-8 10 16,5-1-20-16,5-6-42 16,0-5-104-16,15-16-93 15</inkml:trace>
  <inkml:trace contextRef="#ctx0" brushRef="#br1" timeOffset="385307.924">15476 13675 400 0,'0'0'49'0,"0"0"-45"16,0 0-4-1,0 0 8-15,0 0 19 0,-81 16 16 16,68 2-29-16,3 6 18 16,6 7-5-16,2 3-27 15,2-2 0-15,2-6-2 16,15-6 16-16,6-8-33 15,4-4 19-15,4-7 0 16,1-1 3-16,-2 0-3 16,-4-8 0-16,-3-6-8 15,-9 2 20-15,-6 0-2 16,-6 5-10-16,-2 4 1 0,0 1-9 16,0 2 8-1,-8 0-5-15,-7 0-9 0,-4 17 14 16,1 7 21-16,5 5-13 15,6 0-1-15,7-2 5 16,0-3-12-16,8-7-9 16,13-5 5-16,3-5 8 15,-2-7-8-15,5 0 4 16,-3-6 0-16,-3-12 15 16,-8-6-15-16,-5-2 0 15,-8-1-2-15,0-5-38 16,-3 4 32-16,-12 1-51 15,-5 7 23-15,4 8 15 16,2 6-5-16,6 6 15 0,1 0-9 16,2 3 20-16,5 11 8 15,0 4-8-15,0 2 0 16,0 1 4-16,9-1-4 16,4-4 2-16,2-3-2 15,0-4 0-15,3-3 0 16,-5-4-8-16,0-2 8 15,-2 0 24-15,-3 0-19 16,2-12 5-16,-1-8 22 16,3-4-32-16,1-7 9 15,1-3-9-15,0 2 0 16,0 3 10-16,1 3-10 16,-5 11 0-16,1 4 5 0,-3 8 3 15,2 3-16-15,-1 0 5 16,0 10-11-16,-1 11 7 15,-1 8 7-15,-4 6 0 16,-3 0 7-16,0-3 5 16,0-6 6-16,-3-10-3 15,-1-7-1-15,2-4-24 16,2-5 17-16,0 0-7 16,0 0 0-16,9-20-6 15,10-11-17-15,5-6 10 16,3-1 6-16,-3 7 0 15,-5 4 7-15,-1 5 0 0,-3 3 6 16,-3 4-5-16,-1 5 24 16,-3 1-25-1,-4 5 0-15,1 2-20 0,-3 2-61 16,-2 0-63-16,0-3-142 16</inkml:trace>
  <inkml:trace contextRef="#ctx0" brushRef="#br1" timeOffset="386479.7815">16143 13660 36 0,'0'0'0'15</inkml:trace>
  <inkml:trace contextRef="#ctx0" brushRef="#br1" timeOffset="386688.7997">16221 13508 149 0,'0'0'40'15,"0"0"19"-15,0 0-36 16,0 0-23-16,0 0-9 16,0 0-43-16</inkml:trace>
  <inkml:trace contextRef="#ctx0" brushRef="#br1" timeOffset="386942.1475">16221 13508 38 0</inkml:trace>
  <inkml:trace contextRef="#ctx0" brushRef="#br1" timeOffset="387806.6852">16221 13508 38 0,'-43'14'47'0,"43"-21"-14"0,4-3-2 0,2-1 0 0,3 0 39 15,-1 0-14-15,-1 1-25 16,-5 3 34-16,2 2-19 16,-4 5 18-16,0 0 26 15,0 0-72-15,0 0-18 16,0 0-3-16,-15 16 3 16,-4 6 5-16,-4 2 14 15,5 1-19-15,8 0 34 16,6-4-32-16,4-4 8 15,0-8-10-15,0-3-14 16,1-6-4-16,14 0-8 0,6 0 26 16,1-17-4-16,2-5-19 15,-7-3 13-15,-3-1-8 16,-6 1 18-16,-7 1-18 16,-1 3 18-16,0 5-7 15,0 7 4-15,0 4 3 16,-1 5-4-16,1 0 4 15,0 3-36-15,0 16 21 16,0 9 13-16,0 2 2 16,0 2 16-16,0-1-15 15,0-2-2-15,0-3-1 16,0-6 2-16,-5-4 4 16,-5-3 1-16,1-5-5 0,2-1 15 15,1-5-10 1,6-2 10-16,-2 0-15 0,2 0 7 15,0-5-19-15,0-12-27 16,6-7-10-16,6 1 47 16,2-2-21-16,2 1 22 15,-3 4-1-15,-2 6 2 16,-1-1 17-16,2 2-11 16,0 0 10-16,3 0 18 15,2-1-25-15,0 1 8 16,0-1-14-16,1 2 8 15,-3-2 15-15,-4 4-26 0,-5 5 0 16,-3 3 9-16,-3 2-4 16,0 0-2-16,0 0-3 15,-6 5-16-15,-8 14 10 16,-1 8 6-16,1 2 0 16,8 0 3-16,6-3 2 15,0-6-1-15,0-6-4 16,5-6 0-16,8-6-3 15,-1-2 3-15,6 0 0 16,2-13 18-16,2-7-1 16,0-7-8-16,-4-1-9 15,-2-3 0-15,-2 0 0 16,-1 2 0-16,-4 0 0 0,-3 6 2 16,0 10 3-1,-6 7 35-15,0 6-40 0,0 0 3 16,1 0-11-16,3 10-12 15,2 10 20-15,2 5 14 16,10-2-7-16,4-1-6 16,11-5-1-16,9-7-4 15,12-7-6-15,6-3 2 16,1 0-73-16,-13-3-147 16</inkml:trace>
  <inkml:trace contextRef="#ctx0" brushRef="#br1" timeOffset="389402.5355">16400 13975 362 0,'0'0'27'0,"0"0"32"16,0 0-58-16,0 0 12 15,0 0-10-15,0 0 12 0,-26 55 3 16,26-31 23-16,0-2-39 15,14 0 3-15,7-2 0 16,1-4-3-16,4 0 18 16,-1 0-20-16,2 1 0 15,-1-3 27-15,-6 1-23 16,-6 2-2-16,-4-3-4 16,-8 3 5-16,-2 0-7 15,0 2 9-15,-14-1-5 16,-4-2 19-16,0 1-16 0,1-6 4 15,6-5 6 1,7-6 1-16,2 2-28 0,2-2-18 16,0-2-83-16,11-21-89 15</inkml:trace>
  <inkml:trace contextRef="#ctx0" brushRef="#br1" timeOffset="389794.2501">16775 14079 1 0,'0'0'422'15,"0"0"-421"-15,0 0-2 16,-93 12 1-16,71 4 0 16,4 2 75-16,1 6-41 0,7 4-27 15,7 0 24-15,3-4-27 16,0-2 14-16,1-5-18 15,11-5 7-15,2-5 3 16,1-4-10-16,1-3 0 16,1 0 8-16,2-8-1 15,-4-8 3-15,0-4-10 16,-8 0-21-16,-5 1 17 16,-2 0-35-16,0 4-16 15,-6 5 47-15,-8 6-7 16,2 4-30-16,2 0 22 15,0 1 23-15,4 12-2 0,1-1 6 16,4 1-4 0,1-2 6-16,0 4-6 0,0-1-4 15,0 0-49-15,0-4-162 16</inkml:trace>
  <inkml:trace contextRef="#ctx0" brushRef="#br1" timeOffset="398918.6654">17009 13972 258 0,'0'0'0'16,"0"0"-42"-16,3-108 2 16,-3 63 40-16,0-3 18 15,-5 0 14-15,-6 0-17 16,1 2 20-16,0 4-35 16,0 9 51-16,5 7 12 0,1 10-21 15,2 9 19-15,1 3-52 16,1 4-2-16,0 0-14 15,0 0-2-15,0 0 2 16,0 11 2-16,0 11 5 16,0 3 10-16,0 1 14 15,0 1 15-15,0-5 24 16,3-5-57-16,4-5 1 16,3-2 16-16,-1-6-17 15,4-2 8-15,0-2 0 16,4 0-14-16,8-17 53 15,0-4-44-15,-4-6-9 16,-3 0 24-16,-7 4-24 16,-6 5 8-16,-4 6-8 0,-1 9 0 15,0 3-9-15,0 0-8 16,0 0 12-16,0 0-5 16,0 20-13-16,0 8 23 15,0 5 5-15,0-4 5 16,0-3-2-16,2-6-7 15,7-6-1-15,-1-5 0 16,-1-5 0-16,-1-2 8 16,-3-2-8-16,7 0 0 15,4-7 34-15,1-11-31 16,1 2-3-16,-4-1 9 0,-2 5-7 16,-7 7 5-1,-2 4-7-15,-1 1 0 0,0 0-12 16,0 0 12-16,0 0-9 15,0 0-1-15,0 0 5 16,5 3 5-16,0 4-3 16,4-2-18-16,4-2 19 15,2-3-44-15,6 0 20 16,1 0 6-16,1-1-12 16,-4-3 11-16,-3 1-10 15,-7 1 31-15,-2 2 22 16,-4 0-17-16,0 0 24 15,-3-2 19-15,0 2-24 16,6-3 21-16,1 3-45 0,2-3-2 16,1 1-6-16,1 1-89 15,-7-2-60-15,-4-7-200 16</inkml:trace>
  <inkml:trace contextRef="#ctx0" brushRef="#br1" timeOffset="401178.723">13211 11660 66 0,'0'0'77'0,"0"0"-14"15,0 0 26-15,0 0 0 16,0 0-4-16,0 0-15 15,0-6-8-15,0 6 26 16,0-2-67-16,0 1-21 0,0 0 0 16,0-1-33-16,3 1 5 15,3 1-101-15,-1 0-29 16,-5 0-176-16</inkml:trace>
  <inkml:trace contextRef="#ctx0" brushRef="#br1" timeOffset="402031.0343">13132 11794 288 0,'0'0'18'0,"0"0"-18"16,0 0 0-16,0 0 15 0,0 0-13 16,48 78 71-1,-36-47-32-15,-2-1-16 0,2 1 15 16,-4-4-23-16,-2-4 8 15,-2-5-25-15,-1-8 1 16,-3-4-6-16,0-3 5 16,0-3 0-16,0 0 25 15,0 0 13-15,-9-14 5 16,-6-13-43-16,-4-10 0 16,-2-6-7-16,0-7 7 15,0-2 0-15,2-1-8 16,7 8 15-16,6 8-7 15,6 8 0-15,0 5 6 16,9 2-21-16,15 0 15 0,3 5 0 16,3 7-1-16,-1 5 7 15,-5 5-6-15,-3 0 0 16,-5 9-16-16,-7 16 8 16,-8 6-2-16,-1 7 10 15,-4 5-1-15,-18 2 18 16,-3-3-17-16,-1-6 23 15,8-6-16-15,5-7 7 16,10-6-14-16,3-6-52 16,11-9-15-16,19-2-77 15,5-13-93-15</inkml:trace>
  <inkml:trace contextRef="#ctx0" brushRef="#br1" timeOffset="403164.3408">13403 11916 239 0,'0'0'103'0,"0"0"-88"16,0 0-6-16,0 0 3 15,0 0-3-15,0 0 24 16,17 10 19-16,-8-10-48 16,2-3 6-16,2-7 5 15,-6-3-14-15,-1 0 12 0,-4-2-13 16,-2-2 1-1,0-2 29-15,0-3-28 16,0 2-2-16,-2-3 10 16,2 3-3-16,0 1-7 0,0 2-11 15,12 3 10-15,9-1-17 16,1 5 18-16,1 2 0 16,-4 2-1-16,-4 6 1 15,-4 0 0-15,-4 0-13 16,-1 6 13-16,-4 5-2 15,2-2 5-15,-3-1-3 16,4 0 30-16,-2-4-23 16,3-2-5-16,0-2-2 15,4 0 5-15,2 0-13 16,1-2 20-16,-3-7-12 16,-4 6 12-16,-5 0-11 15,-1 3-1-15,0 0-16 0,0 3 16 16,0 13-18-16,-4 4 25 15,1 2-7-15,3-3 4 16,0-2 6-16,4-5-7 16,11-4-3-16,1-4 0 15,4-4 8-15,1 0-8 16,3-4 0-16,-2-15-5 16,-3-4 14-16,-7-1-18 15,-6-2-5-15,-6 4 13 16,0-2-15-16,-16 6 9 0,-7 4-19 15,0 4 20 1,0 6-4-16,7 4 0 0,4 0 4 16,6 0 6-16,6 9 0 15,0 6-11-15,13-3 11 16,8-2-3-16,5-6-1 16,3-4 3-16,-5 0 1 15,-2 0 0-15,-5-8 4 16,-2-12-2-16,-2-2-2 15,-2-9 5-15,-2-4-1 16,-6-2 23-16,-3 0-22 16,0-2 3-16,0-1 7 15,-5 2-4-15,-7 1-6 16,2 6 17-16,4 7-1 0,3 9 4 16,3 8-25-16,0 4 0 15,0 3-6-15,0 0 6 16,3 13-24-16,9 15 21 15,1 9 6-15,-2 4 16 16,-4 3-16-16,-1-1-1 16,-2-1 66-16,-2-2-63 15,-2-2 9-15,0-7-3 16,0-10-9-16,0-8 1 16,0-10-3-16,1-3 0 15,4-2-3-15,5-24 5 16,5-13-2-16,3-9 0 15,-1 2 6-15,-2 4-11 0,-1 7 5 16,0 8 0 0,2 10-6-16,-1 5 6 0,3 7 0 15,-3 2-7-15,-1 3 3 16,-1 0-11-16,-1 17 5 16,-5 5 10-16,-4 6 0 15,-3 5 0-15,0 3 0 16,-16 4 25-16,-1-3-24 15,0-5 20-15,5-11-21 16,6-5 21-16,3-10-48 16,3-3-12-16,0-3-87 15,0-6-10-15,6-15-100 0</inkml:trace>
  <inkml:trace contextRef="#ctx0" brushRef="#br1" timeOffset="403702.7573">14158 11550 325 0,'0'0'70'0,"0"0"-64"0,0 0-6 15,0 0 21-15,0 0 76 16,0 0-7-16,9 1-69 16,-1-12 38-16,7-6-51 15,0-5 9-15,4-4 2 16,-3-2-12-16,-2-5 14 0,-2-6-21 15,0-6 4 1,-5-5 19-16,-4-4-22 0,0 0-2 16,-3 4 2-16,0 9 10 15,0 13-11-15,0 14 0 16,0 7-3-16,0 5-10 16,0 2-15-16,0 3 4 15,0 20 14-15,0 9 10 16,0 7 4-16,0-1 3 15,0-6-1-15,3-8 0 16,7-7-2-16,-2-6-4 16,4-5 0-16,3-1 3 15,1-3 2-15,7-2-5 16,2 0 5-16,6-13 10 0,4-7-14 16,1-5-1-16,-4 3 0 15,-5 3-6-15,-9 7-6 16,-9 5 9-16,-6 5 0 15,-1 2-9-15,-2 0-20 16,3 9 24-16,1 11-5 16,-1 5 13-16,4 0 15 15,4 3-11-15,7 0-4 16,8-2 0-16,10-4-18 16,12-6-87-16,6-10-99 15,1-6-177-15</inkml:trace>
  <inkml:trace contextRef="#ctx0" brushRef="#br1" timeOffset="411386.574">9716 2171 224 0,'0'0'23'0,"0"0"9"16,0 0-19-16,0 0-7 15,0 0 3-15,0 0 14 16,0 0 35-16,-8 0-17 15,8 0 28-15,0 0-58 16,0 0 0-16,0 0 9 16,0 1-11-16,0-1-9 15,0 2 0-15,0-2 6 16,0 0-17-16,0 0 11 16,0 3 0-16,0-1 1 15,10 0 7-15,3-2-8 0,7 0 0 16,1 0 2-1,7 0 16-15,2 0-18 0,4 0 0 16,5-5 2-16,6-1 6 16,11 2-2-16,9 0-6 15,10-1 8-15,-1 3-6 16,-3 2-2-16,-2 0 1 16,-6 0-7-16,-1 0 7 15,-1 0-1-15,-3 0 0 16,-3 2 4-16,-2-2-4 15,4 0 0-15,4 0 1 16,4 0 2-16,10-2-3 16,3-7-4-16,2 1 1 15,6 2 6-15,1 2-5 0,1 2 2 16,-3-1 0-16,-3 3-4 16,-5 0 12-16,-5 0-8 15,-3 0 0-15,1 0 6 16,-2-2-2-16,4 2-4 15,6-2 0-15,1 2-5 16,6-1 6-16,3 1-1 16,3 0 0-16,5 0 9 15,3 3-18-15,2 4 9 16,-5 0 0-16,-5 3 0 16,-8-3 0-16,-3 3-3 15,-3-2 0-15,-1 1-17 16,0-4 7-16,-5-2-3 0,-6-1 16 15,-6 0-17 1,-2 0 20-16,-1-1-3 0,-3 1 13 16,4 0-4-16,2 1 3 15,6 0-12-15,6 3 0 16,5-3 5-16,2 2-5 16,1-1 3-16,-7 1-8 15,-4-2 12-15,-2-1-19 16,-10-2 12-16,1 0 0 15,-3 0 15-15,-2 0-8 16,-1 0 4-16,-2-5-3 16,0 0-1-16,1 1 24 0,-1 1-25 15,-3 1 4-15,0 2 12 16,-2 0-21-16,-4 0 0 16,-6 0-1-16,-2 0 8 15,-2 0-12-15,-1 2 4 16,1 0 0-16,0-2 4 15,4 0 6-15,3 0-10 16,2 0 0-16,0 0 24 16,-6 0-28-16,-4 0 4 15,-2-2 0-15,-7 0 9 16,-2-1-9-16,-9 0 0 16,-5 1-6-16,-1 2 16 15,-3-1-16-15,0 1 6 0,0 0-44 16,0-2 27-16,0 2-71 15,0-1 11-15,0 1-10 16,-3 0-61-16,-13 0-57 16</inkml:trace>
  <inkml:trace contextRef="#ctx0" brushRef="#br1" timeOffset="413000.3727">1632 3506 214 0,'0'0'8'0,"0"0"15"16,0 0-11-16,0 0-12 15,0 0 24-15,0 0 2 16,-27 0 52-16,27 0-61 16,0 0 3-16,0 0 26 15,0 0-46-15,0-1 0 16,0 1-2-16,0-2-27 16,9 2 22-16,5 0 5 15,9 0 2-15,6 0 1 16,5 0 6-16,8-1-7 15,9-3 10-15,8 1 0 16,5-1-11-16,4 1 1 16,9-1 0-16,1 3-19 0,4-2 48 15,1-2-40 1,2 3 22-16,3-1-8 0,6 3 1 16,2 0-4-16,4-2 0 15,3 0 8-15,-1-5 3 16,-3 4-11-16,-5-3 1 15,-2 1 2-15,-2-1-3 16,-4 4-8-16,-4 2 8 16,-4 0 0-16,-1 0 9 15,-2 0-25-15,1 0 32 16,0 2-11-16,-4 1-4 16,-7 0-1-16,-2-1 6 15,3 0-8-15,-4-1 2 0,0 0 0 16,-4 2 3-1,-6-1 2-15,-7-2 2 0,-5 3-7 16,-6 0 0-16,-4-1 24 16,-3 1-23-16,-3 1-1 15,-2-2 14-15,0 3-14 16,-3-2 6-16,0 0-6 16,0 0 0-16,6-2 29 15,1-1-22-15,2 0-6 16,2 0-1-16,0-8-41 15,4-10-6-15,1-8-94 16,0-11-185-16</inkml:trace>
  <inkml:trace contextRef="#ctx0" brushRef="#br1" timeOffset="414857.4261">10858 1806 166 0,'0'0'41'0,"0"0"-15"0,0 0 4 15,0 0-6-15,0 0-18 16,0 0 47-16,-41-5-9 15,35 5-24-15,2 0 18 16,1 4-30-16,-2 7-8 16,2 8-1-16,-1 6 1 15,1 3 19-15,3 1-19 16,0 2 0-16,0-3-11 16,3-2 29-16,10-6-27 15,4-5 9-15,-2-4-5 16,-1-5-8-16,-3-4 13 0,0-2 0 15,-1 0 28 1,0-3-28-16,2-13 38 0,-4-4-22 16,-2-5-16-16,-3-3 19 15,-3-2-19-15,0 5 0 16,-6 5-15-16,-5 6 31 16,1 6-13-16,2 3-3 15,4 4 0-15,2 1-10 16,-1 0 10-16,3 0 0 15,0 0-10-15,0 0 23 16,0 0-7-16,0 0-6 16,0 0 0-16,0 0-11 0,0 0 11 15,0 6 0-15,0 5-2 16,0-1-1-16,0 0-1 16,0 0 4-16,8-1 0 15,2-1-7-15,4-3 7 16,-2-2-9-16,1-2 8 15,-6-1-6-15,0 0 7 16,-3 0 12-16,-1-4-10 16,-1-8 8-16,-2-5-10 15,0 0 11-15,0-3-11 16,-8 0 7-16,-4 0-7 16,-4 6-5-16,2 5-38 15,4 4 40-15,5 5-44 16,-2 0 45-16,-4 14-9 0,-5 11 22 15,0 4-9-15,4 3-2 16,6-3 2-16,4-3 0 16,2-4 1-16,0 0-3 15,0-7 0-15,6-2 1 16,6-5-12-16,0-5 11 16,4-3-7-16,2 0 7 15,3-3 5-15,1-11 3 16,-2-5-8-16,-2-3 0 15,-6-1 19-15,-9-3-19 16,-3 0-2-16,0 3-11 16,-5 2 17-16,-15 2-8 15,-2 7-3-15,3 5-24 0,-2 4 5 16,6 3 26-16,-1 0 15 16,-1 0-15-16,1 5-13 15,4 2 13-15,3 5 0 16,2 0 1-16,4 7-1 15,3 4 0-15,0 0 3 16,0 2-14-16,9 3 13 16,4-5-2-16,3 1 0 15,1-4 3-15,2-3-2 16,1-3-1-16,-2-5-17 16,-3-4 17-16,-2-3 0 15,-4-2-7-15,-1 0 5 16,-3-4 4-16,-2-13 10 0,-3 0-12 15,0-3 0-15,0-1-6 16,-14 3 10-16,0 4-8 16,-2 4-16-16,5 6 5 15,3 4-19-15,0 0 11 16,0 0 23-16,-1 17 3 16,-2 2-3-16,3 3 0 15,4 3-12-15,4-2-2 16,0 1 9-16,0-4-78 15,9-3-28-15</inkml:trace>
  <inkml:trace contextRef="#ctx0" brushRef="#br1" timeOffset="415819.3731">10965 1984 168 0,'0'0'36'0,"0"0"-35"0,0 0-2 15,0 0-3-15,0 0 4 16,0 0 30-16,-58 33-30 16,49-19 0-16,4-2-1 15,4-2 9-15,1-1-3 16,0-4-5-16,0-2-17 16,0 0 11-16,6-2 0 15,7-1 6-15,-1 0-2 16,1-1 10-16,0-10-8 15,-4-3 6-15,-2 2-6 16,-4-1 32-16,-3 0-31 0,0 3 28 16,0-2-7-16,-10 2-8 15,-5 2-14-15,0 1 14 16,0 0-14-16,0 4 28 16,7 3-28-16,-2 0 12 15,-3 0-12-15,-1 0 10 16,2 0 20-16,0 3-60 15,8 0 60-15,1-3-63 16,3 0 33-16,0 0-40 16,0 0 23-16,0 0-31 15,0 0-6-15,9 0-8 16,5 0 43-16,2 0-8 16,0 0-39-16,-7 0 15 15</inkml:trace>
  <inkml:trace contextRef="#ctx0" brushRef="#br1" timeOffset="419464.7847">10896 1984 6 0,'0'0'39'15,"0"0"19"-15,0 0-16 16,0 0-1-16,0 0 23 16,0 0-51-16,0 0 9 15,0 0-22-15,0 1 0 16,0 6 17-16,0 7-17 16,0 6 12-16,0 8 34 15,0 7-18-15,0 2-8 16,0 3 15-16,0 1-29 15,0-1 26-15,0 1-32 16,0-7 0-16,7-3 2 16,-2-4 2-16,0-8-4 0,1-5 0 15,-3-4 4-15,0-5-12 16,-2-2 0-16,1-3-44 16,-2 0 42-16,2 0-78 15,-2 0 27-15,0 0-48 16</inkml:trace>
  <inkml:trace contextRef="#ctx0" brushRef="#br1" timeOffset="420342.3915">10883 2031 128 0,'0'0'7'16,"0"0"21"-16,0 0-3 16,0 0-25-16,0 0 1 15,0 0-5-15,-36 20 10 16,26 7 48-16,4 8-42 16,4 4-7-16,2 0 1 0,0-3 14 15,3-3-10 1,10-5-10-16,1-8-10 0,2-9-12 15,-4-6 17-15,-1-5 5 16,2 0 7-16,-2-2-4 16,0-15 22-16,-2-3-25 15,-4-8 16-15,-5-2-20 16,0-1 21-16,0-3-17 16,-14 0 0-16,-3 2 2 15,-3 6 7-15,2 2-9 16,2 9 0-16,5 7-5 15,3 5 5-15,4 3-18 16,-3 0 12-16,1 11 6 16,-1 9 13-16,1 6-13 0,3 3 0 15,0-6 18-15,3-4-18 16,0-7-7-16,0-5 3 16,0-4-2-16,0-3 5 15,6 0-31-15,1 0 32 16,1 0 18-16,3-13-10 15,-2-2-8-15,1-6 0 16,-6 4-3-16,-4 0-14 16,0 6 3-16,0 2 14 15,0 7 25-15,0 2-25 16,0 0 0-16,-6 2-28 16,-7 16 28-16,-1 9 0 15,4 6-19-15,4 3-66 0,4-4-24 16</inkml:trace>
  <inkml:trace contextRef="#ctx0" brushRef="#br1" timeOffset="421818.3105">12092 10127 131 0,'0'0'66'0,"0"0"-15"0,0 0-30 16,0 0 23-16,0 0-38 16,0 0 39-16,-16-24-15 15,16 19-14-15,0 0 13 16,0 1-14-16,0 1 4 16,0 3-19-16,0-2 10 15,0 0-6-15,0 1-4 16,0-3 0-16,6 1 2 15,7-2 2-15,3-2-4 16,4-1 0-16,3 1 2 16,3 0 12-16,4 0-14 0,0 0 0 15,3 5-6 1,0 1 21-16,1 1-15 0,0 0 0 16,4 0 2-16,-1 0-1 15,5 1-1-15,-5 6 0 16,1-5-6-16,-7 2 6 15,-4-3 0-15,-7 1 0 16,-9-2 0-16,-2 0-12 16,-6 0 9-16,-3 0-1 15,0 0-9-15,0 0 11 16,0 0-24-16,0 0-12 16,0 0-36-16,-10 0-61 15</inkml:trace>
  <inkml:trace contextRef="#ctx0" brushRef="#br1" timeOffset="422277.2606">12333 10026 34 0,'0'0'57'16,"0"0"-9"-16,0 0-28 15,0 0-17-15,0 0 45 16,0 0-33-16,36-2 7 16,-17 2 29-16,-1 0-34 15,4-3 19-15,3 2-18 16,-2-2-15-16,4 0 12 16,-1 0-15-16,1-2 0 0,-1-1 1 15,-3 3 12-15,-1 3-23 16,-3-3 10-16,-5 3 0 15,-4 0-1-15,-7 0-47 16,-3 0-1-16,0 0-20 16,-3 0 0-16,-14 7-67 15</inkml:trace>
  <inkml:trace contextRef="#ctx0" brushRef="#br1" timeOffset="423108.7238">12203 10060 64 0,'0'0'103'16,"0"0"-28"-16,0 0-47 16,0 0 26-16,0 0-12 15,0 0-14-15,0-7 15 16,0 2-33-16,0 0-5 16,0 2 12-16,3 1-11 15,1 0-7-15,4-3 1 0,2 0 0 16,5 0 22-16,2-2-5 15,1 0-17-15,3-1 21 16,2 1-19-16,1 0 6 16,1 2-8-16,2-2-2 15,0 3-29-15,-3 2 34 16,3 0-3-16,-2 2 0 16,1 0 35-16,-4 0-52 15,2 2 17-15,-3 4 0 16,1 4-6-16,0 1 6 15,0-2 0-15,-5 2 0 16,1-5 3-16,-4 0-5 16,-4-1 2-16,0-2 0 15,-4 1 5-15,-1-2-5 0,-2 3-14 16,-3-2 2-16,0 0 2 16,0-1-6-16,0 1-9 15,0-3 25-15,0 0-12 16,0 0-15-16,0 0 20 15,-3 0 4-15,-7 0 3 16,-5 0 2-16,-7-9-2 16,-6-1-23-16,-2 4 8 15,2-4-5-15,1 3 16 16,0 4-14-16,1-2 18 0,-4 3-15 16,-2 2-51-1,-2 0 58-15,-3 0-37 0,2 0 29 16,4 7 16-16,7-2 21 15,8 0-15-15,6 0-5 16,6 5 15-16,-2-1-16 16,2 6 0-16,1 4-10 15,3 3 10-15,0 3 7 16,0-2 5-16,7-1-12 16,3-3 1-16,3-3 6 15,-1-3-14-15,-2-3 1 16,-2-2-21-16,0-2-18 15,-1-3-40-15</inkml:trace>
  <inkml:trace contextRef="#ctx0" brushRef="#br1" timeOffset="423449.3157">12412 9980 0 0,'0'0'13'16,"0"0"13"-16,0 0-10 16,91-13-1-16,-67 13 25 15,-2 0-39-15,-1 0-1 0,3 0 7 16,-3 8-7-16,-4 0 13 15,-2 3-13-15,-4-1-14 16,-1 0 11-16,-5-1 3 16,-2-1-3-16,-3-2-1 15,0 0 0-15,0 1 4 16,0-3-11-16,0-1 11 16,-3 0-7-16,-5-3-78 15</inkml:trace>
  <inkml:trace contextRef="#ctx0" brushRef="#br1" timeOffset="432370.0948">1854 3742 101 0,'0'0'58'0,"0"0"-31"16,0 0-3-16,0 0 3 15,0 0-26-15,0 0 48 16,0 0-38-16,-40-15-7 0,37 13 28 16,2 1-17-1,-2 1-9-15,3 0-6 0,0-2 0 16,0 2 1-16,0 0-1 15,0 0-16-15,0 0 13 16,0 0-20-16,0 0-9 16,0 0-19-16,0-1 42 15,0 1 0-15,0-1 10 16,0-1-1-16,-2 0 0 16,-5-4 3-16,2 0-7 15,-4-2 1-15,0 0 1 16,-1 2-7-16,1 0 9 15,0 0 0-15,3 0 13 16,1 4 0-16,2-3 5 16,3 3-9-16,0 2-6 0,0-5 19 15,0 3-17-15,2-4-5 16,8-2 10-16,4 0-9 16,2-2 31-16,-1 3-32 15,6-3 3-15,3 3 9 16,4-1-2-16,5 1-8 15,3 0 10-15,4 1-11 16,6 1 8-16,-1-1-1 16,3-1-6-16,-1 3 6 15,3-4-8-15,-4 1 0 16,-1 3 0-16,-5 1-21 16,-7 3 10-16,-5 0-32 0,-5 0 19 15,-7 0 12-15,-7 0-11 16,-3 0-15-16,-6 0-8 15,0 0-18-15,-20 0-33 16</inkml:trace>
  <inkml:trace contextRef="#ctx0" brushRef="#br1" timeOffset="432635.8133">1905 3643 116 0,'0'0'71'0,"0"0"-55"16,0 0 41-16,101-38-54 16,-63 28 22-16,-1 2 14 15,-1 1-30-15,1 0 17 16,-5 0-26-16,0 1 1 15,-5 1-6-15,-1 0-8 16,-1 1-90-16,-6 0-65 16</inkml:trace>
  <inkml:trace contextRef="#ctx0" brushRef="#br1" timeOffset="432791.3969">2323 3529 346 0,'0'0'0'15,"0"0"-153"-15,91-17-22 16</inkml:trace>
  <inkml:trace contextRef="#ctx0" brushRef="#br1" timeOffset="434105.7363">6623 3071 20 0,'0'0'67'0,"0"0"-15"16,0 0-15-16,0 0 26 16,0 0-36-16,0 0-14 15,-3-2 31-15,3 0 1 16,0 2-19-16,0 0-3 15,0 0-14-15,0 0 15 16,0 0-24-16,0 0 0 0,0 0 0 16,0 0 2-1,0 0-1-15,0 0-1 0,0 0 3 16,3 0-26-16,4 0 23 16,2 0-41-16,-2 4 37 15,4 1-48-15,-2-1-55 16,-1 0 28-16,-4-4-60 15</inkml:trace>
  <inkml:trace contextRef="#ctx0" brushRef="#br1" timeOffset="434337.6736">6623 3071 45 0</inkml:trace>
  <inkml:trace contextRef="#ctx0" brushRef="#br1" timeOffset="434808.8131">6623 3071 45 0,'-52'42'55'0,"52"-38"-43"0,0-3 21 16,0 2 19-16,1 0-30 16,8 0 19-16,1-2-3 0,4 1-23 15,5-2 35-15,1 0-36 16,5 0 1-16,2 0 36 16,0-6-39-16,1-5 12 15,-2 1-12-15,2-3-9 16,-3-3 35-16,4 1-32 15,-2-2-6-15,-1 0 9 16,1 1-2-16,1-1 4 16,-1 0-11-16,0 0 0 15,0-2 1-15,3 1-1 16,-1-1 0-16,0 0 1 16,-2 2-1-16,1-2-1 0,-1 4-3 15,-3-2 4-15,-2 2 7 16,-1 0-7-16,0-1 0 15,-3-1 7-15,0-2 2 16,-1-2-1-16,3-2-8 16,0 1 3-16,2-4 3 15,0 2-6-15,2-3 0 16,3 5-7-16,-2 1 7 16,-4 4 0-16,-4 4 0 15,-6 4 0-15,-6 4-1 16,0 0 1-16,-5 2 0 15,0 0 0-15,0-1 5 16,0 0-5-16,0-2 0 0,1 1-13 16,0-1 7-16,3 1-60 15,0-1 10-15,5 3 1 16,0 2-99-16,3 1 0 16</inkml:trace>
  <inkml:trace contextRef="#ctx0" brushRef="#br1" timeOffset="435439.0735">7339 2800 230 0,'0'0'79'0,"0"0"-79"15,0 0 0-15,44-77 37 16,-25 51-37-16,4-4 29 15,6-3-3-15,5-6 0 16,2-2 22-16,4 1-41 16,-4 2-3-16,3 1 6 15,1 4-5-15,-1-4 22 16,-2 2-27-16,-3 3 10 16,-2 1 12-16,-4 4-19 0,0 4-3 15,-2 1 12 1,-8 4-6-16,1 1 2 0,-8 5-8 15,-1 6 0-15,-7 2-2 16,-3 0 2-16,0 4-14 16,0-3-15-16,-13 1-22 15,-4 2-26-15,-7 0-35 16,-3 0 16-16,-5 5 26 16,2 5-68-16</inkml:trace>
  <inkml:trace contextRef="#ctx0" brushRef="#br1" timeOffset="435725.0864">7477 2238 250 0,'0'0'32'16,"0"0"9"-16,0 0-41 16,0 0 0-16,0 0 9 15,105-50 4-15,-57 33 37 16,-2 3-41-16,-3 6 7 15,-9 4 32-15,-2 4-48 16,-4 0 0-16,-3 14-5 16,1 9 12-16,-5 8-14 15,-5 7 7-15,-7 4 0 16,-8 8 2-16,-1 1-2 0,-1 6 0 16,-14 6 23-1,-3 1-23-15,-4 2-3 0,-3-1-69 16,-8-3-96-16</inkml:trace>
  <inkml:trace contextRef="#ctx0" brushRef="#br1" timeOffset="447576.6328">4819 7889 176 0,'0'0'150'16,"0"0"-150"-16,0 0-59 16,0 0 25-16,0 0 34 15,0 0 29-15,0 0 27 16,0 0-47-16,0 0 7 15,0 0-16-15,0 0 6 16,0 0 4-16,0 0-9 16,0 0-1-16,0 0 0 15,2 1 6-15,3 1-8 16,0-2 2-16,0 0 0 0,1 0 0 16,-3 0 12-1,3 0-14-15,3 0 3 0,-3 0-1 16,0 0 7-16,-2 0-7 15,1 0 0-15,-1 0-6 16,1 3 6-16,2-1 0 16,4-2 9-16,-1 3-7 15,5-3 13-15,6 2-13 16,5-2-2-16,12 0 49 16,11 0-42-16,14 0-7 15,7-7 28-15,3-5-24 16,5-1-3-16,4 0-1 15,4-4 0-15,2 4 13 16,-3-4-11-16,-4 0 3 16,-5 5-5-16,-2-3 0 0,-5 4 13 15,-3 0-13-15,-1-1 0 16,-2 2 12-16,0 1-12 16,-1-2 0-16,-2 0 1 15,-3 2 7-15,-7 1-8 16,-6-1 0-16,-10 1 0 15,0 2 12-15,-8 0-3 16,-3 1-7-16,-6 3 11 16,-5-1-11-16,-6 3 1 15,-5 0-3-15,-1 0-6 16,0 0-7-16,0 0-21 16,0 0-48-16,0 1-35 15,-6 14-34-15</inkml:trace>
  <inkml:trace contextRef="#ctx0" brushRef="#br1" timeOffset="460579.697">20125 10095 37 0,'0'0'14'0,"0"0"-3"15,0 0 18-15,0 0 36 0,0 0 42 16,82 0-59-16,-58 0 18 16,2-2-7-16,3 1-10 15,-3-2 6-15,0 0-16 16,-4-1-25-16,-2 1 27 15,-4-1-41-15,1 1 15 16,-4 0-7-16,0 2-2 16,-2 0-11-16,-3 1 5 15,0 0-12-15,-2 0 8 16,-3-2-32-16,0 2 3 16,-3 0-16-16,0 0-55 15,0 0-134-15</inkml:trace>
  <inkml:trace contextRef="#ctx0" brushRef="#br1" timeOffset="461860.5983">18111 12871 241 0,'0'0'85'0,"0"0"-73"15,0 0 41-15,0 0-12 16,0 0-12-16,0 0 17 16,0-2-40-16,0 2-3 15,0 0-6-15,0 0 9 16,3 0 3-16,4 0-3 15,3 3 0-15,3 1 23 0,3 1-11 16,-1 2 20-16,1-4-5 16,-2-1-29-16,1-1 22 15,-3 1-26-15,0-1 0 16,0 0 18-16,-2-1-18 16,0 2 0-16,1-2 0 15,0 0-18-15,5 0 2 16,4 0-63-16,8-3-44 15,2-6-10-15</inkml:trace>
  <inkml:trace contextRef="#ctx0" brushRef="#br1" timeOffset="462954.4347">21476 13022 156 0,'0'0'102'0,"0"0"-42"16,0 0-51-16,0 0 17 15,0 0 24-15,0 0 33 16,-5 0-34-16,5 0-23 15,0 0 21-15,0 0-42 16,0 0-4-16,0 2 14 16,7 3-8-16,5 2-7 15,5 0 12-15,6 4-7 16,-1 0 15-16,2 0-20 16,3 0 0-16,0-3 24 15,3 1-22-15,1-4 13 16,0 1-15-16,1-3 5 15,2 0-5-15,-1-3 0 16,1 0 0-16,-6 0 15 0,-2 0-15 16,-7-3-1-16,-7-2-3 15,-3 2-19-15,-6 1 21 16,-2 0-47-16,-1 2-17 16,0 0 2-16,0-2-77 15,-1-1-54-15</inkml:trace>
  <inkml:trace contextRef="#ctx0" brushRef="#br1" timeOffset="463681.8706">21513 13017 301 0,'0'0'63'0,"0"0"-63"0,0 0-2 16,0 0 2-16,0 0 7 15,0 0 82-15,18 5-75 16,9 6 10-16,0-1 11 15,3 6-27-15,-3-2-2 16,1 2 18-16,-1-1-19 16,0 2 44-16,1-1-44 15,-1-1-3-15,0-2 19 16,1-2-12-16,-1-3 8 16,-3-4-13-16,1-1 4 15,1-3 17-15,3 0-25 16,-2 0 0-16,-2-6 15 15,-1-3-13-15,-4-2-4 16,-4 0-3-16,-4 2-23 0,-5-2 4 16,-1 3-52-16,-4 3-9 15,-2 0 26-15,0 2-44 16,0 3-16-16,-12-1-105 16</inkml:trace>
  <inkml:trace contextRef="#ctx0" brushRef="#br1" timeOffset="464096.7881">21644 13217 116 0,'0'0'26'0,"0"0"-8"16,0 0 3-1,0 0 21-15,81 24 17 0,-51-24 2 16,6 0-35-16,2 0 21 16,3 0-46-16,-1-7-1 15,-1-5-17-15,-8-3-98 16,-11-5-170-16</inkml:trace>
  <inkml:trace contextRef="#ctx0" brushRef="#br1" timeOffset="465558.4341">18218 12824 109 0,'0'0'79'0,"0"0"2"0,0 0-36 16,0 0-29-16,0 0 42 15,0 0-7-15,0-10-30 16,0 10 10-16,0 0-17 16,3 0 9-16,2 0 14 15,2 5-35-15,1 1-2 16,1-1 6-16,-2 2-4 15,-1 0 10-15,2-1-12 16,0 2 0-16,3 1 19 16,0 2-9-16,2 0-10 15,0-2 12-15,2 1-2 16,2-1 0-16,0-1-10 0,2-3 1 16,0-1 15-16,3-1-10 15,-2-3-6-15,-2 0 6 16,-2 0 2-16,-3 0 1 15,-2 0-9-15,-2-7 8 16,1-1 30-16,-4 2-32 16,0-2-3-16,0 3 19 15,-5-1-17-15,0 2 23 16,-1 2-28-16,0 0 0 16,0 2 5-16,0-1-5 15,0-1-16-15,-1 2-27 16,-12 0-41-16,1 0 12 15,-3 0 30-15,3 0-23 16,-2 8 60-16,0 1-64 0,0-1 43 16,-2 3-24-16,-2 0-23 15,0 0 47-15,-1 4-52 16,1-1-22-16,-1 2 40 16</inkml:trace>
  <inkml:trace contextRef="#ctx0" brushRef="#br1" timeOffset="465941.0067">18177 13016 23 0,'0'0'59'0,"0"0"-34"15,0 0 13-15,0 0 11 16,0 0-35-16,0 0 1 15,-9-4 16-15,9 4-25 16,0 0 41-16,0 0-1 16,0 0 5-16,0 0-3 15,0 0-27-15,0 0-20 16,0 0 14-16,0 0-8 16,6 0-7-16,11 0 19 15,5 0-2-15,3 0 24 16,2 0-41-16,-2 0 6 0,-1 0-8 15,-4 0 21-15,-2 0-19 16,-1-3 0-16,-4-2 12 16,0 1-25-16,-5-1 13 15,-3 0-20-15,-4 4 4 16,1-2-74-16,-2 0-11 16,0-5-168-16</inkml:trace>
  <inkml:trace contextRef="#ctx0" brushRef="#br1" timeOffset="468081.6117">20954 9693 157 0,'0'0'42'15,"0"0"13"-15,0 0 24 0,0 0-59 16,0 0-11-16,0 0 20 15,0 0-25-15,-25-59 23 16,25 57-27-16,0 2 1 16,0 0-3-16,0 0 2 15,0 0 0-15,0 0 3 16,0 0 6-16,0 0-18 16,0 7 6-16,7 3 3 15,5 1 6-15,0 0-3 16,2 0-3-16,3 1 6 15,1-2-6-15,3-2-1 16,1-2-7-16,4-1 16 16,1-2-9-16,-1-3 1 15,-1 0 0-15,-2 0 15 16,0-5-11-16,-3-4 13 0,0-1-11 16,1 2-2-16,-5-1 1 15,-1 0-5-15,0 1 0 16,0-1 9-16,-1 1-7 15,-1 0-3-15,-3 2 1 16,-1 1 0-16,0 0 0 16,-4 0 0-16,1 1 0 15,-3 1-1-15,-2 2 14 16,-1 1-26-16,0 0 12 16,0 0-6-16,0 0-14 15,0 0 21-15,0 0-30 16,0 0 16-16,-3 0-9 0,-6 7 21 15,-3 3 0-15,-4 0-4 16,1 3 1 0,-2 1-14-16,-5 0 19 0,-2-2 2 15,-4 3 7-15,-3-1-9 16,-5-2 0-16,-2-1-3 16,1-2 0-16,4-2 3 15,5-4 0-15,4-2 15 16,3-1-8-16,6 0 4 15,4 0-11-15,5 0 12 16,3 0-18-16,3-6 6 16,0 1-32-16,0-3 16 15,0 4-27-15,0-3 40 16,0 2-11-16,0 2 14 0,0 1 5 16,1 2 2-16,-1 0-10 15,0 0 3-15,2 0-17 16,-1 0 6-16,2 5 7 15,3 4 4-15,-2 0 0 16,2 2 0-16,2-4 0 16,1 0 11-16,4 1-3 15,-1-4 0-15,4 1-8 16,4-2 1-16,4-1 6 16,1-1-7-16,2-1-48 15,-3 0-72-15</inkml:trace>
  <inkml:trace contextRef="#ctx0" brushRef="#br1" timeOffset="469781.7279">18997 12945 130 0,'0'0'70'0,"0"0"-25"15,0 0-29-15,0 0 27 16,0 0-10-16,0 0 53 16,0-12-72-16,0 12 11 15,0 0 9-15,0 0-29 16,0 0 12-16,0 0-17 16,0 0 2-16,0 0-2 15,2 0 4-15,9 0-4 16,3 0 20-16,2 1-15 0,2 4-1 15,-1 1-4-15,2 2 0 16,0-2 10-16,1 3-10 16,-2 1 0-16,4-2 6 15,-3-1-1-15,1 0 4 16,2-3-9-16,0 1 0 16,1-5 32-16,-2 0-27 15,1 0-5-15,-3 0 8 16,-4 0-5-16,0 0 3 15,-4-3-6-15,-1-1 0 16,-1-3 22-16,-4 1-21 16,1 0-1-16,-3 3 20 15,-3-2-15-15,0 2 11 0,0 2-16 16,0-2-30-16,0 0 22 16,0 2-16-16,-2 0-8 15,-2-1 31-15,1 2-38 16,-2 0 38-16,0 0-16 15,1-2 17-15,0 1-10 16,-1-1 10-16,-2 2 0 16,-5 0-1-16,2 0 3 15,-7 0-13-15,2 0 13 16,-4 0-2-16,1 2 11 16,-2 3-11-16,4-2 0 15,1 0 4-15,3 0-2 16,1-2 3-16,-2-1-5 0,3 0 0 15,-3 0 7-15,2 0 5 16,-4 0-12-16,0 0 2 16,-4-1 9-16,2 0-16 15,1-2 5-15,2 1 0 16,3 1 1-16,3 1 1 16,4 0-2-16,4 0 0 15,0 0 6-15,0 0-12 16,0 0 6-16,0 0-20 15,0 0 11-15,0 0-52 16,0 0-5-16,0 0 42 16,10 3-52-16,3 1-46 15,0-4-83-15</inkml:trace>
  <inkml:trace contextRef="#ctx0" brushRef="#br1" timeOffset="472486.2418">21012 9699 22 0,'0'0'78'0,"0"0"-58"16,0 0 9-16,0 0 39 15,0 0-29-15,0 0-8 16,0 0 14-16,0-29-30 16,0 29 9-16,0 0-24 15,0 0 0-15,0 0-7 0,0 0 9 16,0 0-2-1,0 0 0-15,0 0 12 0,0 0-11 16,0 0-1-16,0 0 0 16,0 0-10-16,0 0 10 15,0 0-12-15,0 0 2 16,0 0 10-16,0 0-13 16,0 0 13-16,0 4 0 15,0 2 6-15,0-1-6 16,0 0-1-16,0-1-5 15,1 1 12-15,1-3-9 16,1 1 3-16,0 0-12 16,0 0 9-16,2-2 1 15,1 2 2-15,2-2 12 16,1 0-12-16,1 1 25 0,0-2-22 16,0 0 8-16,0 0 3 15,1 0-10-15,-2 0 23 16,0 0 0-16,-3 0-16 15,3-3 8-15,-2-2-19 16,1 1 0-16,1-3 14 16,-2 4-14-16,1-3 0 15,-1-2 0-15,3 0 7 16,-2 2 11-16,0-1-18 16,-1 2 0-16,0 0 3 0,-2-2 2 15,-1 3-5 1,-2 1 0-16,1 1 6 0,-2 2-5 15,-1 0-1 1,0 0-10-16,0 0 7 0,0 0-2 16,0 0 5-16,0 0 0 15,0 0-22-15,0 0 16 16,0 0-18-16,0 0-6 16,0 0 12-16,0 0-26 15,0 0 11-15,0 0 30 16,-1 4-4-16,-2-3-3 15,1 2-12-15,1 0 14 16,-5 0-31-16,-1 1 26 16,-1 2 13-16,-2 0 0 15,-1 2 2-15,4-2-10 0,-2 0 8 16,3 0 0 0,-3 0-10-16,5-1 19 0,-3 0-18 15,0 0-10-15,1-1 7 16,-3 3 5-16,2-2-71 15,-2 0-19-15</inkml:trace>
  <inkml:trace contextRef="#ctx0" brushRef="#br1" timeOffset="473072.8533">20949 9682 20 0,'0'0'50'0,"0"0"-50"15,0 0 2-15,0 0 36 16,0 0-20-16,0 0 10 15,9 0-9-15,-6 0-18 16,-2 0 2-16,-1 0-3 16,3 5 0-16,0-1-6 15,0 2 6-15,1 3 0 16,5-1 16-16,-2 2-5 0,4-1 1 16,2 1 2-16,2-4-8 15,4 2 38-15,1-3-38 16,-4-1 4-16,2-1 4 15,-3 0-6-15,-2-3 16 16,-1 0-3-16,-2 0-21 16,-3 0 37-16,-1 0-37 15,-3 0 0-15,0 0 13 16,1 0-5-16,2-5 9 16,0-2-17-16,3-4 11 15,-3 2-3-15,0-3-8 16,0 3 3-16,-3 1 0 0,1 4-2 15,-4 1 31 1,0 1-32-16,0 2 14 0,0 0-37 16,0 0 23-16,0 0-5 15,0 0-7-15,0 0-34 16,0 0-29-16,0 0-27 16,-1 9 33-16,-7 1-25 15</inkml:trace>
  <inkml:trace contextRef="#ctx0" brushRef="#br1" timeOffset="475120.5658">19048 12850 118 0,'0'0'39'0,"0"0"24"16,0 0-58-16,0 0 26 15,0 0 63-15,0 0-49 16,0-9 12-16,0 9-36 16,0 0-20-16,0 0 28 15,0 0-24-15,0 0-5 16,0 0 0-16,0 0 6 15,0 0-2-15,0 0-4 16,0 0 0-16,0 0-12 16,0 0 24-16,0 0-21 15,0 0 9-15,0 0-13 0,4 0 8 16,1 1 5-16,1 4 0 16,1 3-2-16,-2-1 2 15,1 0 0-15,0 0 0 16,-3 3 5-16,4-2-7 15,-1 3 2-15,-2 1 0 16,2-2 11-16,1-1-11 16,-3-1 0-16,3-1 3 15,-1-2 0-15,0 0 16 16,0-2-19-16,3-1 1 16,-3 1 22-16,2 0-17 15,1-2-6-15,1 1 3 0,0-1 8 16,3-1-6-1,3 2-5-15,-1 0 0 0,0-2 4 16,-3 0 3-16,1 0-7 16,-3 0 7-16,0 0-7 15,0 0 30-15,-1 0-23 16,-2-2 9-16,-1-3 38 16,1 1-40-16,0-2-1 15,0-3-8-15,2 3 2 16,0-1-6-16,1 0-1 15,0 1 0-15,0 0-6 16,-3 4 6-16,2-2 0 16,-3 2-5-16,-2 2 10 15,-1-1-18-15,-3 1-8 16,0-2-1-16,0 2 21 0,0 0-28 16,0 0 10-1,0 0-12-15,0 0-8 0,0 0 3 16,0 0-46-16,0 0-52 15,-7 0 30-15,-2 5-78 16</inkml:trace>
  <inkml:trace contextRef="#ctx0" brushRef="#br1" timeOffset="476029.4564">19178 12910 49 0,'0'0'112'0,"0"0"-95"15,0 0-4-15,0 0-13 16,0 0 10-16,0 0 28 16,6 0-4-16,-5 0-34 15,5 0 0-15,-2 4 10 16,2 4-4-16,2 1 17 15,1 2 11-15,-2 1-20 16,3 0 22-16,0 2-17 16,3 1-11-16,-2-1 22 15,2 3-24-15,-1-2 0 16,-1-1-5-16,3-2 9 0,-2-4-6 16,1-1-3-16,-1-2 3 15,-2-3 40-15,0-2-24 16,-1 0 1-16,0 0 20 15,3 0-20-15,0-8 41 16,2-3-55-16,0-1 3 16,2 0 15-16,-4 0-21 15,0 1-4-15,-1 2 5 16,-2-1-1-16,-3 3 5 16,-2 2-9-16,2-1 3 0,-5 3-23 15,-1 0 12 1,0 3-16-16,0 0 0 0,0 0-26 15,0 0 15 1,0 0-24-16,0 0-16 0,0 0 12 16,0 0-82-16,-1 0-68 15</inkml:trace>
  <inkml:trace contextRef="#ctx0" brushRef="#br1" timeOffset="481517.254">18248 12204 66 0,'0'0'22'16,"0"0"8"-16,0 0-23 0,0 0-7 15,0 0 43-15,0 0 27 16,0 0 11-16,11-32-34 16,-11 31-13-16,0 0 28 15,0 1-43-15,0 0 12 16,0 0 24-16,0 0-43 16,0 0-8-16,0 0-4 15,0 0-3-15,0 0-11 16,0 3 9-16,0 11 5 15,0 3 16-15,0 2-16 16,0 2 8-16,1 1 4 16,-1 3-7-16,0 0 15 15,0 1-15-15,0 3 3 0,0 1 6 16,0-3-12 0,0 0 17-16,0-5-19 0,0-4 0 15,0-1 26-15,0-3-26 16,0-2 3-16,0-2 14 15,0-4-14-15,0 2-3 16,0-4 0-16,0 0 18 16,0 2-29-16,0-3 11 15,0-3 0-15,0 1 8 16,0-1-2-16,0 0-6 16,0 0 10-16,0 0-3 15,0 0 20-15,0 0-24 0,0 0-2 16,0 0 16-16,0 0-9 15,-1-9-8-15,-4-3 0 16,-1-5 13-16,1-2-22 16,0-3 9-16,0 1 0 15,4-4-8-15,1 0 8 16,0 1 0-16,0-2-1 16,0 1 5-16,0 2-33 15,0-1 29-15,3-2 0 16,1 2-7-16,4-1 7 15,-3 1 0-15,2 2-11 16,0-2 30-16,1 7-30 16,0-3 11-16,-1 6 0 0,-1 0 11 15,-2 3-11 1,1 3-6-16,0 1 3 0,0 1 6 16,-1 2-3-16,-1 1 0 15,0 2-11-15,-3-1 9 16,2 2 2-16,-2 0-2 15,1 0-9-15,4 0 11 16,2 0-13-16,1 2 13 16,1 4 0-16,0-2 0 15,2 3 0-15,-1-2 0 16,-4 0 0-16,5 0 15 16,-2 1-23-16,-1-1 8 15,-2 1 0-15,0 1-13 0,-2 1 9 16,-1 2 2-16,-1 4-2 15,-2 0 4-15,0 3 0 16,0 2 0-16,0-1 0 16,-6-2 22-16,-5 1-20 15,2-3 11-15,0-2-12 16,-1 0 11-16,1-1 2 16,-2-2-14-16,-3-1 0 15,4 1 15-15,-1 2-13 16,-1-3 13-16,0 2-15 15,3-3 15-15,2-1-10 16,2-2-5-16,1-1 0 16,4-2 15-16,-2 0-13 15,1-1 2-15,1 0-8 0,0 0 10 16,0 0 1-16,0 0-7 16,0 0 0-16,-2 0-5 15,2 0 7-15,0 0-9 16,0 0-2-16,0 0-35 15,0 0 27-15,0 0-62 16,0 3-14-16,0-1-19 16,0-2-209-16</inkml:trace>
  <inkml:trace contextRef="#ctx0" brushRef="#br1" timeOffset="484609.655">20144 9494 24 0,'0'0'15'0,"0"0"-15"16,0 0 9-16,0 0-3 15,0 0-3-15,0 0 10 16,0 0 40-16,19-41-32 16,-17 35-21-16,2 2 24 15,1 0 6-15,-1-2 8 16,3 4-25-16,-3-3 2 16,-1 4 54-16,-2-2-59 15,2 0-10-15,0-2 6 16,0 0-3-16,-1 1-6 15,-1-1 1-15,2 2 2 0,-2 0 27 16,1-2-14-16,0-1 9 16,-1 0-22-16,2-2 6 15,-3 2 7-15,3 1-4 16,-3 0-9-16,4 3 18 16,-2 0-6-16,0-1-11 15,-1 0 0-15,1-1 9 16,-2 1-1-16,3 3-9 15,-3-3 7-15,0 3-8 16,1-2 13-16,-1 2-13 16,0 0 1-16,0 0-24 15,0 0 21-15,2 0-25 0,-1 10 28 16,2 2 6 0,2 3-6-16,-1 0-1 0,2 2-2 15,0 1 3-15,0 0 21 16,-1-1-20-16,-1-1 3 15,2 1 36-15,-3 0-34 16,0 2 2-16,0 1 1 16,-2 2-8-16,-1-1 25 15,0 4-26-15,0-1 1 16,0 1 24-16,0 1-15 16,0 0-5-16,0 1-4 15,0-3 6-15,0-1 0 0,0-5-7 16,0-4 0-1,0-4 13-15,0-2-7 0,0-2-6 16,0 0 0-16,0-4 2 16,0 1-10-16,0-1 8 15,0-1 0-15,0 0 0 16,0 2 1-16,0-1-1 16,0-2 3-16,0 0 2 15,0 0-5-15,0 0 0 16,0 0 0-16,0 0 33 15,0 0-28-15,0-12 1 16,-4-5-2-16,-1 0-3 16,-2-4 0-16,-1 1-1 15,2-1 0-15,-1-1-3 16,-2 0 3-16,3-5-1 0,-1 2-5 16,1-1 12-16,1-3-19 15,-1 3 13-15,5 0 0 16,-2 2-15-16,3 1 15 15,0-1-7-15,0 3 6 16,0 3-19-16,0 3 5 16,0 4 15-16,1 0 0 15,1 2-10-15,-1 1 19 16,2 2-9-16,0-2 0 16,-2 1 7-16,1-2-18 15,0-1 11-15,1 0 0 16,0-2-6-16,2-2 10 0,0 0-4 15,1 0 0-15,0 3 9 16,-2 0-17-16,-1 2 8 16,2 1 0-16,-2 2 0 15,0 1 2-15,0-2-2 16,0 2 0-16,3 0 8 16,-2-2-17-16,-1 2 9 15,2 0 0-15,-1-3-2 16,1 3 5-16,2-1-3 15,-1 1 3-15,0 0 1 16,2 1-3-16,0-1-1 16,-2 2 0-16,2 3-17 15,-2-2 31-15,1 2-23 0,2 0 9 16,-1 0 0 0,-1 0-3-16,-2 0 3 0,0 0 0 15,-3 0-4-15,1 0 8 16,-3 0-4-16,2 0 0 15,2 0 4-15,-2 0-18 16,2 2 7-16,-1 5 2 16,2 3-11-16,0-2 25 15,0 3-9-15,-1-1 2 16,1 2 1-16,-2-2-3 16,0 2-3-16,-2 0-4 15,-1-4 1-15,0 1 12 0,0-1-12 16,0-3 5-16,0 2 1 15,0 0-11-15,0 0 11 16,0 3 0-16,-1-1 1 16,-4 1 2-16,-1 0-3 15,-1 4 0-15,-2 2 1 16,0 0-2-16,1-2 1 16,1-2 0-16,0-5 3 15,2 0-3-15,1-1 0 16,-2-2 0-16,3 0 8 15,0-1-20-15,-3 0 12 16,-2 2 0-16,1 1-1 16,-6-1 1-16,-1 3-7 15,0-3 7-15,-2 3 6 0,0 1 8 16,2-1-14-16,2 1 0 16,-1-2-4-16,6 0 11 15,1-4-6-15,2-2-1 16,3 1 3-16,1-2 3 15,0 0-6-15,0 0 0 16,0 0-5-16,0 0 5 16,0 0 0-16,0 0 0 15,0 0 1-15,0 0-8 16,0 0 7-16,0 0 0 16,0 0-15-16,0 0 25 0,0 0-15 15,0 0 5 1,0 0 0-16,0 0 12 0,0 0-12 15,0 0 3 1,0 0 3-16,0 0 4 0,0 0-11 16,0 0 1-16,0 0 0 15,0 0 1-15,0 0-1 16,0 0 0-16,0 0-6 16,0 0 10-16,0 0-4 15,0 0 0-15,0 0 6 16,0 0-3-16,0 0-3 15,0 0-4-15,0 0-21 16,0 0 32-16,0-5-7 16,3-3 0-16,3-4 5 15,-1 0-1-15,-3-1-4 16,2 0 0-16,-1 1-4 0,-2 1 0 16,2 0 4-16,-3 0-5 15,3 5 14-15,-3-2-33 16,0 4 23-16,0 1-11 15,0 3 9-15,0 0-22 16,0 0-30-16,0 0-15 16,0 6 48-16,0 8 14 15,0 3 8-15,0 3 0 16,-3-1 4-16,-1 0 0 16,1-2-4-16,3 1 0 15,0-1 8-15,0 1-16 0,0-1 8 16,0 2-60-16,0-4-98 15</inkml:trace>
  <inkml:trace contextRef="#ctx0" brushRef="#br1" timeOffset="485605.7888">20198 9535 211 0,'0'0'53'15,"0"0"-42"-15,0 0 6 16,0 0-16-16,0 0 15 15,0 0-14-15,0-17 4 16,0 17-12-16,0 0 2 16,0 0 4-16,0 0 10 15,0 0-3-15,0 0-4 0,0 0-3 16,0 0 3-16,0 0 16 16,0-3-9-16,0-1 3 15,0-4 2-15,0 0-14 16,3-1-1-16,1 1 1 15,2-1 7-15,0-2-16 16,0 3 7-16,0 0 1 16,-1 2 1-16,-2 1 6 15,-2 5-11-15,0-3 4 16,-1 3-7-16,0 0 0 16,0 0-27-16,0 0 3 15,0 8 27-15,2 0-4 0,0 4 8 16,1 1 4-16,1-3 0 15,2 5-6-15,-3-1 9 16,1 1-7-16,1 2 4 16,0 0 1-16,-1 4-5 15,-1-4 0-15,1 3 8 16,-2-1 1-16,-2 0-9 16,0-2 0-16,0-2 22 15,0-1-20-15,0-3 3 16,0 0 7-16,0-3-12 15,0 3 39-15,0-2-39 16,0-1 0-16,0 0 4 16,0-1-4-16,0 0 4 15,0-1-4-15,0-2 7 0,0 0-1 16,0 0-6-16,0 0 0 16,0-2-8-16,0-1-1 15,0 1-2-15,0-2-52 16,0 0-17-16,0 0-4 15</inkml:trace>
  <inkml:trace contextRef="#ctx0" brushRef="#br1" timeOffset="486716.7036">20250 9777 1 0,'0'0'80'0,"0"0"-33"15,0 0-1-15,0 0 56 16,0 0-50-16,0 0-30 16,9-25 74-16,-9 20-81 0,0 1 5 15,0-1 1 1,0-1-14-16,-3 2 16 0,0 0-23 16,0-2 6-16,0 2 14 15,0-1-20-15,0 0 0 16,1 0 22-16,1 0-10 15,1 1-2-15,-1-1-10 16,-1-1 8-16,-1 0-10 16,2 1 2-16,-1-2 0 15,2 0 1-15,0 1 1 16,0-2-4-16,0-1 1 16,0 0 1-16,0 2-2 0,0-1 2 15,0 6 0 1,0-2-3-16,0 3 17 0,0-1-16 15,0-1 2-15,0 1 0 16,0-1 0-16,0-3 0 16,0 3 0-16,0-4-4 15,0 0 20-15,0 1-15 16,0-1-1-16,0 3 0 16,0 1-7-16,0 2 0 15,0 1 7-15,0-2 3 16,0 2 8-16,0 0-15 15,0 0 4-15,0 0 0 16,0 0-14-16,0 0 7 16,0 0-17-16,0 0 20 15,0 0-49-15,0 0 29 0,0 0-41 16,0 0 2-16,0 0 48 16,0 0-32-16,0 0 20 15,2 0-3-15,-1 0-68 16</inkml:trace>
  <inkml:trace contextRef="#ctx0" brushRef="#br1" timeOffset="489783.2261">8890 6825 163 0,'0'0'36'15,"0"0"8"-15,0 0 0 16,0 0-3-16,0 0-7 0,0 0 28 16,0 0-46-16,0-11-6 15,0 11-10-15,0 0 9 16,0 0 7-16,0 0-16 16,0 0 5-16,0 0-20 15,0 0 19-15,0 14-5 16,3 7 1-16,4 5 0 15,-2 5 14-15,-1 5-14 16,1 6 0-16,-2-1 33 16,2-1-30-16,-2-6-2 15,2-7-1-15,0-7 10 16,-2-5 14-16,0-5-24 16,-2-6 1-16,1 0 10 15,-2-2-6-15,0-2-5 16,0 0 0-16,0 0 5 0,0 0 13 15,0 0-18-15,1 0 0 16,-1 0 0-16,2 0 6 16,-2 0-6-16,1 0 9 15,2 0-1-15,6-2 32 16,6-12-40-16,4-5 3 16,7-1 8-16,2-7-11 15,3-1 0-15,1-1-1 16,-1-2 18-16,3 2-16 15,-2 3-1-15,-4-1 0 16,-1 5-3-16,-4 1 8 16,-3 3-2-16,-2-1-3 0,-3 2 3 15,-2 5-6 1,-5 2 3-16,-2 2 0 0,-2 2 2 16,-2 3 1-16,-1 3-3 15,1 0 0-15,-2 0 9 16,0-2-20-16,0 2 11 15,0 0-31-15,7 0 4 16,-2 0-43-16,2 8 45 16,1 5-25-16,-4 2-59 15,-4-3-52-15</inkml:trace>
  <inkml:trace contextRef="#ctx0" brushRef="#br1" timeOffset="505356.2685">8112 8920 13 0,'0'0'0'0,"0"0"26"16,0 0-21-16,0 0 7 15,0 0 30-15,0 0-23 16,0 0 13-16,0-3 4 16,0 0-30-16,0 0 47 15,0 2-40-15,0-1-2 16,0 0 4-16,0 2-11 16,0 0-8-16,0 0 4 15,0 0 0-15,0-3-4 16,8 3 1-16,6-5 3 15,4 2 5-15,2-1-5 16,0 2 0-16,0-1-4 0,0 3 8 16,-3 0-2-1,2 0-2-15,-5 0 0 16,3 7-1-16,-4 0 1 0,1-4-3 16,-5 2 0-16,-1-2-12 15,-4-1-8-15,0-2-51 16,-2 1 7-16,-2-1-30 15</inkml:trace>
  <inkml:trace contextRef="#ctx0" brushRef="#br1" timeOffset="505683.697">8131 8994 82 0,'0'0'48'16,"0"0"-23"-16,0 0-25 16,0 0 8-16,0 0 59 15,0 0-55-15,15-5-7 16,-5 2 10-16,3 3-11 15,-2 0-3-15,-2 0-1 16,4 0 0-16,-1 0 4 16,2 0-4-16,-1 1 0 0,1 2-3 15,4 1-2-15,-1-1 4 16,1 2-67-16,0-5-92 16</inkml:trace>
  <inkml:trace contextRef="#ctx0" brushRef="#br1" timeOffset="514167.5263">21982 2372 235 0,'0'0'69'0,"0"0"-67"16,0 0 25-16,0 0 29 15,0 0-39-15,0 0 32 0,0 0 5 16,0-9-23-1,0 6 1-15,-6-1-32 0,3 1-6 16,-4-1-2-16,2 1-6 16,-3 1-1-16,-2-3-55 15,-4 0-74-15,0-2-98 16</inkml:trace>
  <inkml:trace contextRef="#ctx0" brushRef="#br2" timeOffset="522840.8094">21400 2302 225 0,'0'0'1'16,"0"0"10"-16,0 0-11 16,0 0 0-16,-82-47-13 15,63 39 44-15,2 3-31 16,-2 0 16-16,3-2-13 16,-1 2 12-16,-4-1-15 15,-1 2 0-15,1 2-10 16,-5-1-2-16,-2 3 12 15,-2 0 31-15,-3 0-29 16,-3 0 4-16,-3 0-5 16,-5 5 0-16,-5-1 9 15,0 1 6-15,-2-4-12 16,0 1 37-16,2 3-23 0,-2 0-14 16,1-1 2-16,1 1-4 15,2 3 8-15,3-2-10 16,-1 5 0-16,-3 1 0 15,-1 3 2-15,-5 4-1 16,2 3-1-16,-5 3 0 16,1 7-14-16,5 0 14 15,4 4 0-15,7-4-1 16,9 0 10-16,4 1-18 16,2 5 5-16,-1 4 4 0,-1 5-1 15,7 5 1 1,5 2 0-16,6 4 0 0,9 2 1 15,0 3-2-15,15 0-6 16,13-1 7-16,9-2-3 16,12-1 3-16,14 2 0 15,12-3 8-15,19 2-1 16,16-2-4-16,11-2-3 16,12 2 7-16,8-2 0 15,7-5-7-15,6-3 0 16,-2-9 2-16,9-3 5 15,6-8 9-15,2-3 5 16,8-5-21-16,4-4 12 16,0-5 0-16,3-5-12 15,3-3 0-15,-7-3 1 16,-4 0 15-16,-5-4-16 0,-13-12 0 16,-10-3-10-16,-12-3 10 15,-12-6 0-15,-12-9 2 16,-12-9 1-16,-8-11-3 15,-8-11 0-15,-13-7 0 16,-13-3 7-16,-16 3-7 16,-19 1 0-16,-12 3 32 15,-10 3-18-15,-1 4 19 16,-8-1-33-16,-19 1 0 16,-12-2-6-16,-10-4 3 15,-12-1 1-15,-14-4-6 16,-7-1 7-16,-10-2-3 15,-11-5 4-15,-2 4 0 0,-3 9 14 16,3 4-8-16,-1 13-6 16,2 4 0-16,-2 5 11 15,-9 5-8-15,-10 0-3 16,-12 6 0-16,-16 2-15 16,-10 3 15-16,-8 3-8 15,4 3 8-15,24 5 17 16,25 0 31-16,38 5-22 15,26 5-25-15,17 7 5 16,7 0-6-16,-3 7-2 16,-4 15-3-16,-8 2 10 15,-3 7-13-15,-5 1 8 16,-10 4-38-16,0-4 33 0,-1-2-63 16,7-5 3-16,20-5 32 15,15-8-83-15,14-5-48 16</inkml:trace>
  <inkml:trace contextRef="#ctx0" brushRef="#br2" timeOffset="523981.37">20483 3141 150 0,'0'0'17'16,"0"0"-11"-16,-103 85 1 15,51-37-2-15,-10 6 5 16,-9 7 47-16,-10 9-4 15,-14 13-26-15,-20 7 23 16,-13 3-4-16,-11-1-14 16,6-10-20-16,17-11 12 0,28-13 38 15,30-15-48-15,20-8 16 16,18-9-30-16,8-8-6 16,5-8-15-16,6-7-9 15,1-3-54-15,8 0 13 16,24-3-19-16,14-16-85 15</inkml:trace>
  <inkml:trace contextRef="#ctx0" brushRef="#br2" timeOffset="524872.8656">20952 3191 179 0,'0'0'46'0,"0"0"2"16,0 0 6 0,0 0-42-16,0 0-8 0,0 0-8 15,3 31 11-15,14 22-7 16,3 19 89-16,5 26-61 15,0 19-3-15,3 9-24 16,3 14 13-16,1 3-11 16,2-4-3-16,-4 1 0 15,-3-7 10-15,-4-12 6 16,-3-7-1-16,-5-12-11 16,-6-12 4-16,-6-13 19 15,-3-14-27-15,0-13 0 0,0-13-12 16,0-8 12-1,0-10-56-15,0-8-26 0,3-11-107 16</inkml:trace>
  <inkml:trace contextRef="#ctx0" brushRef="#br2" timeOffset="525517.4837">21770 3130 289 0,'0'0'70'0,"0"0"-69"15,0 0-1-15,0 0 0 16,33 122 18-16,-11-51 7 15,12 20 40-15,8 22-28 16,7 10-16-16,2 7 21 16,6-1-36-16,2-7 0 0,3-2 2 15,-4-4 0-15,-2-8 19 16,-4-5-27 0,-7-9 0-16,-3-6 13 0,-6-6 1 15,-6-13-14-15,-5-5 0 16,-1-14 8-16,-3-13-24 15,-4-7-5-15,-4-12-38 16,-6-6 11-16,-4-9-66 16,-3-3-80-16</inkml:trace>
  <inkml:trace contextRef="#ctx0" brushRef="#br2" timeOffset="526154.6902">22905 3178 315 0,'0'0'0'15,"0"0"5"-15,0 0-11 16,91 93 12-16,-36-40-5 15,14 17 44-15,11 16-16 0,5 11-11 16,-1 6-4-16,-2-3-6 16,-9-2 20-16,-5-5-9 15,-5 0-15-15,-5 0 17 16,-5-4-15-16,-3-2 2 16,-2-3-8-16,-5-6 6 15,-2-6 5-15,-8-9-11 16,-5-5 0-16,-7-8 1 15,-7-8-1-15,-5-11-34 16,-4-4 11-16,-2-10-30 16,-3-8 20-16,0-6-57 15,0-3-127-15</inkml:trace>
  <inkml:trace contextRef="#ctx0" brushRef="#br2" timeOffset="527372.2624">19137 4109 413 0,'0'0'54'0,"0"0"-32"15,0 0-6-15,-86-39 39 16,45 31-50-16,-11 5 13 16,-4 3 2-16,-2 0-12 15,4 0 37-15,10 8-28 16,13 6-17-16,9 7 6 15,7 11-6-15,0 11-2 16,4 15-4-16,7 16 12 16,4 14-4-16,4 7-2 0,26 9 0 15,9-2-5 1,13-13 5-16,12-18-11 0,14-23 5 16,6-18-2-16,-2-17-9 15,-7-13 17-15,-6-9 0 16,-8-28 17-16,-7-16-13 15,-9-17 3-15,-15-8-7 16,-13-8-2-16,-17-4-5 16,-1 5-15-16,-34-1-41 15,-10-1 36-15,-14 7-3 16,-6 5 21-16,-4 14-11 16,1 15 15-16,2 13 2 15,9 16 3-15,9 16-5 16,5 2-4-16,9 36-100 0,3 17 60 15,8 16-31-15,14 1-118 16</inkml:trace>
  <inkml:trace contextRef="#ctx0" brushRef="#br2" timeOffset="528093.3876">21103 4916 446 0,'0'0'2'16,"0"0"33"-16,0 0-26 16,0 0 14-16,0 0 1 15,0 0-8-15,-85-45-25 16,61 52 18-16,-9 18-9 15,-6 17 25-15,0 13-25 0,6 11 0 16,10 9-12 0,10 4 12-16,13-3 0 0,0-3-6 15,22-8 2-15,17-7-13 16,13-10 11-16,11-12 5 16,7-12-6-16,6-17 14 15,-4-7-9-15,-5-7 2 16,-7-22 0-16,-8-8 8 15,-13-6-8-15,-13-7 0 16,-18-4 16-16,-8-2-16 16,-23-6-3-16,-23-8-36 15,-14 0-15-15,-8 1 53 16,-4 7-15-16,2 14 16 16,11 15-8-16,15 16 8 15,16 16-1-15,13 5-56 16,15 29-156-16</inkml:trace>
  <inkml:trace contextRef="#ctx0" brushRef="#br2" timeOffset="528752.7709">22902 4895 379 0,'0'0'82'0,"0"0"-21"16,-96-13-57-16,52 13 24 15,-4 2-24-15,-3 16-4 16,6 5 23-16,5 9-23 16,9 14 8-16,6 10-8 15,10 13 0-15,9 4 13 16,6 3-11-16,12-1 2 16,19-2-8-16,7 0 16 15,8-10-32-15,0-9-6 16,5-15-28-16,-2-16 54 15,-6-15-23-15,-6-8 23 16,-5-12 5-16,-8-25-3 16,-4-13 22-16,-10-8-24 0,-10-8-16 15,0-1 13 1,-24 1-27-16,-9 6 25 0,-5 4 2 16,1 13 6-16,1 11 2 15,3 13-5-15,9 16-21 16,10 3 12-16,9 22-10 15,5 17-81-15,5 9 40 16,26 3-78-16</inkml:trace>
  <inkml:trace contextRef="#ctx0" brushRef="#br2" timeOffset="529452.7558">24309 4953 360 0,'0'0'23'0,"0"0"29"16,0 0-28-16,0 0-7 16,-85-30-8-16,46 30-9 15,-6 17 22-15,-6 12-7 16,1 10-11-16,2 12 15 0,5 14-13 15,10 5 16-15,12 3-22 16,14-4 0-16,7-6 19 16,19-9-15-16,21-9-3 15,12-9-1-15,8-11 7 16,6-14-8-16,14-11 8 16,5-16-7-16,1-22 47 15,0-11-35-15,-15-4-11 16,-18-6-1-16,-16-3 9 15,-19-6-3-15,-18-7-6 16,-3-4-15-16,-30 0 3 16,-11 0 17-16,-10 0-5 0,-6 3 16 15,-1 6-9-15,-2 14-14 16,2 16-30-16,1 18-26 16,3 14-54-16,-4 8-101 15</inkml:trace>
  <inkml:trace contextRef="#ctx0" brushRef="#br2" timeOffset="532440.3795">18682 4654 53 0,'0'0'23'0,"0"0"32"16,0 0 18-16,0 0-36 15,0 0 11-15,0 0-42 16,-22-6 16-16,14 6 59 16,-4 0-75-16,-5 0 37 15,-3 11-32-15,-9 9 0 0,-10 13-5 16,-10 4-6-16,-5 9 1 15,-3 0 15-15,2 4-8 16,3 1-6-16,1 2 20 16,0 3 0-16,-1 2-7 15,4-5-10-15,-1-4-5 16,2-3 38-16,5-6-38 16,-6-2 0-16,-2-4 27 15,2-3-22-15,1-6 22 16,3-4-27-16,8-2 19 15,0-2-38-15,4-3 44 16,6 1-51-16,3-6 45 16,8-1-19-16,5-4 0 0,5-1 0 15,4 0-53-15,1-1 29 16,0-2-124-16,8 0 6 16,18-17-63-16</inkml:trace>
  <inkml:trace contextRef="#ctx0" brushRef="#br2" timeOffset="533035.4524">18629 4686 116 0,'0'0'122'0,"0"0"-60"0,0 0-22 16,0 0-11-16,0 0-27 16,0 0 11-16,0-7-13 15,0 10 0-15,0 14 14 16,1 11 4-16,1 14-7 15,-1 14 23-15,-1 17-2 16,0 15 13-16,0 11-32 16,0 12-4-16,0 3 48 15,2-3-53-15,5-4 2 16,-1-11-5-16,1-5 13 0,1-4-13 16,-2-8-1-1,-1-9 0-15,0-12 7 0,-1-12-7 16,1-12 0-16,0-12-6 15,-2-8 6-15,-2-7-1 16,-1-6-21-16,0-1-22 16,2-6 39-16,5-28-120 15,1-25-173-15</inkml:trace>
  <inkml:trace contextRef="#ctx0" brushRef="#br2" timeOffset="533490.0772">18876 4635 201 0,'0'0'51'15,"0"0"-51"-15,0 0 8 16,0 0-7-16,0 0 19 16,96 99-15-16,-72-53 67 0,-2 10-41 15,0 10 35-15,-1 11-23 16,3 15-5-16,0 8 0 15,-2 5-26-15,-1-3-5 16,-1-10 21-16,-3-8-28 16,-1-4 0-16,1-7-3 15,-5-6 12-15,-1-3 0 16,0-11-9-16,-4-10 1 16,-5-13-6-16,2-11 5 15,-4-10-7-15,1-6-15 16,-1-3-18-16,0 0 24 15,0-25-38-15,0-14-139 16</inkml:trace>
  <inkml:trace contextRef="#ctx0" brushRef="#br2" timeOffset="533970.2929">19179 4771 320 0,'0'0'5'0,"0"0"-5"15,0 0 21-15,0 0 1 16,0 0-12-16,0 0 74 16,5-66-44-16,0 66-36 15,4 27-4-15,7 16 0 16,5 16 46-16,5 13-33 16,-1 8 16-16,4 9 5 15,-4 6-34-15,-2-1 25 16,2-3-25-16,0-8 6 15,-1-5-9-15,4-6 10 16,1-9-7-16,-4-7 0 16,4-3 12-16,-3-4-15 15,-3-2 3-15,-3-8 0 0,-4-5 1 16,-2-9-1-16,-4-4-14 16,-2-6-1-16,3-4-49 15,-2-1-5-15,0-5-96 16,-2-5-158-16</inkml:trace>
  <inkml:trace contextRef="#ctx0" brushRef="#br2" timeOffset="534729.0138">21010 5591 258 0,'0'0'144'0,"0"0"-119"15,0 0-2-15,0 0-3 16,0 0-16-16,0 0 42 16,-89 65-28-16,49-30-11 15,-6 10 54-15,-8 15-52 16,-6 6 39-16,-2 9-16 15,-1 2-28-15,6-5 39 0,8-4-43 16,9-4 0 0,12-5 14-16,4-9-14 0,6-10 0 15,6-8-4-15,4-11 15 16,5-9-35-16,3-7 18 16,0-3-50-16,0-2 50 15,5 0-56-15,17-22 8 16,11-11-56-16,6-15-204 15</inkml:trace>
  <inkml:trace contextRef="#ctx0" brushRef="#br2" timeOffset="535166.7231">20945 5604 26 0,'0'0'68'16,"0"0"2"-16,0 0 36 15,0 0-56-15,0 0-7 16,0 0 41-16,79 62-40 0,-60-36-14 16,0 9 14-16,4 10-22 15,3 11 30-15,-1 7-34 16,-1 2-18-16,-3 3 42 16,-3-3-40-16,-6-2 8 15,-2-3-10-15,-6-11 4 16,-2-3 6-16,-1-12-10 15,-1-11 0-15,0-9-23 16,0-7 16-16,2-6-42 16,-1-1-22-16,1 0 11 15,7-19 8-15,0-7-176 16</inkml:trace>
  <inkml:trace contextRef="#ctx0" brushRef="#br2" timeOffset="535598.5488">21279 5564 208 0,'0'0'44'0,"0"0"40"16,0 0-45-16,0 0-5 0,0 0-34 15,0 0 0-15,9 10 39 16,-1 19 13-16,5 5-25 16,6 8 13-16,5 8-20 15,3 3 27-15,0 7-42 16,6 1-2-16,-1 2 42 15,0-3-43-15,1-4 8 16,-8-1-8-16,-5-4 11 16,-3 1-5-16,-6-5-8 15,-1-6 0-15,-4-6 8 16,-1-7-8-16,-2-6-4 16,-2-7-16-16,0-4-35 0,3-5 1 15,-3-6-48-15,1 0-6 16,-1-13-19-16</inkml:trace>
  <inkml:trace contextRef="#ctx0" brushRef="#br2" timeOffset="536147.0948">21335 5368 168 0,'0'0'48'16,"0"0"-25"-16,0 0-8 15,0 0-1-15,0 0-13 16,0 0 43-16,23 46 8 0,-7-22 2 16,3 5-45-1,4 5 10-15,5 7 33 0,1 1-50 16,2 1 11-16,-1 3 13 15,3 2-21-15,0 5 23 16,1 1-28-16,1-1 0 16,-7-6 14-16,-3-5-14 15,-3-5 0-15,-6-2 12 16,-2-2-11-16,-5-7 19 16,-4 0-20-16,-1-5 0 15,-4-3 17-15,2-3-16 16,-2-5-1-16,0-2 11 15,0-5-11-15,0-2 0 16,0-1-52-16,0 0-25 16,4 0 20-16,4-21-176 0</inkml:trace>
  <inkml:trace contextRef="#ctx0" brushRef="#br2" timeOffset="536883.9287">22749 5639 285 0,'0'0'55'15,"0"0"2"-15,0 0-57 16,0 0 4-16,0 0 10 0,0 0-9 16,-47 32 5-1,24-6 21-15,-7 13-12 0,-5 10 37 16,-4 11-40-16,1 2-5 15,-3 4 22-15,1-3-4 16,0-3-9-16,2 3-17 16,1-2 4-16,8-3 17 15,3-5-24-15,7-6 0 16,5-11-7-16,4-8 7 16,4-6 0-16,1-8 0 15,4-6 6-15,1-5-17 16,0-1 7-16,0-2-52 15,0 0 50-15,4-8-39 16,20-22-39-16,9-14-130 16</inkml:trace>
  <inkml:trace contextRef="#ctx0" brushRef="#br2" timeOffset="537308.037">22858 5634 131 0,'0'0'61'0,"0"0"-36"0,0 0-16 15,-26 83 14-15,22-54 1 16,4 2-10-16,0 5 44 16,0 1-6-16,0 5-30 15,7 7 52-15,0 2-58 16,-1 3 31-16,2 4-9 16,-2 1-37-16,-2 3 52 15,0 0-48-15,-2-3-5 16,1-6 22-16,-3-7-19 15,0-5-3-15,0-7 0 16,0-9 7-16,0-9-11 0,0-6 4 16,0-3-47-1,0-7 23-15,0 0-44 0,0-3 11 16,-6-14-36-16,-5-12-145 16</inkml:trace>
  <inkml:trace contextRef="#ctx0" brushRef="#br2" timeOffset="537798.6673">22851 5624 89 0,'0'0'100'16,"0"0"-57"-16,0 0-38 15,0 0 12-15,0 0 24 16,0 0 11-16,54 80-5 15,-32-46-14-15,4 2 39 16,-2 3-56-16,-1 4 4 16,1 1 40-16,-1 1-52 0,-4 2 14 15,2-3-15-15,-3 2 5 16,-5 0 16-16,-1-5-28 16,-1 2 0-16,-1-6 9 15,1-3-9-15,-2-1 0 16,1-6-7-16,-1-4 17 15,0-5-13-15,-5-3 3 16,-2-3-32-16,-1-6 0 16,-1-1-15-16,0-4-32 15,0-1-11-15,-6 0-89 16,-10-17-33-16</inkml:trace>
  <inkml:trace contextRef="#ctx0" brushRef="#br2" timeOffset="538328.8345">22939 5406 262 0,'0'0'55'16,"0"0"-48"-16,0 0 2 16,0 0-9-16,0 0-16 15,0 0 3-15,-10-2 13 16,10 7 15-16,3 10-14 15,5 5 15-15,5 0 10 16,-1 2-26-16,-2 5 12 16,2 0-12-16,0 3 7 15,3 2 16-15,-2 5-6 16,7 9-9-16,-1 10 36 0,4 4-41 16,2 0 28-1,-1-1-6-15,-3-11-21 0,-1-2 32 16,1-5-36-16,-6-4 4 15,-1-5 7-15,-2-2-6 16,-5-3-5-16,2-6 0 16,-5-3 7-16,-1-3-10 15,-1-1 3-15,1-2 0 16,-3 1-14-16,1-4-26 16,3 1-21-16,-1-1-39 15,3-4-106-15</inkml:trace>
  <inkml:trace contextRef="#ctx0" brushRef="#br2" timeOffset="539168.5962">24461 5385 170 0,'0'0'110'0,"0"0"-46"15,0 0-45-15,0 0 27 16,0 0 14-16,0 0-47 16,-6 0 45-16,1 4-58 15,-5 9-21-15,-14 9 21 0,-6 12 6 16,-11 8 30-16,1 9-31 15,-1 2 8-15,-2 11 12 16,1 6-23-16,-2 5 3 16,1-2 8-16,4-8-8 15,2-9 0-15,5-8-5 16,4-7 2-16,3-2 24 16,6-5-26-16,4-5 0 15,1-9 12-15,7-4-12 16,1-4 0-16,4-7-3 15,2-1 12-15,0-2-9 16,0-2 0-16,0 0-27 16,0 0 17-16,0 0-51 0,2 0-20 15,15-11-20-15,6-15-199 16</inkml:trace>
  <inkml:trace contextRef="#ctx0" brushRef="#br2" timeOffset="539655.943">24371 5496 338 0,'0'0'90'16,"0"0"-90"-16,0 0-19 16,0 0 10-16,0 0 18 15,0 0-8-15,26 63 8 16,-15-41-6-16,3 6 45 15,-3 9-25-15,2 10-11 16,-1 13 46-16,-3 9-35 16,0 4-13-16,-6 0 12 15,-3-2-12-15,0-1 26 0,0-3-31 16,0-2-5 0,0-7 20-16,0-9-19 0,0-10 3 15,0-7-4-15,0-11 3 16,0-9-1-16,0-7-2 15,0-3 0-15,0-2-11 16,0 0 8-16,0 0-19 16,0-12-9-16,7-12-88 15,8-13-58-15</inkml:trace>
  <inkml:trace contextRef="#ctx0" brushRef="#br2" timeOffset="540300.3436">24556 5324 220 0,'0'0'79'16,"0"0"-27"-16,0 0-34 15,0 0 7-15,0 0-25 16,0 0 0-16,-74-16 28 15,68 16-28-15,4 0 0 16,2 0-32-16,-2 0-64 16,1 0 69-16,1 0-10 15,-2 2 29-15,2 2 8 16,-2 2 1-16,0-1 4 16,1 4-5-16,1 1 1 0,0-1 34 15,0 4-30-15,0-1 9 16,1 2 45-16,8 5-43 15,5 4-3-15,2 4 5 16,4 7-13-16,2 3 38 16,6 10-37-16,0 6-4 15,1 5 29-15,-1 4-24 16,-3-3 6-16,-2-4-2 16,-3-7-7-16,-3-6 26 15,-4-6-30-15,-3 0 0 16,-3-4 10-16,-4 0-6 15,-3-3-4-15,0-2 0 16,0-6 1-16,0-4-9 16,0-5 5-16,0-7-36 15,0-3-1-15,0-2-49 0,0 0-13 16,-2-12-107-16</inkml:trace>
  <inkml:trace contextRef="#ctx0" brushRef="#br2" timeOffset="540841.5765">24519 5366 131 0,'0'0'79'0,"0"0"-50"15,0 0-24-15,0 0 19 16,0 0 9-16,0 0-28 15,64 70 53-15,-37-51-31 16,0 2-8-16,0 2 40 16,-4-1-58-16,-1 4 21 15,-2-2-22-15,-2 5 3 16,-4-3 9-16,-1-1-12 16,-3-1-18-16,1-3 11 0,-1-1-67 15,-2-1-19-15,-7-5-100 16</inkml:trace>
  <inkml:trace contextRef="#ctx0" brushRef="#br2" timeOffset="545393.6064">17377 1918 14 0,'0'0'21'15,"0"0"43"-15,0 0-13 16,0 0 31-16,0 0 17 16,0 0-58-16,0 0 29 15,-83-4-50-15,75 4-16 16,2 0 15-16,-2 0-8 16,-3 0-14-16,-4 9 3 15,-4 7 0-15,-2 4-20 16,0-1 15-16,0 3 5 15,-3 0 7-15,1 0 13 16,0 2-32-16,-1 0 12 0,0-1 0 16,3 0-2-16,3-2 2 15,0 1 0-15,6 1-9 16,1 0 16-16,5 1-14 16,3 1-3-16,3 0 10 15,0 5-2-15,0 3 2 16,0 5-1-16,7 1 1 15,0 4 3-15,-2-1-2 16,-1-3-2-16,1-2 8 16,-1-5-20-16,-1-1 15 15,-3-5-2-15,2-4 14 16,-2 0-13-16,0 0 2 16,0 0-3-16,0 1-7 0,-5 0 7 15,-4 4 0 1,2-4 1-16,-5 2-1 0,5 1 13 15,-3 1-14-15,0 0 1 16,2-1 0-16,1 2-1 16,3-2 1-16,1-2 0 15,1 1-2-15,2-4 2 16,0 3-4-16,-2-2 2 16,2 0 2-16,0 1 1 15,-2 0 1-15,1 2-2 16,-1 0 2-16,-1 2 3 15,-1-3-2-15,3 1-3 0,0-1 0 16,1 1-5-16,0 3 5 16,0 3 0-16,0 0-6 15,0 3 12-15,0 0-6 16,0 1 0-16,0-2 0 16,0 1-5-16,1 0 5 15,0-1 0-15,-1 1-7 16,2-1 12-16,0-3-6 15,0 0 1-15,-2 0 0 16,0 0-3-16,0-2 3 16,0 2 0-16,0-4-9 15,-6-1 15-15,-2-2-10 16,-2-3 4-16,4-3 0 16,3-2 4-16,3-2-4 15,0 0 0-15,0 4 0 0,0 1 1 16,0 0 9-16,0 2-10 15,0 2 2-15,1 4 3 16,2 1-5-16,0 3 0 16,-1 2 4-16,0 1-4 15,1-2 0-15,-3 1-2 16,0-3 8-16,0 2-4 16,0-5-2-16,0 2 0 15,0 1 0-15,-1 3 8 16,-8 1-8-16,2 1 0 0,-3 7 0 15,3-2 0 1,-3-1 0-16,2 0 0 16,2-5 2-16,-2-2-1 0,5-2 1 15,0 0-2-15,1-2 0 16,2 2-5-16,0-1 5 16,0-2 0-16,0 2-1 15,0-3 10-15,0-3-18 16,0-1 8-16,-3 0 1 15,3-1-7-15,-5-1 7 16,-1 0 0-16,-2 1-5 16,-3 2 15-16,1-1-16 15,-2 0 6-15,1 2 0 16,1-1 1-16,-3 2-1 16,2 0-3-16,-3 1 0 0,4 3 6 15,0 2-2 1,-2 4-1-16,4 6 8 0,1 1-16 15,2 8 8-15,4 6-25 16,1 8-14-16,0 10-123 16,0-1-99-16</inkml:trace>
  <inkml:trace contextRef="#ctx0" brushRef="#br2" timeOffset="549592.0211">8872 8821 80 0,'0'0'19'0,"0"0"79"16,0 0-67-16,0 0-14 16,0 0 59-16,0 0-46 15,0 0 10-15,-33-20 6 16,33 20-30-16,0 0 18 15,0 0-28-15,0 0 10 16,0 0-1-16,0 0-15 16,0 0 0-16,2 0 1 15,11 0 13-15,7-2-5 0,3 2-9 16,2 0 0-16,3 0 4 16,2 0-4-1,1 0 0-15,-1 0-4 0,1 0 10 16,-1 0-2-16,-3 0-4 15,-2 0 5-15,-3 0-5 16,-2 0 0-16,-2 0 0 16,-6 0 2-16,1 0 0 15,-6 0-2-15,-2 0 0 16,-5 0 0-16,0 0 6 16,0 0-6-16,0 0-5 15,0 0-18-15,0 0-93 16,-5 0-156-16</inkml:trace>
  <inkml:trace contextRef="#ctx0" brushRef="#br2" timeOffset="549855.5645">8874 8947 236 0,'0'0'89'16,"0"0"-83"-16,0 0-3 15,0 0-3-15,0 0 0 16,0 0 43-16,22 9-43 0,-7-8 18 16,9 3 33-16,4-4-50 15,5 0-1-15,3 0-13 16,-2 0-95-16,-4-8-75 15</inkml:trace>
  <inkml:trace contextRef="#ctx0" brushRef="#br2" timeOffset="550831.76">8872 9036 293 0,'0'0'127'0,"0"0"-112"0,0 0-13 16,0 0 14-16,0 0-9 15,0 0 5-15,-8 0-12 16,8 0 1-16,16 0 27 16,1 0-20-16,3 0-1 15,1 3 21-15,1-2-26 16,-1 2 18-16,1-3-20 16,-1 0 2-16,-6 0 16 15,2 0-12-15,-1 0-6 16,-2-7 32-16,2 0-32 15,-3 0 14-15,-2 2-14 0,-4 0 0 16,0 3 3 0,-5 0-3-16,1 2 0 0,-3 0 0 15,0 0-7-15,0 0 0 16,3 0-46-16,0 0-40 16,2 0 39-16,4 0-65 15,-2 0-61-15</inkml:trace>
  <inkml:trace contextRef="#ctx0" brushRef="#br2" timeOffset="564536.6751">6026 8987 404 0,'0'0'9'16,"0"0"-2"-16,0 0-7 15,0 0 0-15,0 0 14 16,0 0-14-16,0 0 0 16,0 0 13-16,-17-23-8 15,30 20-2-15,2-2-3 16,4 3 0-16,2 2-9 15,0 0 9-15,0 0 0 16,-2 2-12-16,2 6 1 0,1-2-5 16,1 2-73-1,-4-3-31-15,-7-4-40 0</inkml:trace>
  <inkml:trace contextRef="#ctx0" brushRef="#br2" timeOffset="564725.5476">6074 8993 97 0,'0'0'60'15,"0"0"-60"-15,0 0-65 16,0 0 53-16,97-12-61 0</inkml:trace>
  <inkml:trace contextRef="#ctx0" brushRef="#br2" timeOffset="571852.7361">1435 9595 9 0,'0'0'35'16,"0"0"24"-16,0 0-20 0,0 0 12 16,0 0-50-16,0 0 10 15,0 0 0-15,-33-34-11 16,30 32 0-16,-2 0 12 16,0 1-7-16,2-1-10 15,0 2-16-15,3 0 21 16,0 0 16-16,0 0-16 15,0 0 0-15,0 0 3 16,0 0 7-16,0 0-10 16,0 0 0-16,0 0 1 15,0 0 0-15,0 0-1 16,0 0 0-16,0 0-5 16,0 0 20-16,0 0-14 0,6 0-1 15,6 2 0 1,1 3 6-16,2-2 2 0,0-3 5 15,1 1 29-15,0-1-33 16,6 0 27-16,-4 0-31 16,1 0 3-16,0-4 12 15,-5 2-12-15,-1-3-8 16,-4 4 0-16,-4 1 13 16,-2-2-30-16,-2 2 11 15,-1 0-43-15,0 0-17 16,0 0-72-16,0 0 9 15</inkml:trace>
  <inkml:trace contextRef="#ctx0" brushRef="#br2" timeOffset="572183.153">1506 9465 213 0,'0'0'112'16,"0"0"-84"-16,0 0-15 15,0 0 4-15,0 0-5 16,0 0-12-16,-8 0 0 16,9 0 5-16,14 0-5 15,6 0 0-15,4 7-2 16,2 0 6-16,0 8-4 16,-3 5 0-16,0 5 0 15,-5 6-2-15,-4 6 2 0,-6 0 0 16,-3 1 20-16,-1-2-13 15,-5-4-7-15,0-5 0 16,0-4 0-16,-2-2 8 16,-5 0-8-16,-1-2 0 15,-1 3-16-15,-1 0-14 16,0-5-57-16,-1-3-78 16</inkml:trace>
  <inkml:trace contextRef="#ctx0" brushRef="#br2" timeOffset="581667.1849">12151 10146 20 0,'0'0'31'0,"0"0"4"16,0 0-3-16,0 0 10 15,0 0-30-15,0 0 3 0,0 0 36 16,0 0-44-16,-3-16 21 16,3 15-8-16,0-1-4 15,0 1 38-15,-2 0-48 16,2-1 4-16,0 2 19 16,0-1-18-16,0-1-11 15,0 2 2-15,0-2-1 16,0-1 18-16,0 3-19 15,0-2 0-15,0 1-5 16,0 1 16-16,0-2-11 16,0 1 9-16,0-2 1 15,0-2 10-15,2 0-20 16,5-1 0-16,1 2-16 0,-1 0 34 16,3-1-18-16,-2 2 0 15,1 0 1-15,0 0-4 16,-3 0-4-16,0 0 7 15,-2 1-3-15,1 2 20 16,1 0-19-16,3 0 2 16,0 0 0-16,-2 0-2 15,5 0 2-15,-4 0 0 16,5 0-10-16,0 0 24 16,-1 0-14-16,0 0 0 15,0-3 2-15,-1 2-6 16,-1-1 4-16,-2 1 0 15,0-1-3-15,-1 2 8 16,-2 0-5-16,-2 0 0 0,-1 0 1 16,1 0-12-16,-2 0 11 15,4 0 0-15,-1 0 3 16,1 0-3-16,-1 3 0 16,2 0-5-16,-1 4 17 15,-1-4-24-15,1-1 12 16,-2 0 0-16,0-1 5 15,-2 1-5-15,-1-1 0 16,0-1-1-16,0 1 9 16,0-1-16-16,0 0 3 15,0 1 5-15,0-1 7 16,0 0-7-16,0 0-20 16,0 0 8-16,0 0-8 0,0 0 19 15,0 0-56-15,0 0 57 16,-4 0-19-16,-2-3 3 15,-2-4 12-15,-1 0-10 16,2 3 9-16,-4-2-2 16,2 3-55-16,-4 3-14 15,-1 0 30-15,-3 0-50 16</inkml:trace>
  <inkml:trace contextRef="#ctx0" brushRef="#br2" timeOffset="596242.5086">15687 10077 248 0,'0'0'1'0,"0"0"56"0,0 0 24 16,0 0-48-16,0 0 3 16,0 0-12-16,0 0-21 15,-9-9 20-15,9 9-23 16,0 0 0-16,0 0-7 15,11 7 14-15,2-1-7 16,-1 0 0-16,3-1 5 16,1-2 13-16,4-2-12 15,2-1-6-15,-1 0 19 16,3 0-15-16,3 0 1 16,-5 0-5-16,-1 0 6 15,0 0-6-15,-3 0 4 0,-2 0-4 16,2 0 0-1,-4 2 3-15,0 1-3 0,-4-3 0 16,0 2 9-16,0-2-13 16,-2 0 4-16,-4 0 0 15,1 0 1-15,-2 0 13 16,-3 0-16-16,3 0 2 16,-3 0 0-16,0 0-1 15,0 0 1-15,0 0-23 16,0 0 14-16,0 0-53 15,0 0-55-15,4 3-121 16</inkml:trace>
  <inkml:trace contextRef="#ctx0" brushRef="#br2" timeOffset="603814.4473">17252 7800 432 0,'0'0'34'15,"0"0"-32"-15,0 0 3 16,0 0 51-16,0 0-51 16,0 0 22-16,0 0-18 15,-15-18 11-15,15 32-27 16,0 11 7-16,0 15 0 16,0 13 44-16,0 10-22 15,0 10 7-15,0-2-6 16,0-7-20-16,0-11 32 15,0-11-35-15,0-7 0 0,0-6 15 16,0-7-4 0,2-6-11-16,-2-6 0 0,1-5 13 15,1-4-4-15,-2-1-5 16,2 0 5-16,1-15 57 16,2-19-63-16,1-15-3 15,3-11-7-15,2-4-13 16,-1-2 0-16,5 6-4 15,0 8 11-15,5 11-5 16,-3 16 7-16,-1 7 11 16,-2 7-7-16,-3 7 16 15,-2 4-28-15,2 0 19 16,1 0 0-16,-2 6-15 0,-1 8 25 16,-4 6-10-1,-4 3 0-15,-1 7 0 0,0 4 11 16,-6 3-10-16,-12 0 10 15,-6-1 24-15,-3-4-29 16,4-6-1-16,1-4-5 16,7-3 23-16,4-7-31 15,2-2 8-15,6-4-86 16,3-6 14-16,0 0-121 16,5-23-194-16</inkml:trace>
  <inkml:trace contextRef="#ctx0" brushRef="#br2" timeOffset="604953.0326">17584 7879 488 0,'0'0'0'16,"0"0"1"-16,0 0 10 15,-81 26 5-15,58-15-7 16,4 5 33-16,1 1-30 16,3 6 38-16,0 8-50 15,3 3 0-15,2 3 29 16,7 0-28-16,3-4 13 16,0-1-14-16,6-7 7 0,12-5 13 15,4-6-20-15,3-6 2 16,5-6 4-16,3-2-4 15,-2 0-2-15,-1-16 0 16,-7-3 12-16,-6-9-4 16,-6-1-8-16,-5-6 0 15,-6-2-18-15,0 2 17 16,0 2-14-16,-8 9 14 16,1 13 1-16,1 5-8 15,3 6 8-15,1 0-13 16,1 0 3-16,-2 0-8 15,3 6 18-15,0 8 0 0,0 2 7 16,0 1-11 0,6-2 4-16,6-4 0 0,3-1-3 15,0-7 10-15,4-3-7 16,1 0 0-16,2-3 18 16,2-18-5-16,-4-6-13 15,-3-4 0-15,-2-2 13 16,-8-2-13-16,1 0 0 15,-4 0 0-15,1 2 7 16,2 4-9-16,-1 8 2 16,-1 9 0-16,1 8-6 15,2 4 6-15,0 0-2 16,2 10-6-16,5 10-1 16,-1 5 2-16,2 5 7 15,-4 1 0-15,0 2 1 0,0 1 2 16,-3 0 5-1,-1 4-4-15,-5 5 6 0,-3-1 12 16,0 2-18-16,0-5-1 16,-11-3 14-16,-3-7-15 15,1-5-2-15,4-7 0 16,3-6 14-16,4-7-19 16,1-4 5-16,1 0 0 15,0-23 4-15,0-14-4 16,12-7-30-16,6-6 18 15,2 2-6-15,3 6 5 16,1 8 2-16,1 9 11 0,-3 9-4 16,-5 4 4-1,-2 4 0-15,0 3 0 0,-1-3 5 16,3 2-6-16,3-5 1 16,1 2 0-16,3-5 0 15,-3 2 2-15,5-3-2 16,-3-2 0-16,-2-3 18 15,1 0-19-15,-6-1 1 16,-2 1 0-16,-7 5 8 16,-4 2-8-16,-3 6 0 15,0 2 3-15,0 5 11 16,0 0-6-16,0 0-8 16,-6 5-17-16,-3 12 10 0,-4 8 7 15,1 6 0 1,3 0 0-16,5 0 7 0,4-1-12 15,0-4 5-15,0-2 0 16,0-4 19-16,10-3-18 16,3-6 3-16,2-3 3 15,5-5 5-15,5-3-5 16,6 0-7-16,8-8-32 16,3-9 7-16,-2-9-120 15,-7-6-303-15</inkml:trace>
  <inkml:trace contextRef="#ctx0" brushRef="#br2" timeOffset="610270.4177">19093 7643 461 0,'0'0'39'16,"0"0"-4"-16,0 0-7 15,-25-73 23-15,14 63-51 16,-1 0 15-16,0 5 14 16,0-1-18-16,1 3 32 15,-2 3-43-15,-2 0 0 16,-1 0 0-16,-5 0 0 0,0 3 0 15,-1 11 0-15,-4 6 25 16,4 6-28-16,-1 2 3 16,4 6 0-16,4 0 2 15,3-1 9-15,8 0-11 16,4-4 0-16,0-8 3 16,6-3-12-16,15-6 9 15,8-4 0-15,6-7 9 16,8-1-7-16,0 0-2 15,1-11 0-15,-6-4 1 16,-10 1-1-16,-8 4 0 16,-10 3 0-16,-5 4 12 15,-5 3 1-15,0 0-13 0,0 0 0 16,-18 0 10 0,-7 7-35-16,-5 13 23 0,-1 6 2 15,4 1 3-15,7 0-3 16,9-5 0-16,9-2-2 15,2-6 9-15,3-2 2 16,15-3-9-16,4-5 2 16,3-4-2-16,3 0 0 15,0-6 0-15,-1-9-7 16,-4-5 30-16,-3-1-15 16,-8-3-8-16,-8 2 0 15,-4-1 6-15,0 3-6 16,0 0-16-16,-6 5 7 15,-2 5 9-15,4 6 9 0,3 1-9 16,-1 3-11-16,2 0-1 16,0 2-17-16,0 11 9 15,0 4 16-15,0 0 4 16,12-1-4-16,4-3 4 16,1-5 0-16,4-4 3 15,-1-4 3-15,1 0-6 16,5-9 0-16,1-11 3 15,0-5 16-15,-5-4-19 16,-1-1 0-16,-3-2 11 16,-8 2-6-16,0 5-5 15,-2 6 0-15,-3 8 16 16,-1 5-15-16,-2 6-1 0,1 0-18 16,3 5 18-16,5 13-23 15,0 8 23-15,1 2 0 16,-3 1 3-16,-2 0 1 15,-2-1-4-15,-5-3 0 16,0-2 10-16,0-5-10 16,0-4 0-16,-6-4 0 15,0-3 7-15,4-4-34 16,2-1 27-16,0-2 0 16,0 0 7-16,0-7-1 15,9-10 8-15,9-3-14 16,2 0 6-16,0 3-5 15,1 1-1-15,-1 1 0 0,1 1 0 16,2 0 0-16,6 0 0 16,4-2-1-16,1-1 7 15,2 1-6-15,-3-1 0 16,-3 0 0-16,-5 0 2 16,-4 0 2-16,-9-2-4 15,-6 2 0-15,-6 0 2 16,0 0 3-16,0 3-5 15,-8 4-14-15,-2 5 7 16,1 5-4-16,-2 0 3 16,1 8 7-16,-5 16 0 15,3 6-18-15,2 4 19 0,5-2 0 16,5-2 1 0,0-5 0-16,1-4-1 0,17-5 0 15,5-6 17-15,7-3 4 16,5-4-21-16,9-3 0 15,9 0-10-15,4 0 2 16,1-9-70-16,-7-1-60 16,-11-3-295-16</inkml:trace>
  <inkml:trace contextRef="#ctx0" brushRef="#br2" timeOffset="610560.332">20393 7335 482 0,'0'0'6'16,"0"0"-6"-16,0 0 0 15,94 12 1-15,-58 8 5 16,0 7-6-16,1 7 43 15,-2 5-25-15,-3 10 13 16,-6 5-23-16,-14 8-3 16,-7 6 11-16,-5 4-16 15,-21 6-2-15,-23 4-4 16,-22 8-30-16,-25 2-66 0,-26-7-268 16</inkml:trace>
  <inkml:trace contextRef="#ctx0" brushRef="#br2" timeOffset="611320.2459">16994 7506 231 0,'0'0'70'0,"0"0"-15"16,0 0-20-16,0 0 20 16,0 0-48-16,0 0 9 15,-81 8-5-15,64 6-6 16,4 4 36-16,2 6-36 16,0 10-4-16,5 7 28 15,6 5-14-15,0 9-10 16,0 9 9-16,11 0-14 15,6 7 29-15,3 7-29 16,3-3 0-16,3-5 14 16,5-10-14-16,3-14-1 15,9-7-1-15,6-7 4 16,4-6-11-16,7-8-30 0,1-9-76 16,-4-7-204-16</inkml:trace>
  <inkml:trace contextRef="#ctx0" brushRef="#br2" timeOffset="611768.4709">17210 8665 225 0,'0'0'80'0,"0"0"-76"15,0 0 66-15,84 34-20 16,-41-21-13-16,8-1 16 16,13 0-26-16,19-5 20 15,26-4-11-15,24-3-26 16,27-7 43-16,16-11-53 15,6-2 0-15,0 1 4 16,-8 3-1-16,-4 2 20 16,-7 2-5-16,-8 1-12 15,-8 0 37-15,-14 0-43 0,-12 3 5 16,-17 1 1-16,-17 0 4 16,-13 1-9-16,-15 2-1 15,-15 0 0-15,-14 1-17 16,-13 2 17-16,-11-1-40 15,-6 2-6-15,0 0-23 16,-6 5-58-16,-27 11-102 16,-18 4-54-16</inkml:trace>
  <inkml:trace contextRef="#ctx0" brushRef="#br2" timeOffset="612293.4425">17569 8736 301 0,'0'0'12'16,"0"0"59"-16,0 0-20 15,0 0-37-15,96-58 5 16,-31 44-11-16,5 1 63 16,9-1-49-16,7-3 1 15,9 1 22-15,10-2-15 16,1 0 11-16,5 1-41 16,0 0 9-16,-2 0 5 15,-2 0-14-15,-2-1 0 16,-4-2 1-16,-6 3 11 0,-11 0-24 15,-11 4 12 1,-12 5 0-16,-9 1-21 0,-8 4 6 16,-10 1-45-16,-13 2-17 15,-17 0-60-15,-4 0-107 16</inkml:trace>
  <inkml:trace contextRef="#ctx0" brushRef="#br2" timeOffset="624210.6195">2141 12526 242 0,'0'0'20'16,"0"0"-15"-16,0 0-5 15,0 0 13-15,0 0-10 16,0 0-3-16,0 0 21 16,-18-1-19-16,18 1 19 0,0 0-21 15,0 0 0-15,0 0 3 16,0 0-2-16,0 0-1 16,-3 0 0-16,-2 1 3 15,-2 5 13-15,-2 2-16 16,0 0 0-16,-3 4-7 15,1 1 9-15,-3 1-2 16,2-1 0-16,-6 2 8 16,3-1-14-16,-3 2 10 15,0-4-4-15,6-1 2 16,2-2-2-16,1-2 0 16,3 3-3-16,-1-2 17 15,2 4-20-15,-3 3 6 0,0-1 0 16,3 3-2-16,-1 2 5 15,0-2-3-15,3 3 0 16,-3-3 4-16,2-3-3 16,2 3-1-16,-1-3 0 15,2-1 2-15,-1-1 2 16,2-2 4-16,-1-1-8 16,-1 2 16-16,2 0-18 15,-1 4 2-15,1 2 0 16,0 4 5-16,0-1 8 15,0 0-10-15,-2 2-3 16,1 0 0-16,-1 1-4 16,-1 1 9-16,2-1-5 0,-1 2 3 15,2 0 9-15,-4-1-8 16,4 2-4-16,0-2 2 16,-3 3 3-16,3-1-5 15,-3-2 0-15,3-1 2 16,0-4-2-16,0 1 0 15,0-1 0-15,0 0 5 16,0-1-3-16,0 1-2 16,0 0 0-16,3-2-6 15,0-3 6-15,-3 1 0 16,6-3-2-16,-6-2 15 16,1 1-22-16,0-1 9 0,-1 2 0 15,0-1 3 1,0-2-1-16,0 2-2 0,0-1 0 15,2-1 6-15,-2 3 6 16,2 1-12-16,-1 4 0 16,1-2 2-16,-1 6 6 15,-1 3-8-15,0 4 0 16,0 3 1-16,0 1 2 16,0 1-3-16,0 3 0 15,0-2-4-15,0-5 11 16,0-1-11-16,0-6 4 15,0 1 0-15,-3 1-2 16,0 2 2-16,0 1 0 16,-4 1 4-16,4 0 2 15,-3 0-9-15,0 0 3 0,1 1 0 16,1-2 0-16,-3-1 0 16,4-2 0-16,-2-2-6 15,4-7 18-15,1-1-15 16,0-4 3-16,0-3 0 15,0-2-3-15,0 0 3 16,0-1 0-16,0 1-1 16,0 3 5-16,0 2-4 15,0-1 0-15,0 3 2 16,0-1-4-16,0 2 2 16,0 1 0-16,0 2-1 15,0 0 8-15,0 4-9 0,0 3 2 16,3 2 0-16,-2 2-5 15,1 1 5-15,-2 2 0 16,0 1-3-16,0 1 21 16,0 1-19-16,-3-1 1 15,-5 2 0-15,1 0-14 16,2 2 14-16,1-4 0 16,1 0 12-16,0 0-5 15,1 2-14-15,1-2-2 16,1 5 9-16,0-3 7 15,0 4-7-15,0-1 0 16,0 1-15-16,0-1 28 16,0-3-20-16,-3-6 7 0,1-2 0 15,1-3-3-15,-1 1 3 16,1 0-4-16,-1 1 0 16,2-1 8-16,0 2-8 15,0 3-6-15,0 3 10 16,8 3 10-16,-1-1-10 15,2 2 0-15,-4 0 0 16,2-4 8-16,1 0-9 16,-2-1 1-16,-1 1 0 15,-1 0-4-15,3 1 4 16,-4-1-2-16,3 2 2 16,4 2 0-16,-2 0 2 15,-2 0-2-15,-2-4 0 16,1-3-2-16,-2-3 2 0,2-1 0 15,-3 1-3 1,1-1 12-16,-3 1-9 0,0-1 0 16,0 1 0-16,3-4-7 15,-3 2 7-15,0-2-12 16,3 1-1-16,-3 0-44 16,0-4 30-16,2 1-28 15,4-4-26-15,1-3-29 16</inkml:trace>
  <inkml:trace contextRef="#ctx0" brushRef="#br2" timeOffset="625398.7143">8117 12605 189 0,'0'0'48'16,"0"0"-12"-16,0 0 14 15,0 0-42-15,0 0 13 16,0 0 50-16,0-29-61 0,0 29 7 16,0 0-12-1,0 0 3-15,0 14-3 0,0 13 1 16,3 10 1-16,-1 6 54 15,1-1-58-15,0-1 10 16,3-8-1-16,1-8-6 16,4-6 3-16,-1-9-9 15,5-3 0-15,2-3 26 16,5-4-24-16,8 0 29 16,4-11-16-16,6-6-4 15,-1-3-10-15,1-1-1 16,-1 3 0-16,-3 4-11 15,-2 3-32-15,-1 4-21 16,-3 6-7-16,-2 1-53 16,-7 1-4-16,-7 15-67 0</inkml:trace>
  <inkml:trace contextRef="#ctx0" brushRef="#br2" timeOffset="626079.3554">8935 13822 142 0,'0'0'37'0,"0"0"16"0,0 0-24 15,0 0 41-15,0 0-50 16,0 0 26-16,-2-46 2 15,2 44-30-15,0 2 15 16,0 0-33-16,0 0 2 16,5 5 2-16,1 12-4 15,1 7 0-15,2 6 22 16,-3 0-11-16,0 2 31 0,0-3-42 16,0-3 0-16,1-6 23 15,2-7-23-15,-1-7 0 16,5-6 10-16,4 0 16 15,10-5 32-15,9-16-57 16,3-6-1-16,2-2 20 16,-2-3-20-16,-5 3-12 15,-2 0 8-15,-7 5-22 16,-6 5 10-16,-4 4-51 16,-6 3-17-16,-9 9-24 15,0 3-149-15</inkml:trace>
  <inkml:trace contextRef="#ctx0" brushRef="#br2" timeOffset="626927.5849">7943 14975 78 0,'0'0'88'0,"0"0"-2"16,0 0-32-16,0 0 4 16,0 0 24-16,0 0-52 15,3-8-28-15,-3 8 33 16,0 0-35-16,2 12-4 16,-1 4 4-16,1 9 4 15,2-1 17-15,2 0-21 16,1-4 0-16,5-5 12 15,5-6-12-15,5-4 0 16,8-5 28-16,9-1-13 16,5-20 33-16,9-11-48 0,2-4 2 15,0-7-16-15,-4 0-44 16,-8 2-101-16</inkml:trace>
  <inkml:trace contextRef="#ctx0" brushRef="#br2" timeOffset="628351.1687">3714 16143 145 0,'0'0'14'16,"0"0"25"-16,0 0-38 16,0 0 51-16,0 0 29 15,0 0-34-15,-14 44 17 16,14-44 2-16,0 0-26 15,7 0 43-15,9-6-51 16,11-10 10-16,6-12 13 16,4-3-55-16,-2-2 2 0,-5-2-1 15,-8 7 12-15,-9 6 1 16,-7 7-14-16,-6 8 0 16,0 3 2-16,0 4-2 15,-3 0-24-15,-12 0 2 16,0 11-3-16,-4 8 11 15,0 4 14-15,8 0 0 16,2 3-5-16,6 0 5 16,3-3 0-16,0-3-4 15,3-2 8-15,9-2-3 16,4-4-1-16,-2-1 0 16,2-5-5-16,-4-1 9 0,1-4-4 15,-2-1 0-15,-3 0 3 16,-2 0 14-16,2-3-14 15,-3-8-3-15,4 0 30 16,0-1-25-16,-2 5-5 16,-2 4 0-16,-1 3 1 15,5 0-18-15,3 13 17 16,6 14 0-16,-3 5-7 16,-3 4 15-16,-3-2-8 15,-2-6 0-15,-2-7 7 16,-2-6-3-16,-2-6-4 15,1-4 0-15,-1-5-2 16,1 0 2-16,-2 0 0 16,4 0 0-16,1-8-3 15,5-10-24-15,1-4 11 0,3 3 4 16,0 1 2-16,-2 1 10 16,9 0 0-16,-2-2-3 15,6 0 7-15,-2-1-4 16,-1-1 0-16,2-5 0 15,-2-4 0-15,1-4 14 16,1-4-14-16,-5-1 0 16,2 2 0-16,-3 4 19 15,-3 4-19-15,-3 2-2 16,-3 9 2-16,-5 5 10 0,-2 7-1 16,-1 3-2-16,-1 3 0 15,0 0 3-15,0 0-10 16,0 3-37-16,-10 15 36 15,-4 13 1-15,1 9 0 16,4 3-3-16,3 5 15 16,6-5-24-16,0-4 14 15,9-8-2-15,6-9 3 16,6-12-2-16,-1-7-1 16,4-3 0-16,-1 0 10 15,2-20-29-15,-4-2-32 16,-6-7-136-16,-13 3-239 15</inkml:trace>
  <inkml:trace contextRef="#ctx0" brushRef="#br2" timeOffset="628481.0637">4381 16038 483 0,'0'0'22'15,"0"0"-22"-15,0 0-47 16,91-15-29-16,-60 14-98 15</inkml:trace>
  <inkml:trace contextRef="#ctx0" brushRef="#br2" timeOffset="629657.1549">4618 16254 463 0,'0'0'113'0,"0"0"-80"16,0 0-27-16,0 0-6 15,0 0 16-15,0 0-15 16,91-49 31-16,-68 26-27 16,-1 1-5-16,-7-1 6 15,-3 2-3-15,-8 1 4 16,-2 2-7-16,-2 4 12 16,0-1-3-16,-8 7-9 15,-5 4 0-15,-2 4 0 16,1 0-22-16,0 12 22 15,0 9-3-15,5 4 16 16,6 0-26-16,3 0 5 16,0-2 8-16,1-4 5 0,13-4 3 15,3-4-8-15,3-4 0 16,4-4 11-16,3-3-7 16,0 0 3-16,6-12-7 15,-4-8 18-15,2-1-14 16,-1-4-4-16,-2 0 0 15,-4 1 0-15,-6 9-1 16,-8 4 1-16,-7 5 0 16,0 4 2-16,-3 2 3 15,0 0-10-15,0 0 4 16,0 0-5-16,0 0-12 16,-11 13-11-16,-8 7 29 15,-5 4 7-15,0 2-3 0,5 0 1 16,7-1-5-16,5-1 2 15,4-7-10-15,3 0 8 16,0-5 0-16,0-2 6 16,0-3-5-16,8-4-1 15,-3-3 0-15,1 0 12 16,3 0-14-16,-2-3 8 16,-1-9-6-16,0 0 26 15,-3-3-17-15,-1 8-1 16,-2 5 1-16,0 2 4 0,0 0-7 15,0 0-6 1,0 19-27-16,0 13 25 16,-3 11 4-16,-6 3-10 0,2-5 8 15,2-5 0-15,2-9 8 16,0-9-8-16,3-4 0 16,0-10 7-16,0-1-7 15,0-3 0-15,0 0-4 16,0 0 4-16,0-10 7 15,0-12-7-15,15-8-7 16,0-1 5-16,1 0-4 16,5 6 6-16,0 3 0 15,0 7 0-15,0 0-8 16,0 5 8-16,1 0 0 16,-1 1 1-16,-4 0 4 0,3-4-5 15,0 4 0-15,-4-2 9 16,-7 2-8-16,0 4-1 15,-6 0 0-15,-2 5 28 16,-1-1-22-16,0 1 8 16,0 0-14-16,0 0 9 15,0 0-27-15,-4 9 5 16,-5 8 13-16,1 5-5 16,4 4 15-16,4-1-9 15,0-5-1-15,0-4-1 16,7-5 0-16,7-6 1 15,-5-4 0-15,4-1 5 0,2 0-5 16,3-13 5 0,4-6-5-16,1-5 6 15,-6 2-7-15,-3 8 1 0,-3 5 0 16,-7 5-1-16,-3 4 1 16,1 0-3-16,4 0-2 15,-2 3-21-15,4 9 11 16,4 0 15-16,6 3 0 15,3-3-5-15,7-2 10 16,8-6-1-16,7-4-4 16,8 0-35-16,4 0-21 15,-6-17-163-15</inkml:trace>
  <inkml:trace contextRef="#ctx0" brushRef="#br2" timeOffset="630383.1869">6013 16171 499 0,'0'0'15'16,"0"0"-15"-16,0 0 4 0,0 0-4 15,9 89 11-15,-7-61-8 16,0 1 11-16,-2-1-8 16,2-6 2-16,1-6 56 15,-2-8-64-15,1-4 14 16,-2-4 18-16,0 0-2 15,0 0 43-15,0 0-30 16,0-7 5-16,0-14 15 16,0-9-60-16,4-7-3 15,-1-4 6-15,3-3-3 16,-3 1-6-16,5 8-13 16,-2 11 16-16,0 10-27 0,-2 9 24 15,-4 3-6-15,0 2 6 16,4 0-38-16,1 10 34 15,1 8-11-15,-1-1 18 16,2-2-10-16,0-2 10 16,-1-7 0-16,0-3 17 15,0-2-15-15,3-1 11 16,5 0-13-16,-1-15 0 16,6-8 18-16,-1-3-18 15,-1-9-10-15,-1 0 10 16,-4-1 2-16,1 3-2 15,-5 6 0-15,-1 9 0 16,-2 7-10-16,-2 6 10 16,-3 2 0-16,0 3 0 15,7 0 3-15,-2 12-13 0,2 18-4 16,2 10 14-16,-3 8 32 16,-2 1-23-16,-4 0-9 15,0-11 3-15,2-4 2 16,1-5-10-16,8-6 2 15,2-4-62-15,5-7-15 16,2-5-76-16,-3-7-85 16</inkml:trace>
  <inkml:trace contextRef="#ctx0" brushRef="#br2" timeOffset="631466.1841">6425 16307 529 0,'0'0'68'0,"0"0"-56"15,0 0-13-15,0 0 14 16,86-12-13-16,-53-2 10 16,-2-1 3-16,-1-1-1 15,-3-1-12-15,-3 0 0 16,-6 3 17-16,-5 3-17 16,-4 7 0-16,-9 1 0 15,0 3 4-15,0 0-3 16,-3 0-1-16,-12 14 0 0,-1 4-5 15,-2 3 5 1,6-2 0-16,6-1-2 16,3-2 9-16,3-4-11 0,0-2 4 15,0-5 0-15,0-3 3 16,3-1-3-16,7-1 0 16,5 0 2-16,6-5 0 15,0-8 16-15,0 1-18 16,-6-1 0-16,-8 2 35 15,-1 6-33-15,-6 1 19 16,0 4 17-16,0 0-25 16,0 0-13-16,0 0-12 15,-6 7 12-15,-3 9-8 16,3 2 8-16,5 1-2 16,1 0-3-16,0-3 10 0,0-3-5 15,9-5 0-15,4-6 0 16,5-2-7-16,3 0 8 15,3-2-1-15,4-18 7 16,3-4-6-16,-1-5 5 16,0-5-6-16,-4 0 0 15,-1-3 7-15,-3-3-3 16,-3-2-4-16,-3-1 7 16,-2 0-6-16,0 5-1 15,-2 8 0-15,-2 12 0 16,-4 4-1-16,-3 7 3 15,-3 7-2-15,0 0 0 0,0 0-13 16,0 5-1-16,0 15-18 16,0 14 32-1,-4 4 3-15,-1 4-3 0,1 1 0 16,1-5-1-16,3-1 12 16,0-5-4-16,0-1-7 15,12-7 0-15,3-2-6 16,6-6 26-16,4-1-20 15,2-5 16-15,4-1-15 16,2-6 18-16,1-3-19 16,2 0 3-16,-3-4 15 15,1-14-18-15,0-4 0 16,-2-3 8-16,-7-8 1 16,1-3-1-16,-6-3-8 15,-3-5 0-15,-5-1 11 0,-4-1-7 16,-4 5-4-16,-4 5 2 15,0 6 2-15,0 10-3 16,0 4-1-16,0 9 0 16,0 4 4-16,0 1-4 15,0 2-6-15,0 0-8 16,0 0-1-16,-6 14-4 16,-2 14-7-16,-5 14 26 15,1 7 4-15,4 2-4 16,1-3 0-16,7-4 5 15,0-10-5-15,3-7 0 16,12-9 0-16,6-4 0 16,5-5 27-16,7-5-25 15,8-4 3-15,0 0 4 0,3-2 0 16,-7-10-18-16,-9-3-29 16,-7 3-20-16,-13 0-27 15,-8-2-162-15,-9-3-126 16</inkml:trace>
  <inkml:trace contextRef="#ctx0" brushRef="#br2" timeOffset="631607.2163">7485 16090 551 0,'0'0'3'16,"0"0"29"-16,0 0-32 0,0 0-35 15,0 0 12-15,0 0 20 16,52 0-29-16,-25 0-147 15</inkml:trace>
  <inkml:trace contextRef="#ctx0" brushRef="#br2" timeOffset="632379.3031">7721 16280 613 0,'0'0'64'15,"0"0"-64"-15,0 0 12 16,0 0-23-16,0 0 13 16,88-57-2-16,-70 39 7 15,-2 1 0-15,-4 1-6 0,-3 4-1 16,-6 3 0-16,-3 3-7 16,0 4 11-16,0 2-8 15,-3 0 1-15,-10 5-2 16,6 12-9-16,0 2 14 15,4 1 0-15,3-4 4 16,0-1-4-16,0-7-6 16,9-2 6-16,-1-6 5 15,11 0 7-15,0-5 0 16,3-14 1-16,4-7 5 16,-5-3-9-16,-3-1-9 15,-7 1 42-15,-3 0-32 16,-2 6 44-16,-4 2-53 0,-1 8 5 15,-1 4 28-15,0 5-26 16,0 4-8-16,0 0 0 16,0 3-13-16,0 19 9 15,0 11-3-15,0 9 7 16,0 0 11-16,0-1-11 16,0-3 0-16,0-7-2 15,0-4 9-15,0-7-7 16,0-7 0-16,0-4 0 15,0-6-15-15,0-3 14 16,0 0-3-16,0 0-1 0,0-9 10 16,0-18-10-16,0-9 1 15,0-8-5-15,0-8-5 16,-3-5 11-16,0-1-3 16,2 5-1-16,1 7 4 15,0 12-11-15,9 13 14 16,7 6 0-16,3 8-7 15,7 4 7-15,1 3-8 16,1 3 1-16,-1 14 7 16,-4 8 27-16,-6 6-13 15,-5 5-12-15,-8 3 26 16,-4 0-26-16,0-2 2 16,-6-4 8-16,-13-2-6 0,-2-2 12 15,3-7-18-15,-1-6 6 16,8-7-19-16,3-3-1 15,3-4-38-15,2-2-28 16,3 0-64-16</inkml:trace>
  <inkml:trace contextRef="#ctx0" brushRef="#br2" timeOffset="633077.1793">8296 16286 515 0,'0'0'74'0,"0"0"-56"16,0 0-18-16,0 0 0 0,0 0 108 15,0 0-42-15,54-25-23 16,-27 5-21-16,3-1 7 16,-2-8 11-16,-2 3-37 15,-4-5-2-15,-1-2 19 16,-6-4-18-16,-2 0 5 15,-7 0-10-15,-3 3 14 16,-3 5-22-16,0 5 1 16,0 8-14-16,0 9 22 15,0 6 2-15,0 1-4 16,0 0-2-16,0 15-25 16,0 11 23-16,-3 10-4 15,1 8 12-15,2-4 2 0,0-4 14 16,0-5-17-16,11-7 1 15,4-10 0-15,-3-5 26 16,7-6-25-16,2-3 1 16,8-7 24-16,6-17-26 15,5-8-7-15,-3-4 5 16,-3 5-30-16,-11 7 24 16,-10 9 8-16,-6 10 0 15,-5 3-3-15,-2 2 3 16,0 2-9-16,0 15-2 15,0 10 11-15,0 5 2 16,-2 1-2-16,2-2 5 16,0-6-13-16,2-3 9 0,12-7-1 15,1-5 0-15,7-3 7 16,10-3-10-16,2-4 3 16,6 0 0-16,-2-5-9 15,-5-9-41-15,-4 1-7 16,0 1 38-16,-4 5 19 15,-4 4-14-15,-3 3 10 16,-4 0 4-16,2 0 19 16,1 0-16-16,0 5-6 15,4 0 3-15,3-2 0 16,-1-3 9-16,3 0-9 16,-5 0-52-16,-17 3-56 0,-14 8-400 15</inkml:trace>
  <inkml:trace contextRef="#ctx0" brushRef="#br2" timeOffset="633634.4958">3734 16903 511 0,'0'0'40'0,"0"0"-17"16,0 0-22-16,0 0-2 15,0 0 16-15,0 0-23 16,0 0 8-16,-6 19-30 15,12 0 28-15,9 1-119 16,-3-3-37-16,1-1-94 0</inkml:trace>
  <inkml:trace contextRef="#ctx0" brushRef="#br2" timeOffset="633742.0775">3819 17231 268 0,'0'0'14'16,"0"0"-10"-16,-2 76-4 15,2-47-11-15,5-2-129 16</inkml:trace>
  <inkml:trace contextRef="#ctx0" brushRef="#br2" timeOffset="633935.9709">3951 17835 576 0,'0'0'95'16,"0"0"-93"-16,0 0-4 16,0 0-39-16,0 96-1 15,0-60 2-15,3 3-34 16,5 3-62-16,1 4-64 16</inkml:trace>
  <inkml:trace contextRef="#ctx0" brushRef="#br2" timeOffset="640893.03">8122 12637 37 0,'0'0'27'0,"0"0"13"15,0 0 19-15,0 0-10 16,0 0-29-16,0 0 40 16,0 0-32-16,0 0 15 15,-11-14-43-15,11 14 0 16,-1 0 2-16,1 0-2 0,0 0 0 15,0 0 1 1,0 0 7-16,0 0-12 0,0 0 4 16,0 0 0-16,0 0 6 15,0 0 0-15,0 0-1 16,0 0 27-16,0 0-28 16,0 0 13-16,0 0-12 15,0 0-3-15,0 0 37 16,0 0-18-16,0 0-19 15,0 0 20-15,0 0-8 16,0 0-14-16,0 0 0 16,0 0-3-16,0 6-15 15,0 11 18-15,0 5 0 16,0 4 4-16,2 2 2 0,2-1 4 16,0-1-10-16,1-2 3 15,2-4 5-15,2 3-7 16,-1-3-1-16,-1 1 9 15,2-1-6-15,-2-5 6 16,-2-2-9-16,0-5 0 16,-5-2 23-16,3-3-23 15,-3-1 0-15,1-1 28 16,1-1-8-16,-1 0 48 16,-1 0-46-16,3 0-11 15,4 0 35-15,5-3-46 16,9-14 0-16,7-6 9 15,7-4-3-15,2 1-10 16,2-4 4-16,1 1 0 0,-3 1-26 16,-1 3 26-16,-4 0-15 15,-4 5 12-15,-4 5-3 16,-8 0-3-16,1 6 7 16,-7 1-28-16,-1-1 19 15,-2 4-30-15,-2 2 14 16,-3-1-8-16,4 3-5 15,-2 1 18-15,2-2-57 16,0 1-25-16,-2 0 27 0,-1-1-85 16</inkml:trace>
  <inkml:trace contextRef="#ctx0" brushRef="#br2" timeOffset="642413.5455">9000 13810 32 0,'0'0'25'0,"0"0"5"16,0 0 72-16,0 0-47 15,0 0 15-15,0 0-18 16,0-10 3-16,0 10-10 16,0 0-13-16,0 0-25 15,0 0 33-15,0 0-39 16,0 0-1-16,-1 0 3 16,1 0 4-16,0 0-12 15,0 0 5-15,0 0 0 16,0 0-16-16,0 0 12 0,0 0-9 15,0 0-17 1,0 2 10-16,0-2-47 0,0 0-32 16,0 0 39-16,0 0 55 15,0 0 1-15,-3 0 4 16,0 0 14-16,0 0-11 16,-2-3 27-16,4 2 3 15,0-1-4-15,1 2 36 16,0-3-53-16,0 1 8 15,0 0 10-15,0 1-1 16,0 1-3-16,0 0-26 16,0 0 0-16,0 0-17 0,0 3 18 15,5 11-1 1,1 1 0-16,0 4 10 0,-1-2-14 16,3 5 4-16,-3 0 0 15,1-1 27-15,-4-1-27 16,4-3 0-16,-3 2 1 15,0-5 2-15,0-1 7 16,0-2-10-16,1-3 0 16,-1 1 17-16,-3-2-17 15,0-3 0-15,3 0-3 16,-1-1 14-16,-2-3-16 16,0 1 5-16,0-1 0 15,0 0 0-15,3 0 0 16,-2 0 0-16,2 0 5 15,2 0 1-15,-1 0 4 0,5 0-10 16,1-1 0-16,3-10 26 16,3-7-17-16,0-2-3 15,2 1 1-15,-2-1 0 16,-1 2-2-16,0 3-5 16,-4 0 0-16,-1 5-3 15,2 0 3-15,-3 1 0 16,-1 2-5-16,-2 1 19 15,2 0-28-15,0 1-4 16,1-1-9-16,1 0 19 16,2-2-56-16,0 0-7 15,0-3-44-15,-2 2-62 0</inkml:trace>
  <inkml:trace contextRef="#ctx0" brushRef="#br2" timeOffset="645814.9074">7704 8970 317 0,'0'0'43'15,"0"0"-43"-15,0 0 6 0,0 0-12 16,0 0 6-16,0 0 0 16,0 0 15-16,82-23-13 15,-71 20 17-15,1 3-12 16,3 0 3-16,4 0 24 15,5 0-33-15,0 3 1 16,13 2 13-16,5 0-12 16,8-1 24-16,7-1-14 15,6-3-12-15,2 0 39 16,6 0-36-16,-1 0-3 16,-2-3 6-16,-2-2-3 15,-8 2 1-15,-7 0-5 16,-6 2 0-16,-5-1 23 15,-10 2-23-15,-2-3 27 16,-5-1-8-16,-3 1-8 0,-5 1 23 16,-4-1-12-16,-3 2-7 15,-3 0 27-15,-2-1-37 16,0 1 8-16,-3 1 2 16,0 0-3-16,0 0-7 15,0 0-5-15,0 0 0 16,0 0-9-16,0 0 9 15,0 0-8-15,0 0-1 16,0 0-20-16,0 0 13 16,0 0-15-16,0 0-30 15,0 0 41-15,0 0-50 16,0 0-11-16,0 0-70 0,0 0-63 16</inkml:trace>
  <inkml:trace contextRef="#ctx0" brushRef="#br2" timeOffset="647603.4491">12540 9973 392 0,'0'0'55'0,"0"0"17"15,0 0-72-15,0 0 0 16,0 0 16-16,0 0-7 16,0 0 27-16,36 0-13 15,-7 4-13-15,6 0 35 16,5 0-41-16,5-2 5 15,0 3 1-15,4-3-6 0,-3-2 12 16,2 0-16-16,-3 3 0 16,-2-3 6-16,0 2 5 15,-1 0-11-15,-9 0 0 16,-9 1 0-16,-10-2-9 16,-7-1-23-16,-6 0-30 15,-1 2 21-15,0 0-68 16,-3 1-43-16,-15-3-2 15</inkml:trace>
  <inkml:trace contextRef="#ctx0" brushRef="#br2" timeOffset="647992.4868">12497 10026 286 0,'0'0'112'15,"0"0"-97"-15,0 0-11 16,0 0 45-16,0 0-23 0,113 0 24 15,-73 0-17-15,5 0-5 16,3 0 15-16,-1 0-23 16,0 0-13-16,-1 0 14 15,-1 0-19-15,-2 0 19 16,0 0-21-16,-6 0 0 16,-2 0-14-16,-11 0 11 15,-5 0-20-15,-8 0 13 16,-3 0-41-16,-4 0 12 15,0 0-75-15,-3 5-108 16</inkml:trace>
  <inkml:trace contextRef="#ctx0" brushRef="#br2" timeOffset="651732.1285">1300 6762 110 0,'0'0'209'0,"0"0"-153"16,0 0 4-16,0 0-29 15,0 0 24-15,0 0-38 16,0 0-15-16,0 0 89 15,-83-24-91-15,75 23 0 16,0-1 48-16,5 2-43 16,0 0 3-16,3 0-8 15,0 0 4-15,-3 0 16 16,1 0-20-16,-8 0 0 16,-3 10-6-16,-5 7 12 0,-3 1-8 15,0 4 2-15,-3-2 0 16,2 2 10-16,2-5-4 15,1 2-6-15,2-2 2 16,4 0 18-16,3-3-16 16,-2 2-4-16,3-1 0 15,0 3-9-15,0 0 20 16,-3 4-11-16,0 3 5 16,-1 4-4-16,1 0 24 15,-3 0-25-15,3 1 3 16,3-4-8-16,-1-1 5 15,2 1 0-15,-1-4 5 16,2-1 4-16,1-1 12 16,0-6-21-16,1 4 0 15,1-4 6-15,-1 5-6 0,1 3 0 16,-2 3 1-16,3 1 9 16,0 4-4-16,3 2-6 15,0-2 0-15,0 0-1 16,0 0 2-16,0-3-1 15,0 2 2-15,0-3 5 16,0 1 0-16,0-1-7 16,0-1 0-16,0-2 3 15,0 1-3-15,0-3 0 16,0 2-3-16,0-2 22 0,0 3-21 16,0 2 2-1,0-2 0-15,0-1-14 0,0 1 18 16,0 0-4-16,0 1 10 15,0-2-5-15,0 1-2 16,0-1-3-16,0 0 0 16,0 4 3-16,0-1 9 15,0 1-12-15,0-3 0 16,0 0 9-16,0 0-19 16,0-1 10-16,0-1 0 15,0-1 10-15,0-2-10 16,0 2 0-16,0-1-4 15,0 0 13-15,0 3-11 0,0 2 2 16,0 2 0 0,0-1-4-16,0 1 11 0,0-2-7 15,-3 1 0 1,3-1 1-16,-3-2-3 0,-2 2 2 16,2-1 0-16,-1 2-3 15,1-2 3-15,-1-2 0 16,-1 0-1-16,2 1 10 15,0-2-2-15,-3 1-7 16,3 0 0-16,0 1-16 16,0-3 21-16,3 4-5 15,-3-1 0-15,2 0 1 16,-1-1 2-16,0 2-3 16,2-4 0-16,0 0-4 0,0-3 4 15,0 0-1-15,0-2 1 16,-1 2 1-16,1 2 4 15,-1-1-5-15,1 1 1 16,-2 0-14-16,2 2 21 16,0 1-8-16,0-2 0 15,0 4 3-15,0-4-6 16,0-1-3-16,0-1 6 16,0-4-5-16,0 0 15 15,0 3-10-15,0-1 5 16,0 2 2-16,0-1-3 15,0-2-4-15,2 2 0 16,-2-1-6-16,0 1 11 16,1 2-5-16,0-2 2 15,1 0 1-15,-2 0-3 0,3 2-5 16,0 1 5-16,0-3-2 16,-3 3 10-16,3-1-8 15,-3-2 0-15,3-1 10 16,0 1-21-16,3-2 2 15,-2-1 9-15,0-1 13 16,0-4-13-16,-3-1-2 16,1-1 1-16,-2-5 1 15,0 1 3-15,0-1-3 16,0-2-5-16,0 0-20 0,0 0 17 16,0 0-29-1,0-2 8-15,0-15-80 0,-6-3-30 16,0-2-83-16,-3 1-38 15</inkml:trace>
  <inkml:trace contextRef="#ctx0" brushRef="#br2" timeOffset="652116.2476">467 9440 400 0,'0'0'26'0,"0"0"16"0,0 0 2 16,0 0-27-16,0 0-17 15,0 0 7-15,-3-15 6 16,9 25-4-16,9 11 12 16,2 12 31-16,8 1-19 15,-3 7 15-15,-1 5-35 16,0 1-7-16,1 2 48 15,-3-5-37-15,1-3-17 16,-2-7 7-16,-3-12-3 16,0-5 0-16,-2-10-4 15,2-7 1-15,8 0 19 16,8-17-8-16,9-19 2 16,2-13 2-16,0-4-16 0,-8 2-8 15,-7 3-33 1,-14 7-15-16,-13 5 19 0,-1 5-105 15,-32 6-300-15</inkml:trace>
  <inkml:trace contextRef="#ctx0" brushRef="#br2" timeOffset="653306.5197">303 8444 92 0,'0'0'12'16,"0"0"63"-16,0 0-41 0,0 0 27 15,0 0-28-15,0 0-12 16,-48-47 75-16,45 43-54 16,2 3-27-16,1 1 83 15,0 0-63-15,-2 0 16 16,2 0-13-16,-1 0-34 15,-1 0-8-15,-3 3-7 16,-3 17 11-16,-4 10 19 16,-1 8-15-16,2 2 15 15,5-1 2-15,3-2-15 16,3-4 1-16,0-4-7 16,0-7 0-16,5-4-19 0,5-6 19 15,2-3 0 1,-3-4 6-16,0-3 7 0,4-2-5 15,-4 0-8-15,2-5 0 16,-1-16 13-16,-2-6-7 16,-4-10-3-16,-4-4 7 15,0-3-7-15,0 1-2 16,-4 2-1-16,-11 1 0 16,4 5 8-16,-2 4-8 15,1 0 0-15,3 9-4 16,4 4 9-16,2 7-17 15,-2 3 12-15,5 4 0 0,0 3 3 16,-2 1-3-16,2 0-4 16,0 0 0-1,0 3-44-15,0 14 40 0,2 7-6 16,11 4 14-16,1-1-2 16,0 0 2-16,0-3 0 15,2-4-11-15,-2-6 27 16,0-5-28-16,0-4 12 15,2-5 0-15,1 0-2 16,-2-2 3-16,3-10-1 16,-4-2 16-16,-3-3-16 15,-2 1 33-15,-2-1-33 16,-2 3 4-16,-4 4-21 0,-1 3 17 16,0 2-2-1,0 3 0-15,0 2 4 0,0-2-19 16,0 2 9-16,0 0-7 15,0 0-18-15,0 0 30 16,0 0 0-16,0 0-26 16,0 0-27-16,2 6 48 15,1 0-36-15,3 1-36 16,-3-4-46-16,-3-3-204 16</inkml:trace>
  <inkml:trace contextRef="#ctx0" brushRef="#br2" timeOffset="653968.0611">136 8243 456 0,'0'0'75'16,"0"0"-52"-16,0 0-14 16,0 0-9-16,0 0 10 0,0 0-30 15,14-3 15-15,-7 29 5 16,-1 11 18-16,1 12 11 15,-2 5 32-15,1 2-18 16,4 3-6-16,-1-3 12 16,2-4-49-16,-1-8 0 15,2-7 18-15,0-8-12 16,-3-8-6-16,-3-7 0 16,-3-6 5-16,0-5-19 15,-3-3 14-15,0 0 0 16,0 0 24-16,0 0-20 15,0-11 23-15,0-13-10 16,0-10-15-16,0-6-4 0,0-9-19 16,0-1-13-16,0 4 31 15,0 4-23-15,3 9 11 16,7 8 5-16,4 8 12 16,0 8-20-16,-3 4 18 15,2 5 0-15,1 0-11 16,-2 6-18-16,-2 10 23 15,-1 6 2-15,-4 1 1 16,-5 2-11-16,0 1 14 16,0 1 0-16,-5-4 23 15,-4-1-7-15,-1-5-16 16,1-4 0-16,3-6 18 0,1-2-21 16,-1-5 3-1,2 0-52-15,-2 0 19 0,3-12-137 16</inkml:trace>
  <inkml:trace contextRef="#ctx0" brushRef="#br2" timeOffset="655188.5294">446 8531 511 0,'0'0'69'16,"0"0"-67"-16,0 0-2 15,0 0 0-15,0 0 7 16,0 0-7-16,43-5 0 16,-38-3 22-16,-2 1-22 0,-3-4 0 15,0-2-3-15,0-1 24 16,-2 3-32-16,-5 0 11 16,-5 1 0-16,3-1 12 15,-4 1-10-15,7-2-2 16,-2-1 0-16,2-4 7 15,4-3-15-15,2-2 8 16,0-3 0-16,8 0-15 16,6 2 15-16,1 5 0 15,-5 5-2-15,0 7 9 16,-5 4-25-16,-2 2 18 16,-3 0-8-16,1 7 6 0,1 14-12 15,0 4 14-15,-2 5 36 16,4 1-19-16,-1-4 36 15,6-3-50-15,1-7 2 16,-1-4 9-16,3-7-12 16,-3-3-3-16,3-3 2 15,4 0 4-15,0-6 23 16,5-13-24-16,-4-2-3 16,-2 0 8-16,-6-1-2 15,-3 4-5-15,-5 0 1 16,-1 1 0-16,0 5 2 15,0 3-5-15,0 1 0 16,0 3-22-16,-4 5 17 0,1 0-7 16,0 0-9-16,-1 0 14 15,-4 8 7-15,-1 11 0 16,1 5 8-16,4-2-1 16,3-2-7-16,1-4-3 15,0-4 0-15,0-4 2 16,4-4-2-16,5-4 3 15,4 0 0-15,4-9 23 16,1-9-8-16,4-7-6 16,-4 0-9-16,-3 3 11 15,-6 1-10-15,-4 3-1 16,-1 9 0-16,-4 3 0 0,0 6 0 16,0 0-16-1,0 0 5-15,-4 8-9 0,-5 12 10 16,-2 5 11-16,5 3-1 15,0-2 7-15,4 0-2 16,2-3-7-16,0-6 2 16,0-5 0-16,2-4-10 15,7-3 10-15,0-5-5 16,1 0 5-16,5-5 4 16,2-12-3-16,-2-2-2 15,-3-1 17-15,-6 2-22 16,-2 2 10-16,-4 4-4 0,0 3 0 15,0 2 0 1,0 3-6-16,0 4-11 0,-6 0-30 16,3 0 36-16,0 0 10 15,2 0-9-15,1 5 3 16,0 0 7-16,0-1-17 16,0-3 9-16,0-1 16 15,3 0-12-15,4-1 8 16,2-13-4-16,-3-7 31 15,3-8-26-15,-3-3 2 16,-1-7-7-16,-3-3 12 16,-2 2 4-16,0-2-16 15,0 4 0-15,0-3 31 16,0 9-30-16,-2 8 16 16,2 8 4-16,0 11-15 0,0 3 31 15,0 2-37-15,0 0-27 16,0 11 10-16,10 11 10 15,-1 6 7-15,1 5 0 16,-5 1 8-16,-4-1-10 16,-1 1 5-16,0-5-3 15,0-4 0-15,2-6-31 16,-1-5-37-16,1-9-9 16,-2-5-184-16</inkml:trace>
  <inkml:trace contextRef="#ctx0" brushRef="#br2" timeOffset="655483.5118">967 7811 187 0,'0'0'228'0,"0"0"-219"16,0 0 17-16,0 0-26 15,0 0 0-15,-3 91 36 16,-7-68-17-16,2-3-15 15,-1-7 3-15,5-2 5 16,2-6-6-16,2-2-2 16,0-2-6-16,0-1 2 15,0 0-14-15,0 1 14 16,12 2 12-16,3 1 2 0,7-4 47 16,3 3-61-1,5-3 2-15,3 3-5 0,3-1 3 16,-2 0-42-16,-1-2-141 15</inkml:trace>
  <inkml:trace contextRef="#ctx0" brushRef="#br2" timeOffset="657358.7691">737 10071 137 0,'0'0'87'16,"0"0"-73"-16,0 0 17 16,0 0 60-16,0 0-18 15,0 0-11-15,6-74-9 16,-6 66-20-16,0 2 11 15,0 3-18-15,0 0-15 16,0 1 67-16,0 0-77 16,0 2 23-16,0 0 3 15,0 0-27-15,0 0 24 16,0 0-24-16,-9 0 0 0,-2 0 9 16,-2 8 1-1,-4 3-10-15,4 0 0 0,-1 2 12 16,1-3-5-16,3 2-7 15,3 0 0-15,-1 0-17 16,2 5 31-16,0 2-14 16,3 3 0-16,3 5 0 15,0 0 2-15,0 0-2 16,12-2 0-16,6-3-17 16,3-5 28-16,0-2-11 15,4-5 9-15,-4-3-4 16,1-2 3-16,-2-2-8 0,1-3 0 15,-2 0 21 1,-1 0-19-16,0 0-2 0,-3-8 18 16,-3-1-17-16,1-5 27 15,-4-3-28-15,0-3 0 16,-3-4-4-16,-3-6 10 16,-3 1-6-16,0-3 0 15,-6-4 0-15,-10 4-4 16,-8 1-24-16,2 5 21 15,-2 9-27-15,6 5 34 16,-6 6-6-16,4 5-5 16,-2 1 12-16,0 0-1 15,1 0 0-15,4 1 7 16,1 5-10-16,1 1 3 16,2-1 0-16,5-1-5 0,2 3-22 15,5 2-34-15,1 2-68 16,0 3-17-16,10-6-36 15</inkml:trace>
  <inkml:trace contextRef="#ctx0" brushRef="#br2" timeOffset="658498.4172">609 10548 428 0,'0'0'119'16,"0"0"-99"-16,0 0-20 16,0 0 0-16,0 0 0 15,0 0 29-15,9 70-2 16,-6-39 16-16,-2 4-22 16,0-1-14-16,1 0 45 15,-2-3-52-15,0-4 7 16,0-10 1-16,0-5-5 15,0-7 8-15,0-5-11 16,0 0 5-16,0 0 40 16,0 0-26-16,0-15 12 0,0-14-31 15,0-4 9-15,-4-4-20 16,4 6-10-16,0 3 21 16,0 6-17-16,0 10 17 15,9 1-11-15,1 4 6 16,5 3-12-16,0 4 8 15,-3 0-5-15,3 0 14 16,-2 2-14-16,-1 5 14 16,-3 0-3-16,-3 2-5 15,-3 6 8-15,-3 1-5 16,0 6 5-16,-3 0 0 16,-12 4 32-16,-4-3-29 15,1-1 1-15,6-3-1 16,2-7 1-16,7-7-8 0,3-3-73 15,0-2-90-15,16-5-49 16</inkml:trace>
  <inkml:trace contextRef="#ctx0" brushRef="#br2" timeOffset="659470.5375">961 10693 590 0,'0'0'66'0,"0"0"-64"16,0 0 10-16,-82 18-5 15,64-3-4-15,0-1-2 16,3 4 32-16,5 0-33 16,2 2 0-16,2 1-2 15,3-2 11-15,3 0-4 16,0-2-5-16,0-4 0 15,8-5-8-15,5-4 8 16,-1-4 0-16,2 0-4 16,2 0 12-16,-1-14-5 15,0 0-3-15,-5 1 0 16,-4 4 20-16,-3 4-20 16,-3-1 1-16,0 4 6 0,0 0 1 15,-6 2-16-15,-3 0-27 16,0 0 34-16,3 0-15 15,-1 10 16-15,7 1-13 16,0 3 5-16,0-3 8 16,0 0 4-16,10-3-4 15,2 0 0-15,3-5 6 16,2-3-2-16,3 0-4 16,0 0 9-16,-1-11-3 15,-3-3 8-15,-2-1-14 16,-5-2 0-16,1-4 4 15,-4-4 0-15,-1 0-4 16,-2-1 8-16,-3-1 0 16,0 1 1-16,0-1-9 0,0 7 0 15,-5 3-9-15,1 6 16 16,1 4-7-16,1 5 0 16,2 2 7-16,0 0-11 15,0-2 4-15,0 2 0 16,0 0-18-16,0 0 18 15,0 0-9-15,0 13 3 16,8 7 6-16,0 3 0 16,-1 2 0-16,3 2 0 15,-6 1 22-15,0 0-20 16,-3-2-2-16,1-1 17 16,-2-4-14-16,0-5 2 15,0-5-5-15,0-1 0 0,0-6 5 16,0-2-5-16,0-2-6 15,0 0 5-15,0 0 1 16,0-9-29-16,0-8 2 16,0-1-19-16,0 1 27 15,1 3 19-15,7 0-7 16,2 2 6-16,2 1 1 16,0 0 3-16,-3 0-3 15,0-2 0-15,0 1 11 16,3-2 0-16,-1-3-11 0,3 0 0 15,-2 1 3 1,-1 0-4-16,-4 4 1 0,-3 6 0 16,-2 3-3-1,1 3 3-15,-3 0-9 0,0 9 8 16,0 10 2-16,0 8 15 16,-3 2-16-16,-3-4-15 15,0 1 13-15,3-6-88 16,2-9-176-16</inkml:trace>
  <inkml:trace contextRef="#ctx0" brushRef="#br2" timeOffset="660281.7073">1556 10449 222 0,'0'0'225'16,"0"0"-156"-16,0 0-46 15,0 0 24-15,0 0-27 0,0 0-8 16,-40-53 43-16,38 51-44 16,2 2 0-16,0 0-11 15,0 9 1-15,0 20-8 16,0 11 7-16,0 3 0 16,0 3 4-16,0-5-4 15,0-3 0-15,0-2-3 16,6-8 14-16,5-5-6 15,-2-9-5-15,4-6 0 16,-1-5 9-16,9-3-8 16,-1 0 1-16,5-5 1 15,0-7-2-15,-1-2 9 16,-6 0-10-16,-5 5 0 0,-4 4 0 16,-6 2 1-1,-1 3-1-15,-2 0 1 0,0 0 7 16,0 0 6-16,0 0-14 15,0 8 0-15,-6 5 13 16,-2 6-2-16,4 5-2 16,4-3-5-16,0-2 9 15,0-3 2-15,4-4-15 16,10-4 0-16,2-5 12 16,-1-3-11-16,6 0 7 15,0-11-8-15,0-6 12 16,-4 0-2-16,-3 0-10 0,-6 3 0 15,-3 3 0 1,-5 0 0-16,0 2-3 0,0-2-15 16,-13 2-34-16,-4 1 47 15,-5 3-60-15,-2 4 25 16,6 1 26-16,-1 0 14 16,11 4-5-16,3 6 2 15,5 2 3-15,0 2-3 16,4 1 5-16,11-2-2 15,6-4 22-15,4-3-17 16,3-6-3-16,8 0-2 16,3-15-21-16,3-15-11 15,-11-7-234-15</inkml:trace>
  <inkml:trace contextRef="#ctx0" brushRef="#br2" timeOffset="661713.2586">873 10021 160 0,'0'0'122'0,"0"0"-87"16,0 0 0-16,0 0 22 15,0 0-23-15,0 0 37 16,-6-32-22-16,9 32-46 16,6 0 37-16,6 0-35 15,0 0 11-15,-2 0 21 16,8 1-35-16,-3 1 3 0,5-2 6 15,-2 0 3 1,1 0 27-16,1-10-23 0,4-8-11 16,0-4 37-16,4-1-40 15,-1-1 3-15,-3 3-7 16,0-6 8-16,-3 1 21 16,4 1-29-16,1-4 0 15,-1 2 9-15,-4-2-3 16,-1 3 3-16,0 0-9 15,-5 2 5-15,1-1 1 16,1-4-6-16,-4-2 0 16,3-1 5-16,-5-7 3 15,-2-2-8-15,1-8 0 16,-1-4 20-16,0 0-20 16,-3 5 0-16,5 3-1 15,-1 7 1-15,0 3 0 0,2 5 4 16,-1 3-8-16,0 3 8 15,-3-1 0-15,5 1-2 16,-2-4-2-16,2-3 16 16,1-4-14-16,0-3 0 15,0-3-4-15,-1-2 20 16,1-1-24-16,-1 0 6 16,-4 4 0-16,1 0 2 15,-2-2 10-15,-2 2-7 16,2-2-5-16,0-1 6 15,-5-1-6-15,3-3 0 0,-6-2 0 16,3-2-1 0,-3 0 10-16,-3 1-9 0,2 6 0 15,-2 5 10-15,0 7-1 16,0 3-9-16,0 4 0 16,0 2 8-16,0-4-2 15,-2 1-4-15,-1-1-2 16,-3-1 9-16,3 1-7 15,-1 0-2-15,-1-2 0 16,-1 0 4-16,0-4-4 16,-3-1-4-16,-4 1 3 15,2 0-4-15,-2 4-8 16,1 1 13-16,0 2 0 0,2 0 4 16,1 2 2-1,1 2-10-15,-2-2 4 0,1 4 0 16,3-2-1-16,-2 1 1 15,0 2-1-15,0 0-8 16,-2 2 10-16,-1-3-1 16,-1 0 0-16,2 1-3 15,-2 0 2-15,3-1 1 16,1 1-10-16,-1-1 4 16,2-2 4-16,-2-1-1 15,3 1 3-15,-3 1 0 16,5 1-23-16,-2 3 23 0,0 8 0 15,1-2 2 1,1 2 9-16,-2 1-15 0,3 1 4 16,0-2 0-16,3 3-11 15,-3-3 11-15,3 2-16 16,-3 0 10-16,1 2-20 16,1 2-16-16,-2 3-86 15,-2 0-52-15,-5-1-278 16</inkml:trace>
  <inkml:trace contextRef="#ctx0" brushRef="#br2" timeOffset="662201.4013">1380 7328 23 0,'0'0'157'16,"0"0"-157"-16,0 0 4 15,0 0 16-15,0 0 53 16,0 0 9-16,-4-26-1 15,4 20-30-15,0 4 12 0,-1-3-13 16,-3 1-30 0,-2-4 70-16,2-1-75 0,-2-3 0 15,1-6 6-15,1-8-8 16,4-4-20-16,0-6 7 16,0-3 0-16,7 0-2 15,8 2 2-15,-3 10 0 16,2 10-15-16,-3 9 24 15,-2 6-18-15,-1 2-9 16,5 0 6-16,1 2-13 16,3 13 15-16,0 2 8 15,5 5-7-15,2 2 16 16,0 3-14-16,3-2-11 0,4 0-50 16,5 1 21-1,0-5-237-15</inkml:trace>
  <inkml:trace contextRef="#ctx0" brushRef="#br2" timeOffset="663152.9893">2062 8196 117 0,'0'0'221'15,"0"0"-125"-15,0 0-87 16,0 0-2-16,0 0 21 15,0 0 87-15,0 8-69 0,0-8 25 16,0-7 3 0,0-13-37-16,0-9-15 0,0-8-22 15,0-6 0-15,1-3-7 16,8-2 7-16,0 2-9 16,2 3-2-16,-4 11 11 15,0 9-3-15,-2 12-2 16,-4 5 5-16,1 6-6 15,-1 0-8-15,4 4-43 16,-2 15 53-16,7 10-1 16,-2 1 5-16,-1-2 0 15,2-2 3-15,-3-8-7 16,3-7 4-16,-1-3 0 0,-4-5 0 16,0-3 11-1,-1 0-11-15,2 0 0 0,4-8 4 16,4-12 5-16,1-5-9 15,2-4 0-15,-5 4 12 16,2 8-11-16,-3 5 2 16,-5 8-3-16,-3 4 0 15,2 0-15-15,-1 0 5 16,3 9 10-16,1 14-14 16,1 2 32-16,-2 4-13 15,-2-3-5-15,2-1 0 16,0-5 23-16,1-4-23 15,-3-3-11-15,5-5 10 0,0-4-53 16,-1-2 25-16,3-2-69 16,2-4-111-16,-4-16-132 15</inkml:trace>
  <inkml:trace contextRef="#ctx0" brushRef="#br2" timeOffset="664588.5377">2424 8047 394 0,'0'0'95'0,"0"0"-60"15,0 0-21-15,0 0 47 16,0 0 9-16,82-55-50 16,-61 33 16-16,-6 1-31 0,0 3 3 15,-8-2 31-15,-1 6-37 16,-6 0-2-16,0 3 15 15,0 3-12-15,0 2-6 16,0 5 0-16,-4 0-7 16,4 1-17-16,-2 0 13 15,-1 0 0-15,0 0 10 16,-5 11 8-16,5 5 11 16,-2 3-15-16,5 2 4 15,0-2-10-15,0-3 6 16,0-2 0-16,0-3-1 15,13 0 3-15,-2-2-6 16,1-1-1-16,1-4 5 16,-4-1-2-16,-1-1 2 0,-1-2 0 15,-3 0 16-15,1 0-15 16,-2-2 26-16,0-10-27 16,0-5 0-16,-3 0 13 15,3-5-8-15,-1 0-5 16,-2-4 0-16,0-1-15 15,1-1 7-15,0 1-37 16,4 3 23-16,-2 6-1 16,0 5 8-16,3 5 15 15,-3 5 3-15,3 1 6 16,1 2-18-16,5 0 1 0,2 0 8 16,2 0-19-1,-1 3 19-15,1 3 0 0,-1 2 0 16,-3 1 10-16,0 3-23 15,-2-2 7-15,-2 4 6 16,-2 3-6-16,-6 2 6 16,0 1 0-16,0-3-3 15,0-1 14-15,0-4 2 16,2-5-13-16,5-4 1 16,2 0-18-16,3-3 32 15,7 0-15-15,4-5 15 16,5-11-8-16,0 1 14 0,-4-2-21 15,-3 0 0 1,-6-1 1-16,4-3-1 0,-3-1 0 16,1 0-1-16,0-1 6 15,-1-5-10-15,-4 3-13 16,3 4 11-16,-6 5-18 16,-3 8 26-16,-5 3-1 15,-1 4 0-15,0 1-11 16,0 0 2-16,0 0-30 15,-4 6 37-15,-8 11 2 16,-6 5 0-16,7 0 16 16,2 3-21-16,2-1 13 15,4-3-8-15,2-3 0 16,1-1 14-16,0-6-32 16,0-2 18-16,1-5 0 0,8-2 3 15,-2-2 1-15,4 0 3 16,-1-10-7-16,4-5 15 15,-5-3 19-15,1 0-29 16,-4 1-2-16,-3 6 4 16,0 3-4-16,-3 5-1 15,3 3-2-15,-3 0-12 16,3 0 2-16,0 9-11 16,2 8 21-16,-1 4 5 15,-3 2-3-15,-1 2 2 16,0 1-4-16,0-1 0 15,0-2-2-15,-7-5 2 16,0-4 0-16,-1-5 0 16,1-4 19-16,7-2-23 0,0-3 4 15,0 0 0-15,0 0-21 16,0-2 4-16,4-8 3 16,10-6 9-16,3 3 5 15,-3 1-6-15,5 3 1 16,-2 2 5-16,-2 2 7 15,4 0-7-15,-4 1 0 16,3-2 14-16,-2-1-13 16,2-1 28-16,-1-2-29 15,-1-1 4-15,-5-1-2 16,0 1 8-16,-5-1-10 0,-4 4 5 16,-1 2-3-1,-1 1 28-15,0 3-30 0,0 2 0 16,0 0-20-16,0 0 20 15,0 14 0-15,0 9-13 16,0 4 27-16,5-4-22 16,5-1 8-16,5-8 0 15,2-5 2-15,3-8 0 16,7-1-2-16,6-2 0 16,1-15-32-16,-1-3-22 15,-9-4-154-15,-8 0-130 16</inkml:trace>
  <inkml:trace contextRef="#ctx0" brushRef="#br2" timeOffset="666079.4016">164 8970 43 0,'0'0'76'0,"0"0"-31"0,0 0 20 16,0 0 7-16,0 0 4 15,0 0 16-15,-6 0-54 16,6 0-17-16,0 0 47 15,0 0-60-15,0 0 15 16,0 0-19-16,0 0 9 16,0 0 8-16,0 0-21 15,0-1 0-15,0 1-6 16,0-3 6-16,9-2 0 0,9 0-10 16,5-4 26-1,7 1-2-15,-2 0-14 0,6 0 0 16,2 3 0-16,0-2 5 15,4-1-5-15,-1-1 0 16,7-5 4-16,-3-2 8 16,0-2-12-16,-1-3 0 15,-4 3-15-15,-10 2 9 16,-6 3-28-16,-12 6-37 16,-6 4-68-16,-4 0 17 15,-8 3-105-15</inkml:trace>
  <inkml:trace contextRef="#ctx0" brushRef="#br2" timeOffset="666520.9183">276 9080 201 0,'0'0'152'0,"0"0"-95"15,0 0-48-15,0 0 70 16,0 0-58-16,0 0 9 16,0 0 3-16,6-4-33 15,8-7 6-15,8-1-6 16,2-2 5-16,4-1 10 16,6-2-15-16,2 0 0 15,0-1 5-15,-3 2 3 16,-2-1-8-16,-5 3 0 15,-6 2-10-15,-6 2 7 16,-1 4-52-16,-7 3-29 16,-3 3-45-16,-3 0-86 0</inkml:trace>
  <inkml:trace contextRef="#ctx0" brushRef="#br2" timeOffset="671154.4704">1865 8405 161 0,'0'0'96'16,"0"0"-89"-16,0 0-1 0,0 0 23 16,0 0-28-16,0 0 13 15,0 0 12-15,-3 0 9 16,1 0-8-16,-1 0-19 15,-4 0-8-15,4 0 55 16,-3-2-54-16,3-1 2 16,-2 0-6-16,0 1 12 15,4 2-9-15,-2-2 0 16,2 1 0-16,-3 1 24 16,2 0-11-16,1-2-13 15,1 2 16-15,0 0-2 16,0 0-28-16,0 0 6 15,0 0 8-15,0 0-8 0,1 0 2 16,14 3 6-16,3 2 10 16,7 2-4-16,4-5 4 15,-1-1-2-15,-2-1-1 16,0 0 6-16,-1 0-13 16,-8 0 0-16,1 0 14 15,-8 0-7-15,-2 0-11 16,-1 0 4-16,-4 0 0 15,0 0-4-15,-3 0 4 16,0 0-8-16,0 0 1 16,0 0-78-16,0 0-7 15,-13 0-113-15</inkml:trace>
  <inkml:trace contextRef="#ctx0" brushRef="#br2" timeOffset="671591.8099">1662 8461 387 0,'0'0'92'16,"0"0"-91"-16,0 0 1 15,94-12-2-15,-52 5 0 16,4 4 1-16,-3 3 8 15,2 0-9-15,-5 0 0 16,-1 0 7-16,-6 0 2 16,-8 5-9-16,-1 2 0 0,-5 0 8 15,-4 0-8 1,-4-2-9-16,-4 2 2 16,-1-3-26-16,1-2 25 0,-2 0-86 15,1-2-17-15,-3 0-99 16</inkml:trace>
  <inkml:trace contextRef="#ctx0" brushRef="#br2" timeOffset="674672.7305">269 7497 37 0,'0'0'67'15,"0"0"14"-15,0 0-48 16,0 0 61-16,0 0-72 15,0 0 61-15,0 0 8 0,-8-50-43 16,7 49 5-16,-1-1-53 16,2 2 0-16,0 0 62 15,0 0-60-15,0 0-2 16,0 0 7-16,0 0 2 16,0 0-18-16,0 0 2 15,0 9 7-15,0 11-14 16,0 7 14-16,0 6 0 15,0 1 10-15,0 3-2 16,0-1 11-16,2 2-19 16,1-1 0-16,0 0 25 15,0-4-25-15,-1-2 0 0,6-6 12 16,-5-8-11-16,-1-5 6 16,-1-7-7-16,-1-3 0 15,0-2 37-15,0 0-31 16,0 0 16-16,0 0 36 15,0 0-33-15,0 0 47 16,-1-7-65-16,-12-7-2 16,-3-3 4-16,0-2-9 15,1 1 0-15,-3-2 2 16,5-1 15-16,-2 0-34 16,3-1 8-16,3 2 9 15,0-1-26-15,2 1 26 16,5 1 0-16,-1 2-7 15,0 0 18-15,3 3-29 16,0 3 18-16,0 2 0 0,0-1-13 16,0-1 13-16,3 1-31 15,8-1 31-15,3 0-18 16,-2 4 13-16,-4 0-12 16,4 3 17-16,-8 0-5 15,-1 4 5-15,0 0-3 16,0 0 0-16,0 0-6 15,4 12-2-15,1 3 2 16,1 3 9-16,-1 4-10 16,0-5 10-16,-2 3 0 15,0-5 7-15,-1 0-4 16,0 1-6-16,3 1 0 0,-3-1 3 16,-2 1-16-16,-3-2 4 15,0-1 12-15,0 0-9 16,-3 0 16-16,-10-5-27 15,5 2 9-15,-6-1 11 16,-2-2 4-16,4-3-4 16,7-5 0-16,0 0-14 15,5-2-6-15,0-16-135 16,0-5-136-16</inkml:trace>
  <inkml:trace contextRef="#ctx0" brushRef="#br2" timeOffset="676351.9978">120 7646 228 0,'0'0'97'0,"0"0"-3"0,0 0-45 16,0 0 24-16,0 0-48 16,0 0-24-16,-11-54 31 15,11 47-30-15,0-1-2 16,0 1 0-16,0 0 15 16,0 2-7-16,0 0-8 15,0-2 0-15,0 3 20 16,0 1-7-16,0-3-13 15,0 1 0-15,0-1 14 16,0 1-18-16,2-2 4 16,-2 0 0-16,4-4-19 15,-2 2 19-15,-2-1 0 0,1 3-2 16,1 2 18-16,-2 1-11 16,0 4-5-16,0-1 2 15,0 1 24-15,0 0-26 16,0 0-18-16,7 8 11 15,-1 12 1-15,2 6 6 16,1 3 10-16,1 5-6 16,-1-1 49-16,-3 1-53 15,4-3 0-15,-4 4 21 16,0-4-18-16,-2 0 43 16,3 1-46-16,-4-2 1 15,4 0 25-15,-1-3-23 16,0 0-6-16,-3-6 3 15,5-3 0-15,-3-6 7 16,-2-5-7-16,-1-2 0 0,-2-4-2 16,0-1 4-16,0 0-2 15,0 0 0-15,0 0 3 16,0 0 22-16,1 0-25 16,-1 0 0-16,0-6 75 15,0-13-75-15,0-9 1 16,-7-3-4-16,-2-7 6 15,0-2-21-15,0 1 18 16,0 0 0-16,1 3-8 16,3 2 11-16,0 2-3 15,2 4 0-15,0 2 9 16,3 2-31-16,0-2 22 0,0 1 0 16,0-1-17-16,8 1 11 15,2 1 1-15,2 5 0 16,-3 3 10-16,0 5-16 15,-1 5 11-15,-3 3 0 16,0 3-19-16,1 0 19 16,-2 0-1-16,4 0 1 15,7 9 0-15,-3 5-11 16,4 3 11-16,-1 2 0 16,6-1-4-16,-2 1 12 15,4-2-8-15,-4 3 0 16,0-2 7-16,-2 0-17 15,-4 1 10-15,-7 3-12 0,0 1 6 16,-6-1 0 0,0 3-6-16,0-3 9 0,-12 1 2 15,-7-1 1-15,-2 0 0 16,1-3 4-16,1-5 19 16,7-5-23-16,5-7-13 15,7-2-26-15,0 0-85 16,0 0 47-16,0-13-147 15</inkml:trace>
  <inkml:trace contextRef="#ctx0" brushRef="#br2" timeOffset="677599.129">2309 8517 266 0,'0'0'64'16,"0"0"78"-16,0 0-90 16,0 0 25-16,0 0-8 15,0 0-43-15,-24-28 5 0,24 28 2 16,0 0-31-16,0 0 33 16,-1 0-35-16,-3 0-14 15,-7 0 9-15,-6 3 10 16,-6 11 13-16,-4 3-18 15,2 0 0-15,1 3 26 16,4-3-13-16,4 0-13 16,4-1 13-16,2 1 6 15,7-1-19-15,1 0-15 16,2-2 9-16,0-1-15 16,2 0 21-16,12-1-5 15,3-2 5-15,4-2 0 16,1-1 12-16,3 0-12 15,-5-1 0-15,7-1-6 16,-6 1 6-16,0-1 0 0,-5 1 4 16,-3 1 6-16,-4 0-10 15,-1-1 0-15,-5 2 6 16,1 0-22-16,-1 1 16 16,0 3 0-16,-3 0-2 15,0 1 8-15,0 1-3 16,0 3-3-16,-7 0 1 15,-2 1-7-15,-5-1 6 16,2 1 0-16,-3 2 18 16,-4 0-18-16,1 1-1 15,-4 0 0-15,-2-1 2 16,0-3 5-16,0-3-6 0,0-2-5 16,5-4-2-16,-5 0 3 15,0 0-60-15,-4-2-80 16,-3-6-228-16</inkml:trace>
  <inkml:trace contextRef="#ctx0" brushRef="#br2" timeOffset="703378.3861">5173 7810 35 0,'0'0'79'0,"0"0"-14"15,0 0-13-15,0 0-45 16,0 0 23-16,0 0-25 16,-3 0-5-16,3 0 55 0,0 0-40 15,12 4-3-15,4 2 28 16,4 3-38-16,8 1 37 16,1 1-34-16,0 3 4 15,1-1 29-15,2-1-38 16,-1-1 0-16,6-3 14 15,3 1-9-15,-2-1 16 16,2-5-21-16,0 2 0 16,-1-1 24-16,1-2-24 15,0-1 0-15,1-1 3 16,-2 0 7-16,-5 0-13 16,-3 0 3-16,-4-4 0 0,-3-4-1 15,0 0 3 1,-5 2-4-16,-2-5-31 0,-8 3-27 15,-6-5-11-15,-3 1-58 16,0-5-67-16</inkml:trace>
  <inkml:trace contextRef="#ctx0" brushRef="#br2" timeOffset="703898.8212">5427 7872 120 0,'0'0'86'0,"0"0"-86"16,0 0 5-16,0 0 7 16,0 0-12-16,0 0 19 15,25 20-6-15,2-12 52 16,6 0-38-16,4 0-18 0,3 1 43 16,0-2-36-16,1 0-13 15,2-4 22-15,-1-2-15 16,0-1 20-16,1 0-30 15,-3 0 0-15,2 0 15 16,-5-1-13-16,0-6-2 16,-2 0 7-16,-4-1 1 15,-3-1-5-15,-5 1-3 16,-7 0 0-16,-4 0 8 16,0 2-8-16,-3-1 0 15,1-2-6-15,-2 2 18 16,-2-1-33-16,0-2 20 15,1-1-23-15,-2 1 24 16,-1 1-87-16,-1-1 11 16,-3 5-42-16,0 0-67 0</inkml:trace>
  <inkml:trace contextRef="#ctx0" brushRef="#br2" timeOffset="714254.4436">17940 12130 84 0,'0'0'15'0,"0"0"-1"0,0 0 24 16,0 0-25-16,0 0 7 15,0 0 18-15,22-66-6 16,-10 50 18-16,-2 2-22 16,4 2-22-16,4-3 14 15,2-1-20-15,3 1 0 16,4 1-1-16,1-1 2 16,-1 1-1-16,1 0 1 15,-1 0 5-15,-3 3 1 16,-3 1-7-16,-2 1 0 15,-3 1-3-15,-5 2 4 0,-3 3-1 16,-2 0 0-16,-3 3 8 16,-2 0 1-16,3-2-9 15,-4 2 2-15,0 0-3 16,0 0 1-16,0 0-6 16,0 0 3-16,0 0 6 15,0 0-9-15,0 0-5 16,0 0 3-16,-8 0 3 15,-8 0 5-15,-7 5 0 16,-4 1 11-16,-3-1-9 16,-1 3 24-16,-2-2-26 15,0 0 0-15,-1-1 32 16,1 1-29-16,3 0 13 16,5 1 10-16,7-2-21 0,7 0 25 15,2 2-30-15,5-2 0 16,0 2-12-16,1 1 15 15,1-3-3-15,2-1 0 16,0 1 1-16,0-5-7 16,0 2 6-16,0-2 0 15,0 0 9-15,0 0-9 16,0 0 0-16,0 0 0 16,0 0 4-16,0 0-3 15,0 0-1-15,12-7 0 16,3-2-7-16,1-5-24 15,2 4 20-15,3 2-55 0,3-1-20 16,3 1-50 0</inkml:trace>
  <inkml:trace contextRef="#ctx0" brushRef="#br2" timeOffset="715694.894">19992 10107 48 0,'0'0'59'16,"0"0"1"-16,0 0-11 15,0 0-11-15,0 0 55 16,0 0-59-16,-3-21 2 0,3 21 12 15,0 0-37-15,0 0 5 16,0 0-16-16,0 0 0 16,0 0-9-16,9 6 12 15,4 5-3-15,4 1 6 16,4 2-2-16,2-3-4 16,3-4 0-16,1-2 0 15,1-1 22-15,4 0-20 16,-1-2-2-16,-3 1 0 15,-1 0 8-15,-2 0-15 16,-2-1 7-16,-5 1 0 16,-2-3 5-16,-7 0 1 15,-2 0-6-15,-2 0 0 16,-5 0 4-16,0 0-1 0,0 0-3 16,0-2 0-16,0-6 6 15,0 3-5-15,0-2-2 16,1 2-6-16,1 2-18 15,-2 1 19-15,0 1-22 16,0 1 21-16,0 0-12 16,0 0-10-16,0 0-6 15,0 0-10-15,-12 0 40 16,-3 8 4-16,-4 3-56 16,-4 3-33-16,1-2 48 15</inkml:trace>
  <inkml:trace contextRef="#ctx0" brushRef="#br2" timeOffset="716670.7177">20001 10190 10 0,'0'0'62'15,"0"0"-30"-15,0 0 48 16,0 0-16-16,0 0 28 16,0 0-28-16,3-9-29 15,-3 9 11-15,3-2-46 16,-3 2 0-16,0 0 15 15,1 0-15-15,4 0 0 0,2 2-1 16,5 10 11 0,5 1 19-16,-1 3-27 0,7-2 0 15,0-1 18-15,3-2-9 16,0-1-10-16,3-5 6 16,-4-2 1-16,-1-3 10 15,-2 0-16-15,-5 0-2 16,-2 0 48-16,-3-1-38 15,-2-5 10-15,-2 0-19 16,-1 1 15-16,1-2-26 16,0 2 10-16,0-2-57 15,-2 3 9-15,-1 2-85 0,-4-1-105 16</inkml:trace>
  <inkml:trace contextRef="#ctx0" brushRef="#br2" timeOffset="718170.7172">17804 12101 19 0,'0'0'1'0,"0"0"7"16,0 0 12-16,0 0 4 15,0 0 49-15,0 0 13 16,0-35-48-16,0 30 36 15,0-5-46-15,0 3 17 16,0-3-1-16,0-5-13 16,0 1 29-16,1-7-32 15,10 1-18-15,3-2 19 0,7-1-29 16,1 0 0 0,4-4 12-16,4 1-8 0,0 1-4 15,1 1 0-15,-1 7 10 16,1 0-1-16,-2 3-9 15,-2 4 0-15,-4 4-10 16,-4 2 18-16,-3 3-8 16,-6 1 0-16,0 0 4 15,-7 0-17-15,0 0 13 16,-3 0 0-16,0 0-15 16,0 0 18-16,0 0-3 15,0 0 0-15,0 0 7 16,0 0 12-16,0 0-19 15,0 0-10-15,0 0-1 16,0 0 6-16,0 0-4 0,0 0 1 16,0 0-33-16,0 0 25 15,-8 0 16-15,2 0-12 16,-2 0-1-16,-1 0 26 16,-2 5-12-16,0 2-1 15,-6 0 0-15,0 3-4 16,-4 0 4-16,-3 3 0 15,-5 4 11-15,2 3-10 16,-2 4 4-16,-1-1-5 16,3 3 5-16,3-2-13 15,1 0 8-15,6 0 0 16,-1-2 4-16,2 2 2 0,2-4-2 16,5-6-4-16,3-5 0 15,1-2 4-15,3-4-4 16,1-2 0-16,1-1 22 15,0 0-13-15,0 0 22 16,0 0-15-16,0 0-1 16,0-8 36-16,8-8-51 15,4-7 0-15,5-2 0 16,4-2 0-16,5 0-5 16,0 2-5-16,-1 1 10 15,-2 3-39-15,5 2 39 16,-1 4 0-16,1 2-1 15,3 4 3-15,4 3-7 16,2 2 3-16,-3 4 2 16,4 0-27-16,-1 0 18 0,2 0-6 15,-1 5 9-15,-3 0-2 16,-4-2 3-16,-4-2 1 16,-6 0 4-16,-3 1 2 15,-8-2-2-15,-4 0-6 16,-5 2-10-16,-1-2-35 15,0 3 50-15,-9 0-48 16,-7 3-28-16,-3-1 41 16,2 1-30-16,3-4 16 15,3 4 43-15,1-2-74 0,1-2-53 16</inkml:trace>
  <inkml:trace contextRef="#ctx0" brushRef="#br2" timeOffset="719035.1933">17859 12088 3 0,'0'0'153'0,"0"0"-48"16,0 0-59-16,0 0-4 15,0 0 25-15,0 0-43 16,-3-20-8-16,3 6 19 0,1-5-33 16,11 2-2-16,5-3 8 15,4 1-6-15,6-1-4 16,4-2-3-16,4 1 5 15,6 3 3-15,-1 1-3 16,3 3 0-16,-2 2 9 16,-1 4-8-16,-2 0 3 15,-5 3-4-15,-4 2 0 16,-5 2-7-16,-6 1 7 16,-6 0 0-16,-4 0 8 15,-5 0-4-15,-1 0-8 16,-2 0-3-16,0 0 7 15,0 0-4-15,0 0 10 0,0 0-6 16,0 0 0 0,0 0 0-16,0 0 7 0,0 0-7 15,0 0 0-15,0 0-7 16,0 0 7-16,-3 0-13 16,-12 0 10-16,-4 0 6 15,-5 0 2-15,-5 3-5 16,-3 2 0-16,-4 1 6 15,0 1-6-15,-1 2-2 16,4 0 0-16,0 3 2 16,-1 1 15-16,4-1-15 15,0 1 0-15,5-2-12 0,4-2 25 16,6-1-13 0,3-3 0-16,8 0-4 0,0-2-3 15,3 1 7-15,1-4-12 16,0 0-1-16,0 0-9 15,0 0-3-15,0 0 23 16,0 0 2-16,3 0-15 16,5-2-1-16,5-8-63 15,-1-7-60-15</inkml:trace>
  <inkml:trace contextRef="#ctx0" brushRef="#br2" timeOffset="720704.5924">19938 10053 0 0,'0'0'60'0,"0"0"-60"15,0 0 0-15,0 0 29 16,0 0 21-16,0 0-14 16,17 0-18-16,-16 0-4 0,1 0 16 15,1 3-22-15,-3 1-4 16,1 4 18-16,-1 3-17 16,0 3 23-16,0 2 0 15,2 2-4-15,2 1 9 16,2-1-28-16,6 3 30 15,-1-1-5-15,1 1-22 16,4 1 16-16,0-2-24 16,1-3 12-16,2-1-4 15,-1-3-1-15,0-1-7 16,1-2 18-16,-2-7-8 16,-3-2 6-16,1-1-3 15,0 0-9-15,0 0 35 16,3 0-39-16,-3-5 0 15,0-2 9-15,-5 0-8 0,4 0-1 16,-1 1-3 0,-2-1 3-16,-1 3 4 0,-7 1-4 15,-1 3 0-15,-2 0-5 16,1 0 11-16,-1 0-12 16,0 0 2-16,0 0-13 15,0 0 10-15,0 0-13 16,-13 3 17-16,-10 7-3 15,-11 4 6-15,-7-4 0 16,-3 1-7-16,-2-3 22 16,10-5-16-16,6-3 1 15,5 0 0-15,6 0 5 16,2-1 8-16,2-9-12 0,-1-2-1 16,4-4 0-16,1-1-4 15,1 0 4-15,4-2 0 16,0 2-10-16,0 5 25 15,6 1-19-15,0 0 4 16,0 6 0-16,0 1-9 16,0 1 9-16,0 1 0 15,0 1-2-15,0 1 8 16,0 0-11-16,0-2 5 16,0 2 0-16,0 0-3 15,0 0 3-15,0 0-8 16,0 12-1-16,3 2 16 0,10 3-18 15,4 1 11 1,5 3 0-16,2 1 4 0,4 3-4 16,4-4 0-16,-2-1 7 15,4-2 1-15,-4-2-10 16,-2-2 2-16,0 0-17 16,-7 0 14-16,0-4-96 15,-6-4-107-15</inkml:trace>
  <inkml:trace contextRef="#ctx0" brushRef="#br2" timeOffset="735887.9319">10417 7585 30 0,'0'0'37'0,"0"0"2"16,0 0 33-16,0 0-52 15,0 0 7-15,0 0 36 16,0 0-36-16,0 0-18 16,0-3 13-16,0 3-21 15,0 0 30-15,0 0-31 16,0 0 1-16,0 0-3 0,0 0 2 16,0 0-7-16,0 0 7 15,0 8 0-15,-1 9 11 16,1 1-11-16,-2 3 0 15,2-1 27-15,0-3-21 16,0-4-5-16,0-3-1 16,3-5 11-16,6-1-15 15,2-1 4-15,2-3 0 16,2 0 33-16,6 0-26 16,3 0 20-16,1 0-10 15,1-11-5-15,4 0 14 16,-2-3-26-16,2-2-3 0,-2-2-16 15,-1 1 6 1,-2 0-18-16,-3 2-45 0,-5 2-69 16</inkml:trace>
  <inkml:trace contextRef="#ctx0" brushRef="#br2" timeOffset="742013.5787">8614 8844 31 0,'0'0'100'0,"0"0"-84"16,0 0 42-16,0 0 7 16,0 0-15-16,0 0 38 15,0 0 16-15,-3-28-74 16,0 21 2-16,-1-1-32 15,2 1 0-15,-1 0 23 16,2 2-14-16,-1 0-6 16,0 2-3-16,1 1 11 15,-3 2-6-15,4 0-5 16,0 0 0-16,0 0 3 16,0 0 3-16,0 0-11 15,0 0 5-15,0 0 0 0,0 0-4 16,0 0 4-16,0 0 0 15,0 0-5-15,0 0 13 16,0 0-8-16,0 0 0 16,0 0 4-16,5 0-18 15,5 0 14-15,3 2 0 16,4 6-1-16,5-1 7 16,-4 1 0-16,4-1-6 15,-3-3 2-15,0 2-13 16,0-2 11-16,-1 0 0 15,6 2-2-15,-1-1 8 16,6 1-6-16,1-1 0 16,2-2 12-16,3 0-24 15,-2-1 12-15,1-2 0 0,-3 0 13 16,-2 0-11 0,-4 3 1-16,-3-1-3 0,-5-1 0 15,-1 4-12-15,-4-2 12 16,-3 0 0-16,0 0 0 15,-4-1 9-15,7-2-13 16,-1 0 4-16,1 0 0 16,3 0-1-16,-3 0 9 15,4 0-8-15,-2 0 6 16,1 0-6-16,-2 0 0 16,-3 0 0-16,-1 0 0 15,-2 0-2-15,-3 0 4 16,-3 0-2-16,1 0 0 0,0 0-39 15,-1 0 10 1,2 6-90-16,-3 3-90 0,0-3-13 16</inkml:trace>
  <inkml:trace contextRef="#ctx0" brushRef="#br2" timeOffset="750242.4244">23120 9110 237 0,'0'0'2'15,"0"0"65"-15,0 0-54 16,0 0 0-16,0 0-13 15,0 0 0-15,0 0 31 16,0 0-26-16,-39-16 19 16,34 16-24-16,-5 0 0 15,-5 5 16-15,-4 7-10 16,-5 6 2-16,-2 4-1 0,-3 3-4 16,-5 5 20-1,5 4-8-15,4 2-2 0,5-2 13 16,8-3-26-16,7-5-16 15,5-5 8-15,0-6 8 16,12 0 0-16,8-7-9 16,1-6 18-16,2-2 1 15,0 0-10-15,3-2 0 16,-4-13 10-16,-1-4 1 16,-2-1-9-16,-5-1-2 15,-4 0 0-15,1 1 4 16,-7-4-4-16,-1 2 0 0,-3-1-22 15,0 0 23 1,0 4-1-16,0-1 0 0,-7 3-5 16,-5 4-12-16,3 4 1 15,0 6 12-15,-1 3 1 16,0 0 3-16,0 0-7 16,-3 0 7-16,2 8 5 15,1 4-5-15,-2 0-5 16,1 4-22-16,2 0-19 15,4 1-26-15,5-3-54 16</inkml:trace>
  <inkml:trace contextRef="#ctx0" brushRef="#br2" timeOffset="750715.9339">23407 9031 266 0,'0'0'46'15,"0"0"-35"-15,0 0 8 16,0 0-15-16,0 0 38 15,-91 42 2-15,71-14-30 16,1 5 46-16,5 1-55 16,1-1-5-16,7 1 18 15,3-3-15-15,3 2-3 16,0-2 0-16,3 0 4 0,13 2 11 16,1 1-15-1,3-1-55-15,4-5-51 0,-4-11-203 16</inkml:trace>
  <inkml:trace contextRef="#ctx0" brushRef="#br2" timeOffset="751811.8021">23433 9472 241 0,'0'0'71'15,"0"0"-71"-15,0 0-6 0,0 0 6 16,0 0 24-16,57-73 38 16,-29 43-35-16,2 0-20 15,-2-4-6-15,-2-2 18 16,-5-1-19-16,-2-1 1 16,-4 4-1-16,-9 6 0 15,-2 10 2-15,-4 8 8 16,0 8-10-16,0 2-46 15,0 0 36-15,-9 21 4 16,-10 5 6-16,-5 7 30 16,1 0-11-16,3-4-3 15,8-2-10-15,4-8 14 16,7-6-28-16,1-3 8 16,0-1 0-16,12-2 12 0,9-3-4 15,3-3 20-15,4-1-28 16,-1 0 7-16,-4 0 19 15,-6-5-26-15,-5 0 0 16,-8 3-2-16,-2-1 10 16,-2 3-16-16,0 0 5 15,0 0-57-15,0 0 56 16,-8 14 1-16,-3 2 6 16,-1 0 16-16,-2 4-10 15,5-2-9-15,3 1 4 16,5-1 10-16,1-1-20 15,0 0 12-15,7-2-6 16,8-5 0-16,2-3 4 16,-1-2-6-16,0-4 2 0,-1-1 0 15,-4 0 20-15,-2-1-20 16,-2-12 0-16,-3-3-1 16,-4-2 14-16,0 1-26 15,0-2-12-15,0 2 16 16,0 3-9-16,-3 0-9 15,-4 4 2-15,3 5 15 16,-4 1-26-16,1 4 36 16,-5 0 0-16,1 0 18 15,1 9-9-15,1 6-9 16,2 0-4-16,1 4-8 16,6-1 24-16,0-1-12 15,0 0 0-15,0-2 0 0,10-6-9 16,6-1 9-16,0-6 0 15,4-2 10-15,-1 0-9 16,3-2 8-16,1-12-9 16,0 0 0-16,-1-4-11 15,-1 0 16-15,-2-1-5 16,-1-1 16-16,-4 2-13 16,-2 0 6-16,-1 2-9 15,2 4 3-15,1 2 3 16,1 5-6-16,0 0-26 15,-3 5 26-15,-3 0 2 16,-1 0 18-16,1 0-20 0,-2 3 0 16,-4 5-16-16,-1 1 16 15,-2-1 0-15,0 1 5 16,0 0-5-16,0 1 8 16,-5-3-7-16,0 0-1 15,1-2 35-15,4 0-18 16,0-5-18-16,0 1 1 15,0-1 0-15,0 0-5 16,0 0 5-16,0 0 0 16,0 0 5-16,12-6-5 15,-1-2-19-15,0 0 8 16,-3-1-52-16,-1 1-18 16,2 0-196-16</inkml:trace>
  <inkml:trace contextRef="#ctx0" brushRef="#br2" timeOffset="752127.316">24289 9258 250 0,'0'0'27'0,"0"0"-12"0,0 0 37 16,0 0-52 0,0 0-14-16,0 0 14 0,-25-15 9 15,12 15-8-15,-3 4 47 16,-4 9-21-16,2 2-21 16,1 0 52-16,2 2-54 15,1 2-4-15,1-1 20 16,5-1-20-16,5-3 0 15,3 0-40-15,0-1-27 16,10-10-72-16</inkml:trace>
  <inkml:trace contextRef="#ctx0" brushRef="#br2" timeOffset="752823.6234">24191 9264 188 0,'0'0'98'0,"0"0"-65"16,0 0-28-16,-94-12-1 15,57 12 25-15,-2 5-12 16,4 6 77-16,8 2-87 16,10 0 11-16,6 3-18 15,7-2 0-15,4 3 0 16,0 0 0-16,4-3 0 15,14-1 10-15,6-4 2 16,4-1-12-16,-1-7 6 16,-1-1 9-16,-1 0-4 15,-6 0-11-15,-2 0 0 16,-4-4 5-16,-4-3 6 16,-5 3-11-16,-1 2 18 0,-3 2-6 15,0 0-18-15,0 0 6 16,0 0-24-16,-1 8 15 15,-12 14 9-15,-2 6 0 16,-6 4 14-16,2 6-6 16,-3-1 5-16,2 0-13 15,0-3 0-15,-1-7 21 16,7-5-20-16,-2-3-1 16,3-5-12-16,6-4 12 15,2-5 18-15,4-1-18 16,1-4-6-16,0 0-12 15,10 0-3-15,17-13 19 16,7-7-30-16,3-2 32 16,-2 0 8-16,-4 2-8 0,-3 4-53 15,1 3 43-15,-7 3-26 16,-1 4 28-16,-9-1-67 16,-2 6-23-16,-7-2-88 15</inkml:trace>
  <inkml:trace contextRef="#ctx0" brushRef="#br2" timeOffset="753573.6683">24313 9544 238 0,'0'0'160'0,"0"0"-82"16,0 0-25-16,0 0-21 15,0 0 3-15,0 0 51 16,-1-49-65-16,1 32-14 16,3-3 24-16,11 0-25 15,7-4-11-15,2-1 5 16,5 1-24-16,2 3 14 0,-2 4-12 16,-2 6-2-16,-7 5-6 15,-7 6 35-15,-2 0-10 16,0 1-19-16,-6 15 23 15,-4 4-9-15,0 2 2 16,0 3 8-16,-8-1 3 16,-2-3-3-16,2-4 1 15,5-4-1-15,2-6 3 16,1-4-3-16,0-1 0 16,0-2 0-16,0 0-6 15,9 0 20-15,15-5-11 16,4-6-3-16,-3 2 15 15,-3 3-8-15,-6 3-7 16,-4 1 0-16,1 2 5 0,-2 0-5 16,0 0 0-16,-2 0-10 15,2 0 10-15,2 0-6 16,0 0-33-16,2 0-64 16,-1 0-22-16,0 0-94 15</inkml:trace>
  <inkml:trace contextRef="#ctx0" brushRef="#br2" timeOffset="753761.1138">24881 9244 174 0,'0'0'59'0,"0"0"-22"0,0 0 24 15,21 85-1-15,-12-63-28 16,-3-1 10-16,-3 6-32 15,-3 2-7-15,0 7-6 16,-4 8-27-16,-26 2-121 16</inkml:trace>
  <inkml:trace contextRef="#ctx0" brushRef="#br2" timeOffset="766214.9072">23661 10031 289 0,'0'0'16'0,"0"0"31"16,0 0-40-16,0 0 3 16,0 0-4-16,0 0 3 15,0 0-2-15,0 0-2 16,72 12 6-16,-48-5 38 16,4 0-43-16,0 1 23 15,1-1-1-15,2 2-22 16,5-3 23-16,3 2-22 15,5-2 12-15,0-6 26 16,-1 5-42-16,-4-4-1 16,-2 1-2-16,-3-2 0 0,-2 0 7 15,-2 0-7-15,-4 0 0 16,-6 0 0-16,-5 0 0 16,-7 0-7-16,-3 0-36 15,-5 0-74-15,0 0-136 16</inkml:trace>
  <inkml:trace contextRef="#ctx0" brushRef="#br2" timeOffset="770604.8544">8689 8730 68 0,'0'0'131'0,"0"0"-93"15,0 0 2-15,0 0-2 0,0 0-1 16,0 0 37 0,0 0-57-16,-9-35 22 0,9 33 41 15,0 2-55-15,-2 0 16 16,2 0-41-16,0 0 10 16,-1 0-14-16,1 0 4 15,0 0-2-15,0 0-9 16,0 8 22-16,0 3-13 15,0 1 2-15,3 2 0 16,4-3 2-16,0-2-2 16,1 1 0-16,0-1 9 15,2-1-4-15,-1 1 0 16,2 4-5-16,3-1 0 16,0 0-5-16,1 0 5 15,0 2 0-15,-1-5 3 0,2 0 6 16,0 0-14-1,-1 0 5-15,3-4 0 0,-3 0-2 16,2-2 2-16,3 1 0 16,-2-1 7-16,4-2 4 15,-1 0-22-15,-3 1 11 16,0-2 0-16,0 0-2 16,0 0 2-16,-1 0 0 15,-2-9 3-15,0 2 7 16,-1-1-6-16,-5-2-4 15,1 1 0-15,1-2-1 16,-2-2 11-16,2 2-10 16,-2 0 0-16,2 1 10 15,-2 3-20-15,-3 3 10 0,-2-1 0 16,-2 4-29-16,-1 1 29 16,-1 0-18-16,0 0 10 15,0 0-52-15,0 0-31 16,-12 4-90-16,-12 9-47 15</inkml:trace>
  <inkml:trace contextRef="#ctx0" brushRef="#br2" timeOffset="771152.3259">8771 8775 262 0,'0'0'27'0,"0"0"3"16,0 0-26-16,0 0-4 0,0 0 0 15,0 0 15-15,27 12 6 16,-13 5-21-16,3 4 29 16,2 4-1-16,2 3-15 15,-3 0-13-15,3-3 16 16,0-3 2-16,-3-2-9 15,1-4-9-15,0-3 15 16,1-4-11-16,-1-5 34 16,2-2-38-16,3-2 9 15,0 0 21-15,-1 0-23 16,0-10-7-16,-3 0 14 16,-1-3 3-16,-4-1-14 15,0-2-3-15,-7 4 0 16,0-2 5-16,-6 3-5 0,-2 0 0 15,0 2-4-15,0 2-16 16,0 3 18-16,0 1-65 16,-3 3-44-16,-5 0-62 15</inkml:trace>
  <inkml:trace contextRef="#ctx0" brushRef="#br2" timeOffset="771766.8925">8839 8760 95 0,'0'0'6'0,"0"0"2"0,0 0 8 16,0 0-13-16,0 0-3 15,0 0 1-15,0 15 51 16,3-3-25-16,6 3 28 16,3 1-30-16,2 2 49 15,-1 3-73-15,2-4 21 16,2 2 1-16,-1-1-16 15,1-1 30-15,3-1-37 16,1 1 3-16,-2-4 9 16,4-1-3-16,1-4-7 0,-2 0 31 15,1-7-30-15,3-1 32 16,6 0-24-16,3-8-6 16,4-9 36-16,1-9-39 15,2-1-2-15,-6-1 0 16,-6 3 10-16,-8 1-13 15,-4 7 3-15,-8 5-68 16,2 4 65-16,-6 5-141 16,-1 0-32-16</inkml:trace>
  <inkml:trace contextRef="#ctx0" brushRef="#br2" timeOffset="803349.5004">7686 12867 63 0,'0'0'56'0,"0"0"14"15,0 0-9-15,0 0 8 16,0 0-31-16,0 0-5 16,0 0 56-16,-10-13-76 15,10 13 27-15,0 0-12 0,0 0-19 16,0 0 42-16,0 0-51 16,0 0 7-16,12 0-5 15,9 0-2-15,14 3 0 16,6 4 5-16,4-4 10 15,1 2-22-15,3-5 7 16,-1 0 0-16,1 0 4 16,0-11 5-16,-3-3-9 15,-7 2 2-15,-7 1 3 16,-10 1-10-16,-10 3 4 16,-5 1-10-16,-5-1-4 15,-2-4 6-15,0-1-33 16,-12-6-18-16,-9 1 11 15,-3 2 27-15,-4-1 11 16,1 4 11-16,3 1 3 0,2 2-2 16,7 4 6-16,6 1-6 15,6 3 31-15,3 1-32 16,0 0-8-16,0 0-7 16,6 0 6-16,15 8 10 15,6 6-1-15,1 2 19 16,-1-1-14-16,-3 1-7 15,-8-2 15-15,-3 2-13 16,-9 1 20-16,-4 4-17 16,0 6 16-16,-5 3 2 15,-20 4 4-15,-10 6 16 16,-5 1-39-16,-2-1-1 0,3-4 26 16,10-5-27-16,8-6-30 15,12-3-5-15,7-5-57 16,2-10-74-16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10-04T02:59:34.700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2473 2641 94 0,'0'0'15'0,"0"0"37"15,0 0-52-15,0 0 0 16,0 0 43-16,0 0-34 15,0 0 23-15,-7-10-4 16,7 10-13-16,0 0 15 16,0 0-10-16,0 0-16 15,0 0 42-15,0 0-32 0,0 0-14 16,0 0 0-16,16 0 5 16,12 6 9-16,12 3-14 15,3 0 0-15,2 1-1 16,4-4 3-16,3-2-4 15,7-2 2-15,7-2-48 16,7 0-17-16,0 0-218 16</inkml:trace>
  <inkml:trace contextRef="#ctx0" brushRef="#br0" timeOffset="1773.7863">2153 2655 48 0,'0'0'108'0,"0"0"-38"16,0 0-3-16,0 0-39 15,0 0-7-15,0 0 44 16,-5-11-30-16,5 11 11 16,0 0-7-16,0 0-30 0,0 0 16 15,0 0-25-15,0 0 0 16,0 0-16-16,0 0 16 15,0 0 0-15,2 11-5 16,7 2 12-16,1 3-12 16,4 1 5-16,0 0 0 15,0 0 13-15,7 0-13 16,-2 0-2-16,1 0 2 16,2 2 0-16,0-2 3 15,2 3-3-15,-1-3 0 16,3 4-3-16,3-1 3 15,-1 1 0-15,6 0 5 16,2 0-2-16,3 0-6 16,1 0 3-16,-1-1 0 15,1 2 5-15,0-5-1 0,-2 0-4 16,6-2 0-16,1-1 7 16,3-4-16-16,3-3 9 15,2-4 0-15,4 2 12 16,4 1-4-16,0 1-8 15,5 0 1-15,0 3 9 16,2 0-11-16,-2 0 1 16,-5 1 0-16,-4 2 9 15,0-3-9-15,-5 3-3 16,1-3-3-16,4-1 12 0,1-1-7 16,5-1 1-1,2-4 0-15,-5 2 8 0,3-4-6 16,-1 1-2-16,0 1 0 15,2-3 4-15,-2 0-10 16,0 0 6-16,-3 0 0 16,-1 0 3-16,-4 0-3 15,1 0 0-15,-4-5 4 16,0 2-1-16,-2-1-3 16,-4-1 0-16,-5 0 0 15,-7 1 11-15,-3-1-11 16,-5 2 0-16,-6-1-7 15,-1 1 20-15,-1 1-24 16,0-1 11-16,3-1-28 16,2 0 27-16,7-1-63 0,-3 3-45 15,3-1-127-15</inkml:trace>
  <inkml:trace contextRef="#ctx0" brushRef="#br0" timeOffset="2884.4253">8302 1976 270 0,'0'0'73'0,"0"0"-53"15,0 0 104-15,0 0-72 16,0 0-5-16,0 0-39 16,-32-22 4-16,32 21-3 0,0 1-9 15,0 0 0-15,0 0 1 16,1 0-1-16,18 0 1 16,13-3-8-16,5-3 17 15,7-5 5-15,9-4-15 16,-5-2-24-16,-2-4 20 15,-7-2-21-15,-5 1-13 16,-13 0 25-16,-8 3 13 16,-8 5 1-16,-5-1 1 15,0 2-2-15,-12-1-6 16,-8-2-13-16,-3 1 19 16,-3 1 10-16,4 0-8 0,7 3 64 15,12 3-66-15,1 4 20 16,2 4-34-16,0 0 14 15,5 0-21-15,17 0 2 16,5 0 19-16,3 10 0 16,-3 4 0-16,-3 2 0 15,-2 1 12-15,-8-1-9 16,-6 1-4-16,-8-3 1 16,0 6-8-16,-1 2-27 15,-18 2 35-15,-5 5 0 16,-4 0 21-16,-2 1-21 15,3-2 1-15,9 0-2 16,5-1-16-16,13 2-32 16,0-4-84-16,10-8-140 15</inkml:trace>
  <inkml:trace contextRef="#ctx0" brushRef="#br0" timeOffset="5164.4122">9537 1227 454 0,'0'0'16'0,"0"0"-16"0,0 0-8 15,-110-6 8-15,67 23 11 16,-5 0 10-16,9 4 5 15,11-1-2-15,10-1-24 16,12 1-18-16,6 1 1 16,0 1 17-16,18-2-8 15,10 1 8-15,3-6 0 16,2 2 4-16,-3 0-3 16,-8 4 5-16,-5 2-6 15,-11 7 3-15,-6 4-6 16,0 3 3-16,-15 4 0 15,-7-2 1-15,-1-6 20 16,8-11 12-16,6-10-33 16,8-7-1-16,1-5-7 0,0 0 3 15,0 0 5-15,21-13 37 16,22-13-37-16,17-8-23 16,13-4-8-16,-1 2-31 15,-8 4 55-15,0 1-31 16,-4-1 19-16,-10 4 13 15,-8 0-2-15,-14 0-4 16,-11 6-10-16,-14 2 22 16,-3 6-6-16,-11 7 6 15,-19 7-38-15,-11 0 28 16,-6 12 20-16,-3 11 22 16,5 4 38-16,5 0-21 15,8 3-23-15,9 1-26 16,6-1 0-16,12-2 3 0,5-5-3 15,0-4-16-15,13-4 3 16,9-4 13-16,5-4 30 16,4-4-27-16,3-3 9 15,2 0 6-15,-3-11-11 16,-5-8 1-16,-8 2-8 16,-10 0 15-16,-7-2-33 15,-3 2 16-15,0 2-4 16,-9 0-5-16,-6 4-11 15,2 4 22-15,4 2-7 16,2 5 23-16,2 0-32 16,2 2 15-16,0 15-6 15,3 5 6-15,0 1-5 0,2 2 5 16,18-5-19-16,6-3 20 16,1-6 8-16,3-5-8 15,-1-6 0-15,-2 0 2 16,-3 0 0-16,-5-14 2 15,-5-4-4-15,-7-4 5 16,-4 0 2-16,-3-2-6 16,0 2-1-16,0 1 31 15,3 1-30-15,0 3 5 16,5 1-6-16,1-1 0 0,8 3-21 16,7 0 18-1,3 3-8-15,4 9 10 0,-4 2-2 16,-4 0-3-16,-7 4 6 15,-7 13 0-15,-3 3-16 16,-3 8 16-16,-3 0-11 16,0 0 11-16,0 0 5 15,0-5 26-15,0-1-31 16,7-5 0-16,7-4-17 16,7-9 26-16,7-2-9 15,2-2 19-15,3-2-14 16,-3-8-10-16,-1-4 3 15,-5-1 2-15,-7-2 21 16,3-2-21-16,-1-2 0 16,0-1-9-16,-1-1 29 0,-4 4-23 15,-1 0 3 1,0 2 0-16,1-3-18 0,-1 3 21 16,-3 1-3-16,7 2 0 15,-4 3-16-15,5-1 9 16,-3 3-2-16,-2 1-5 15,-5 1-8-15,-5 3 21 16,0 1 1-16,-3 0-3 16,1-1 11-16,-1 1-12 15,2 1 4-15,1-5 0 16,-2-3 2-16,0-3 5 16,7-1-7-16,-6-4 5 0,-1-3 5 15,1-3 1-15,-1 0 1 16,1-3-11-16,1-2 14 15,0 0 2-15,0 5-17 16,0 5 22-16,-2 7-1 16,0 5 17-16,-1 4-25 15,0 3-8-15,0 0-3 16,0 0-2-16,0 0-23 16,0 6 9-16,-1 14 4 15,-9 13 10-15,-5 5 5 16,1 8-5-16,2 1 11 15,-1 2 7-15,4-5-18 16,9-3 0-16,0-9-1 16,0-6-8-16,22-9-1 15,0-7-25-15,8-8 27 0,0-2-94 16,-7 0-137-16</inkml:trace>
  <inkml:trace contextRef="#ctx0" brushRef="#br0" timeOffset="5314.7976">10711 1160 308 0,'0'0'0'16,"0"0"-82"-1,0 0-58-15</inkml:trace>
  <inkml:trace contextRef="#ctx0" brushRef="#br0" timeOffset="6250.9064">10859 1465 372 0,'0'0'48'16,"0"0"-48"-16,0 0 0 15,0 0 15-15,0 0 5 0,0 0 24 16,54-39-37 0,-28 15 7-16,-2-7 11 0,-4-1-22 15,-2 3 10-15,-6 2-1 16,2-1 8-16,-5 11-20 16,-5 3-7-16,-1 11 7 15,-3 3 4-15,0 0-4 16,0 0-16-16,0 0 12 15,0 0 8-15,0 0-16 16,0 10 12-16,0 8 0 16,0 2 12-16,0 0-12 15,0 1 0-15,0-1 3 16,0-6 0-16,13 1-6 16,8-4 1-16,10-5 2 0,9-6 22 15,4 0-22-15,2-5 0 16,-4-10-2-16,-8 3 7 15,-6-2-5-15,-9 6 0 16,-9 3 6-16,-7 4-18 16,-3 1 12-16,0 0-8 15,0 0-2-15,0 1-5 16,0 9 7-16,-5 0 8 16,1 0 8-16,2-1 5 15,2-1-13-15,0-1-12 16,8-2 12-16,14 0 3 15,5-5 12-15,2 0-15 16,0 0 0-16,-8 0-21 16,-6-3 34-16,-9 1-13 15,-6 0 0-15,0 2-3 0,0 0-1 16,-11 0-41-16,-10 18 45 16,1 9 53-16,0 2-53 15,7 1-10-15,8-2 9 16,5-8-2-16,5-7-3 15,15-4-8-15,3-7 14 16,0-2 28-16,-1 0-28 16,-3-15 5-16,-4-2-3 15,-3 0 0-15,-3 0 28 16,-5 1-30-16,-1 7 0 0,-3 3 36 16,0 4-36-1,0 2-6-15,0 0 0 0,0 14 6 16,-10 15-9-16,-5 7 9 15,0 4 0-15,0 0 13 16,0 2-13-16,-3-6 0 16,2-2 3-16,-5-5 15 15,-4-8-36-15,8-5 5 16,-1-7 13-16,9-3 6 16,8-4-6-16,1-2-9 15,0 0 5-15,0 0 4 16,21-14 3-16,14-14-3 15,9-5 0-15,6-2-21 16,-3 0-30-16,2 2-63 16,-1 4-95-16</inkml:trace>
  <inkml:trace contextRef="#ctx0" brushRef="#br0" timeOffset="7429.854">12410 1151 417 0,'0'0'31'15,"0"0"3"-15,0 0 87 0,0 0-109 16,0 0 2-16,0 0-14 16,-16-41-25-16,10 41 20 15,-9 7-8-15,-4 11 13 16,-2 10 51-16,1-2-44 15,8 3-5-15,8 0-4 16,4-5 14-16,0 1-24 16,7-8 12-16,13-5 0 15,4-5 16-15,4-7-12 16,-1 0-3-16,-2-5 1 0,-4-12 0 16,-6-5 15-1,-4-2-17-15,-7-1 0 0,-4-3-8 16,0 5 17-16,0 2-18 15,-12 7-27-15,0 5 28 16,0 5-4-16,3 4 4 16,2 0 8-16,-1 0 9 15,2 13-9-15,2 2 0 16,1 2-10-16,3 0 7 16,0 0-15-16,4-1 18 15,13-7 0-15,-1-1 15 16,0-5-15-16,4-3-1 15,-5 0 1-15,1 0 0 16,1-3 0-16,-4-6-6 16,-1-1 15-16,-3-2-8 0,0-3-1 15,0 3 0-15,0-5-3 16,1 4 10-16,7 2-22 16,5-1 2-16,1 5-8 15,6 4 5-15,0 1-7 16,-1 2 23-16,-4 0 0 15,0 0 1-15,-9 2-12 16,-2 5 11-16,-9 6-10 16,-4 0 3-16,0 0-6 15,0 4 13-15,-1-1 1 16,-4 0 18-16,2-3 6 16,3-3-25-16,0-2 0 0,0-4-11 15,8-1 19-15,10-3-8 16,4 0 6-16,10-1 1 15,5-12 5-15,0-2-12 16,6-4-4-16,-4 0 1 16,-2-1-3-16,-7 3-9 15,-3-2 8-15,-9 2 14 16,-2 2-14-16,-8 4 3 16,-5 5 2-16,-3 2-2 15,0 4 2-15,0-3 2 16,0 3-11-16,0 0-1 15,0 0 10-15,0 0-39 16,-3 0 34-16,-9 5-16 16,-3 3 39-16,1-1-16 15,3 0 13-15,5-3-9 0,3-3-4 16,0 2-22 0,0-2-118-16,3-1 25 0</inkml:trace>
  <inkml:trace contextRef="#ctx0" brushRef="#br0" timeOffset="8584.7257">12650 1235 408 0,'0'0'88'16,"0"0"-62"-16,0 0-7 15,0 0 13-15,0 0-16 16,0 0-12-16,5-53 38 16,10 34-38-16,7-7 12 15,1-2-16-15,0-3 11 16,-1-2 9-16,-2 0-20 15,0-4 0-15,-3-1 0 16,-4-3 0-16,1 5-7 16,-5 3 3-16,-3 11 8 0,-5 5-5 15,-1 10 1 1,0 4-7-16,0 3 0 0,0 0-22 16,0 2 10-16,-7 20 10 15,-12 12 9-15,-1 10 35 16,3 4-35-16,7 0 0 15,9-4 11-15,1-8-9 16,0-7-4-16,14-5 2 16,8-7 0-16,5-6 0 15,4-5 0-15,8-5 0 16,7-1 7-16,6-1-1 16,2-13-6-16,-3 0 0 0,-11 2 4 15,-10 1 7 1,-12 3-11-16,-9 2 0 0,-8 4 0 15,-1-1 0-15,0 3-4 16,-12 0-35-16,-12 0-3 16,-3 0 42-16,-1 6 0 15,3 7 13-15,4 5 2 16,7 1-15-16,5 3-8 16,5-2 7-16,4 0-6 15,0-1 0-15,9-3 7 16,7-4 0-16,4-7-8 15,4-5 16-15,2 0-8 16,4-5 3-16,0-12 14 16,-2-2-18-16,-3-1 1 15,-7-2 0-15,-5 3 11 0,-4 7-3 16,-6 2 1-16,-3 7-9 16,0 3 8-16,0 0-30 15,0 4 12-15,-12 17-6 16,-9 13 16-16,-8 7 14 15,0 4-5-15,2 2 23 16,0-3-25-16,5-4 7 16,4-6-14-16,4-9 0 15,5-9 10-15,6-5-10 16,3-8-30-16,0-3 19 0,0 0 11 16,11-11-22-1,19-18 22-15,11-7 0 0,6-3-4 16,0 0-3-1,-2 11-9-15,0 6 14 0,-4 5 4 16,2 3-4-16,-4 3 2 16,-3 2 0-16,-7 2 4 15,-10 2-4-15,-5 2 8 16,-7 2-19-16,-4 1 22 16,-3-1 3-16,0 1-14 15,0 0-12-15,0 0 0 16,0 0-13-16,-12 0 23 15,-7 0-14-15,-5 0 4 16,-6 7 8-16,-6 7 4 16,2 3-23-16,4 2 1 0,12-2 13 15,9-1 9-15,9 2-32 16,14-2 32-16,18-7-17 16,14-9 17-16,10 0-51 15,2-15 36-15,-3-10-84 16,-10-5-56-16</inkml:trace>
  <inkml:trace contextRef="#ctx0" brushRef="#br0" timeOffset="9731.7867">14356 1481 396 0,'0'0'36'16,"0"0"-15"-16,0 0-21 15,0 0 1-15,83 25 21 16,-27-25 22-16,6 0-16 16,8 0 10-16,1-6-16 0,-4-7-8 15,-2-4 20 1,-7-2-34-16,-12-4 0 0,-9 0 0 15,-16-2 8-15,-8 0-13 16,-10 0 5-16,-3-2-51 16,-3 0 13-16,-19 3-77 15,-12 7-3-15,-7 3 79 16,1 7-18-16,10 4 57 16,15 2 73-16,14 1-13 15,1 0-60-15,14 0-80 16,14 9 80-16,5 3 31 15,3 3-10-15,-1 5-2 16,-4-1 5-16,-6 6 6 16,-3 2 7-16,-7 2-32 15,-7 3 15-15,-6 4 0 0,-2 2-20 16,0-1 41-16,-13 2-29 16,-7-6-5-16,-2-1 43 15,-2-4-50-15,3-3 0 16,3-3 0-16,8 2 0 15,4-3-76-15,6-8-91 16</inkml:trace>
  <inkml:trace contextRef="#ctx0" brushRef="#br0" timeOffset="11553.5574">14296 920 408 0,'0'0'123'0,"0"0"-123"15,0 0 0-15,0 0-5 16,0 0 5-16,0 0 50 16,0 0-26-16,8 1-10 0,14-16 10 15,7-7-6-15,8-4-24 16,-2-4 6-16,-7 2 0 15,-8 4 13-15,-8 4 2 16,-7 6-15-16,-5 4 14 16,0 5-14-16,0 5-2 15,0 0-40-15,0 0 42 16,0 0-10-16,0 0 10 16,-6 12 0-16,-2 8-17 15,3 6 30-15,1 0-18 16,4 2 5-16,0 0 0 15,0 1 6-15,4-4-6 16,10-3-1-16,5-3-6 16,5-5 5-16,3-6-6 15,1-7 9-15,0-1-1 0,-3 0 9 16,-6-10-9-16,-5-5 0 16,-8 0 10-16,-3-2-9 15,-3-5 3-15,0 2-4 16,0-1 0-16,2 0 13 15,3 4-13-15,6 1-5 16,7 3-2-16,8 3 14 16,5 3-11-16,2 4 4 15,-3 3 0-15,-5 0-11 16,-7 0 11-16,-6 7 0 0,-3 5-6 16,-6 1-9-1,-3 2 4-15,0 1 10 0,0-1-9 16,-9 1 10-1,1-4 0-15,1 0 2 0,7-2 0 16,0-2 6-16,0-1-8 16,9-5 0-16,10 1 0 15,1-3-10-15,2 0 15 16,0 0-5-16,-5-5 11 16,-1-6-11-16,-4-3 0 15,-3-5-2-15,0-5 9 16,-4 1-22-16,-3-5 15 15,-2 3-20-15,0 1 13 0,0 3-18 16,0 6 24 0,0 5-4-16,-2 7 10 0,2 3-18 15,0 0 13-15,0 0-26 16,7 13 25-16,8 6-8 16,1 4 9-16,-1 3 0 15,-1 0 5-15,-1 1 8 16,-9 0-13-16,-1 0 0 15,-3-2 4-15,0-2 3 16,-4-1 2-16,-11 0-9 16,1-5 0-16,-2-1 13 15,4-6-13-15,6-5 0 16,0-2 6-16,6-1-6 16,0-2-1-16,0 0-19 0,12-11 20 15,13-12-14 1,7-5-3-16,2-5 12 0,-3 2 0 15,-5 0 10-15,-5 2 2 16,-2 3-4-16,-5 6 1 16,-1 3 29-16,-1 2-29 15,-2 2 7-15,1 0-4 16,1 1 1-16,1 2-8 16,-5 4 0-16,-2 5 0 15,-5 1-5-15,-1 0 5 0,0 0-11 16,0 4-4-1,-6 15 15-15,-4 3 3 16,-2 3-3-16,3 0 4 16,6-4 3-16,3-3-3 15,0-3-4-15,0-5 0 0,10-3 3 16,5-2 0-16,5-5-3 16,4 0 0-16,2 0 20 15,0-2-16-15,-3-8-4 16,-1-7 10-16,-3 1-10 15,-3-1 0-15,-4-3 0 16,-4 1 0-16,-2 2 20 16,-6 5-19-16,1 2-1 15,-1 5 0-15,0 5 7 16,0 0-9-16,0 0 2 16,0 0-25-16,0 9 23 15,0 9 3-15,0 1-1 0,-1-1 0 16,1-1 7-1,0-1-5-15,0-5-2 0,1-3 0 16,9-3-8-16,-1-3 18 16,2 0-10-16,2-2 12 15,4 0-7-15,3 0 13 16,4 0-18-16,3-6 0 16,-8-2-17-16,-2 2 17 15,-6 1-1-15,-7 2 0 16,-1 0 1-16,-3 0 15 0,0 3-15 15,0 0 1 1,0 0-1-16,0 0 0 16,0 0 0-16,1 1-6 0,4 11 12 15,5 3-12-15,14 3 6 16,17 2-26-16,20-2 5 16,18-11-199-16</inkml:trace>
  <inkml:trace contextRef="#ctx0" brushRef="#br0" timeOffset="12889.1022">16367 1458 340 0,'0'0'39'0,"0"0"-2"16,0 0-12-16,0 0-25 15,0 0 0-15,0 0-2 0,-71-53 8 16,37 72-2-16,-5 5 65 16,0 4-19-16,9 2-8 15,8-2-22-15,7 2-11 16,10 4-10-16,5-5 1 16,1 0 0-16,24-2 5 15,5-8-4-15,4-2-1 16,0-10 0-16,-2-6-2 15,-6-1-3-15,-2-5 10 16,-6-12-4-16,-3-8 34 16,-2-3-35-16,-4-3 0 15,-4-6 0-15,-5 0 4 16,0-4-12-16,-2 3 8 0,-14 1 0 16,-2 8 12-1,0 10-12-15,2 7-6 0,-2 11-11 16,1 1 17-16,1 10-12 15,2 15-29-15,6 4 14 16,6 2-18-16,2 1-61 16,13-8-19-16,15-10-150 15</inkml:trace>
  <inkml:trace contextRef="#ctx0" brushRef="#br0" timeOffset="13164.9803">16736 1305 363 0,'0'0'79'0,"0"0"-62"16,0 0-17-16,0 0 0 16,0 0-17-16,0 0 17 15,-75 69 31-15,46-21 15 16,2 5 53-16,7 0-99 15,5 0 4-15,9-2 18 16,6-1-16-16,0-3-6 16,18-5 0-16,10-4-9 15,5-6-5-15,6-6-62 16,4-9-47-16,1-12-66 16</inkml:trace>
  <inkml:trace contextRef="#ctx0" brushRef="#br0" timeOffset="13705.3815">16900 1828 391 0,'0'0'116'0,"0"0"-115"0,0 0 22 16,0 0-14-16,0 0-5 16,0 0 35-16,-27-60-34 15,30 35-5-15,15-4 20 16,1-2-18-16,4 0 6 16,2 2-8-16,0 0 3 15,1 9-4-15,-3 6 1 16,-3 6-18-16,-2 7 12 15,-6 1 6-15,-2 0 0 16,-4 13-2-16,-3 7-2 16,-3-1-6-16,0 4 16 15,0-3-6-15,-7-1 35 16,-5-2-35-16,4-6 0 16,4-2-1-16,1-6 9 15,3-3-8-15,0 0 0 0,1 0 0 16,20 0-1-16,8-15 1 15,6-2-26-15,-5 0 1 16,-10 6 25-16,-9 5 4 16,-6 5-3-16,-5 1 19 15,1 0-20-15,3 0 6 16,-1 7-6-16,1 6 0 16,4 0 9-16,0 1-9 15,6 1 0-15,7-1-50 16,2-7-122-16</inkml:trace>
  <inkml:trace contextRef="#ctx0" brushRef="#br0" timeOffset="14951.2901">17496 1867 428 0,'0'0'99'0,"0"0"-73"16,0 0-24-16,0 0 8 16,0 0 6-16,56-96-9 0,-29 64-6 15,2 2 25-15,-3-3-18 16,-1 3-4-16,-1 1-1 15,-7 2 6-15,-4 4 14 16,-4 4-22-16,-8 6 3 16,1 6 14-16,-2 5-18 15,0 2-26-15,0 0 15 16,-6 8-9-16,-11 13 20 16,-5 10 0-16,0 6 8 15,7-1 15-15,9 1-23 16,6-4-2-16,0-6 1 15,22-3 1-15,7-12 13 0,6-1-13 16,4-9 1 0,1-2 18-16,-4 0-9 0,-6-6-9 15,-8-2-1 1,-10-1 1-16,-7 7 19 0,-5-1-20 16,0 3-5-16,0 0-3 15,-5 0-31-15,-10 3 39 16,-7 9 9-16,0 6-9 15,3 3 18-15,5 0-18 16,6 1-3-16,6-1-11 16,2-2 14-16,0-2-1 15,14-2-2-15,7-5 3 16,4-3-5-16,1-4 9 0,-2-3-8 16,-5 0 3-16,-3-5 1 15,-5-8-9-15,-7-4 6 16,-4-4-19-16,0-1 19 15,-1-2-46-15,-18 0 12 16,-1 3 4-16,0 5 31 16,6 5 2-16,4 7 40 15,7 2-26-15,3 1 2 16,0 1-16-16,0 0-19 16,0 0 18-16,14 1 2 15,7 5 13-15,9 1-14 16,7-4 0-16,4-2 6 15,3-1-6-15,1 0 0 16,-1 0-10-16,-6-2 4 0,-5-7 2 16,-10 3-6-16,-7 0 10 15,-10 3 16-15,-6 1-16 16,0 2-2-16,0 0-3 16,-11 0-7-16,-10 0 9 15,-4 13 6-15,0 4 8 16,4 4 21-16,3 3-32 15,5 0-4-15,9 0-2 16,4-5 9-16,0-2-6 16,4-4-3-16,14-4 6 15,4-6 13-15,6-3-8 16,2 0-5-16,-2 0 9 16,-4-11-3-16,-7 0 1 0,-4 1-7 15,-4-1 0-15,-5 3 27 16,-1 3-12-16,-3 3-10 15,0 2 13-15,0 0-12 16,0 0-12-16,-3 13-24 16,-10 12 30-16,-6 6 38 15,-2 2-35-15,6 3-3 16,-2-3 26-16,4-4-23 16,0-4 7-16,1-5-10 15,1-3 5-15,2-6-8 16,6-4 3-16,2-6 0 15,1-1-2-15,0 0 8 0,0-1-6 16,13-17 16-16,11-7-5 16,6-1 0-16,5 1-7 15,-2 1-4-15,0 4 7 16,-3 4-7-16,-2 3-2 16,2 2-48-16,-3 5-43 15,-3-2 1-15,-5-1-229 16</inkml:trace>
  <inkml:trace contextRef="#ctx0" brushRef="#br0" timeOffset="15483.2323">18553 2343 433 0,'0'0'96'0,"0"0"-89"15,0 0-5-15,0 0 0 16,0 0 45-16,0 0 12 16,0 0-11-16,-11-2 49 15,14-11-78-15,9-8-19 16,5-3 0-16,2-4 4 0,8-3-4 15,-2-2-22 1,3 2-3-16,-4 4 11 0,-3 7-21 16,-6 11 35-16,-6 4 0 15,-5 5-6-15,1 0-6 16,-3 0 2-16,1 13 9 16,-3 6 1-16,0 2 0 15,0 4 10-15,0 0 5 16,0-2-12-16,0-4 6 15,0-4-9-15,1-6 0 16,9-3-2-16,4-4 3 16,5-2-1-16,5 0 12 15,2-5 0-15,0-6-24 16,-2 5 7-16,-3 1 5 16,-8 5-9-16,-2 0 9 0,1 0 0 15,-2 0-4-15,2 2-8 16,-1 4-39-16,-4 3-42 15,-4-2-40-15,-3-4-84 16</inkml:trace>
  <inkml:trace contextRef="#ctx0" brushRef="#br0" timeOffset="15755.4846">19204 2005 378 0,'0'0'125'0,"0"0"-125"16,0 0-1-16,0 0 1 0,0 0 16 15,41 93 12-15,-31-65-1 16,-1 5 53-16,-3 1-80 16,-3 3 25-16,-3 4 11 15,0 1-25-15,-1 1 9 16,-15 3-20-16,-9 5 0 15,-9 6 13-15,-15 4-13 16,-18 5-61-16,-24-4-94 16,-20-9-201-16</inkml:trace>
  <inkml:trace contextRef="#ctx0" brushRef="#br0" timeOffset="24122.0945">16382 2123 19 0,'0'0'59'15,"0"0"-42"-15,0 0 14 16,0 0 56-16,0 0-70 16,0 0 3-16,0 0 18 15,0 0-22-15,-12-34 11 16,12 34-27-16,0 0 0 16,0 0 0-16,0 0 0 15,0 0 0-15,0 0 2 16,0 0 8-16,0 0-9 0,4 0-1 15,10 3 0-15,4 7-13 16,4 0 26-16,7 4-13 16,-1-2 0-16,5 5 7 15,3 2-15-15,1 3 8 16,4 6 0-16,0 3-3 16,4 5 5-16,6 5-2 15,4 3 0-15,4 0 7 16,4-3-1-16,3-4-6 15,-2-4 0-15,-4-3 20 16,-8-6-20-16,-6 0 0 16,-4-4 6-16,-8-1 5 0,-4 0 6 15,-3-1-17-15,-8-1 6 16,-1-5-12-16,-4 0 11 16,-4-5-5-16,-3-2 0 15,-4-1 8-15,0-2-14 16,-1 0 6-16,-2-1 0 15,1 4-14-15,1 6 14 16,2 7-46-16,-2 4-80 16</inkml:trace>
  <inkml:trace contextRef="#ctx0" brushRef="#br0" timeOffset="38423.5012">17140 2157 7 0,'0'0'4'0,"0"0"-4"16,0 0 0-16,0 0 2 16,0 0 23-16,0 0-10 15,0 0 26-15,0 0 40 16,0 0-74-16,0 0 28 15,0 0-9-15,0 0-21 16,0 0 27-16,0 0-30 16,0 0 2-16,0-2 31 15,2-2-24-15,-2 1-11 0,1 0 5 16,-1 0 2-16,2 3-7 16,-2 0 0-16,1 0 0 15,-1 0-7-15,3 0-21 16,6 0-7-16,0 6 32 15,9 3 3-15,-2 1-9 16,3 5 9-16,1 4 0 16,4 2 9-16,3 6-7 15,0 2-2-15,5 3 0 16,0 1 19-16,1-3-18 16,-1-3-1-16,-1-1 0 15,1-4 9-15,1 1 2 0,-3-2-11 16,0-3 0-1,-5 0 2-15,-1-2-2 0,-1-1 0 16,-1-3 3-16,0 2-6 16,-1 0 3-16,2 1-1 15,-3 0-5-15,2-4 12 16,-1 0-8-16,2-4 2 16,-2-2 0-16,4-5 14 15,-1 0-10-15,-3 0-6 16,-2 0 2-16,-3 0 0 15,1 0 24-15,-3-5-24 16,0 1 5-16,-4 1-5 16,-1-2 13-16,-3 2-18 15,2-2 5-15,-2 2-45 16,3 3 18-16,0-1-46 0,0-3-78 16</inkml:trace>
  <inkml:trace contextRef="#ctx0" brushRef="#br0" timeOffset="51603.1454">15792 5476 141 0,'0'0'72'0,"0"0"-42"15,0 0 59-15,0 0-32 16,0 0-36-16,0 0 58 15,0 0-73-15,-14-77 47 16,14 70 22-16,0 5-74 16,0 2 35-16,0 0-36 0,0 0 0 15,0 0-30 1,0 0 30-16,2 0-24 0,10 5 19 16,6 7 10-16,4 5-7 15,5 3 2-15,1 1 0 16,6-2 5-16,7 3-5 15,9-3 0-15,11 1-7 16,7-1 32-16,11-1-35 16,5-4 10-16,3 0 0 15,3-4-4-15,-8-3 6 16,-10-2-2-16,-7 2 0 16,-13 0 13-16,-8 0-39 15,-10 0 20-15,-11 1-30 16,-10-1 34-16,-9 0-107 15,-4 1-51-15,-1-3 12 0</inkml:trace>
  <inkml:trace contextRef="#ctx0" brushRef="#br0" timeOffset="53800.3187">16308 4095 194 0,'0'0'18'0,"0"0"98"15,0 0-30-15,-5-86-20 0,5 70-31 16,0 4-10-16,0 7 36 16,0 1-58-16,0 4 23 15,0 0-14-15,-3 0-12 16,-1 0-19-16,-5 20 16 15,-5 9 6-15,-5 12-8 16,-3 10 5-16,-4 7 0 16,2 4 4-16,-1-2 1 15,1-1-5-15,4-8 0 16,9-11 8-16,2-10-5 16,2-11-3-16,4-7 0 15,1-7 4-15,2-3 2 0,0-2-6 16,0 0 26-1,0 0-13-15,0 0 49 16,0-19-44-16,2-9-16 0,14-11-4 16,4-7-15-16,3-3 13 15,6-6-3-15,0 1-38 16,3 3 38-16,-2 5-14 16,-1 9-1-16,1 5 8 15,-1 9 14-15,-1 8-2 16,0 4 2-16,-4 4-1 15,1 4-24-15,-2 3 25 16,-1 0-20-16,0 0-1 16,-3 4 28-16,-3 6-14 15,-4 5 7-15,-2 2-6 16,-7 5-8-16,-3 5 14 0,0 3 0 16,-19 5 13-16,-9 1-8 15,-5 1 2-15,-4-3 3 16,3-5-5-16,6-3 42 15,3-6-38-15,7-6-4 16,2-3 11-16,8-3-16 16,-1-1 0-16,2 1-1 15,1-3-14-15,1 1 15 16,4-3-75-16,1 0-55 16,0-3-153-16</inkml:trace>
  <inkml:trace contextRef="#ctx0" brushRef="#br0" timeOffset="54199.1877">16704 4480 78 0,'0'0'59'15,"0"0"21"-15,0 0-80 0,0 0 0 16,0 0 0-16,0 0-18 16,-10 0 13-16,16 0 0 15,6 0 10-15,1-2 34 16,2-1-39-16,-1 1 0 15,1-1 27-15,0-3-14 16,-1 0 22-16,2-2 3 16,-4 1-7-16,-2-2 54 15,-1 2-42-15,-1-3-23 16,-1 1-7-16,-3 1 2 16,-4 3-28-16,0 2 13 15,-6 2-137-15,-16-2-177 16</inkml:trace>
  <inkml:trace contextRef="#ctx0" brushRef="#br0" timeOffset="54818.8511">16996 4364 261 0,'0'0'33'16,"0"0"-28"-16,0 0 19 15,-91 39 0-15,50-28 68 16,-1 0-89-16,4-5 62 0,6-5-41 16,8-1-4-16,8 0 58 15,7 0-64-15,6-1 44 16,3-8-26-16,0-5-31 15,6-6-2-15,19-8-40 16,8-2 13-16,4 1 12 16,2-1-24-16,1 2 8 15,-3 0 19-15,-3 0 18 16,-3 1-7-16,-4 4 2 16,-8 0 0-16,-1 4 1 15,-6 0-1-15,3 2 0 16,-5 0 5-16,2-2-1 0,-1 2 21 15,-2-1-25 1,-1 1 0-16,-2-1-14 0,1 2 15 16,-3 3-1-16,-2 2 0 15,-2 4-5-15,0 4-2 16,0 2-3-16,0 1 10 16,0 0-28-16,0 3 28 15,-13 15 0-15,-6 9-17 16,-1 4 34-16,0 4-17 15,4 1 0-15,4 0 15 16,5 0-21-16,7 0 6 16,0 0 0-16,2-3 2 15,15-4 9-15,2-2-16 0,5-6 5 16,0-2 0 0,4-3-15-16,-1-7-3 0,-3-4-102 15,-7-5-179-15</inkml:trace>
  <inkml:trace contextRef="#ctx0" brushRef="#br0" timeOffset="55182.3283">17643 4081 338 0,'0'0'8'0,"0"0"9"16,-85-10 4-16,53 10 23 15,1 8-31-15,1 11 7 16,2 4 8-16,4 7-24 16,3 1-4-16,6 3 13 15,6-3-8-15,8-3 0 16,1-2-5-16,0-2 0 15,13-3 44-15,9-1-38 16,7-3 3-16,4-2 10 16,2-4-13-16,3 0-6 15,-1-6-1-15,0-2-42 16,-8-3 41-16,-7 0-93 0,-10 0-41 16,-11-19-187-16</inkml:trace>
  <inkml:trace contextRef="#ctx0" brushRef="#br0" timeOffset="55719.5483">15941 3710 340 0,'0'0'32'16,"0"0"-2"-16,0 0-5 0,0 0-20 15,0 0-5-15,0 0 51 16,-102-26-45-16,77 38 6 15,-2 9 2-15,-5 11-7 16,-3 13 24-16,-1 10-30 16,3 9 0-16,5 1 27 15,10 2-26-15,9-3-2 16,9-5 0-16,20-1 7 16,23 0 5-16,24-4-12 15,19 0 0-15,23 0-27 0,17 0-10 16,9-1-70-16,9-7-120 15</inkml:trace>
  <inkml:trace contextRef="#ctx0" brushRef="#br0" timeOffset="56277.1699">17920 3863 456 0,'0'0'14'0,"0"0"8"16,0 0 27-16,0 0-44 0,0 0-6 15,0 0 1-15,10-7 0 16,4 23-10-16,6 1 26 16,5 10-16-16,3 0 29 15,-1 8-15-15,-3 4 7 16,-9 6-21-16,-6 2 0 16,-9 4 22-16,0 2-4 15,-15 2-14-15,-14 0 7 16,-5 0-8-16,-6-2 1 15,-6-6-4-15,-3-2-14 16,-6-5 0-16,-4-7 14 16,-4-2-33-16,-4-6-16 15,3-6-40-15,3-11-163 0</inkml:trace>
  <inkml:trace contextRef="#ctx0" brushRef="#br0" timeOffset="57505.2466">18201 4132 43 0,'0'0'176'16,"0"0"-163"-16,0 0 34 15,0 0 13-15,0 0-23 16,0 0 21-16,0-30-14 16,0 28-10-16,0 1 23 15,0 1-54-15,0 0 10 16,4-1-13-16,17 1 16 16,9 0-4-16,6 0-12 15,-1 0 2-15,5 0-8 0,-2 4 6 16,-2 3 0-16,0 2-5 15,-4 0 26-15,-5 1-29 16,-3-1 8-16,-7 1 0 16,-3 2-2-16,-2 0 2 15,-2 4-5-15,0 3 5 16,-1 0 0-16,-3 5 3 16,1 2-3-16,-3 3 0 15,2-3-3-15,2 1 7 16,1-2-4-16,0-2 0 15,-2-3 2-15,-2-3 5 16,5 2-7-16,-5-3 0 16,-1-2 21-16,-1 0-21 15,-1 1 0-15,-2-1-2 16,0 2 15-16,0-1-4 0,0 0-9 16,0-3 0-16,0 0-6 15,0-1 8-15,0-2-2 16,0 1 0-16,0-1-25 15,0-2 17-15,0-1-29 16,3 0-24-16,0-3-53 16,0-3-79-16</inkml:trace>
  <inkml:trace contextRef="#ctx0" brushRef="#br0" timeOffset="58033.2438">18438 4428 273 0,'0'0'33'16,"0"0"46"-16,0 0-40 16,0 0-8-16,0 0 7 15,0 0-29-15,-5 0 65 0,5 0-74 16,0 0 1-16,3 0-1 16,9 8 2-16,7 7-2 15,1 7 0-15,5 5 6 16,1 7-4-16,1 4-2 15,-1 6 0-15,0-1 9 16,-1-2-3-16,-4 0-6 16,1-5 0-16,1-7 6 15,-1-5-3-15,1-4-3 16,2-7 0-16,0-6 16 16,3-6-16-16,4-1 0 15,4-7 9-15,4-16-4 16,2-13 14-16,-4-6-19 0,-3-3 0 15,-5 1 0-15,-7 1 0 16,-3 11-21-16,-5 7 2 16,-5 10-42-16,0 6 30 15,1 1-115-15,0 1-152 16</inkml:trace>
  <inkml:trace contextRef="#ctx0" brushRef="#br0" timeOffset="65205.4542">9943 6873 286 0,'0'0'0'16,"0"0"-11"-16,0 0-60 15,0 0 71-15,0 0 6 0,0 0 17 16,0 0 10-16,0 0-10 15,60-3-10-15,-35 3 15 16,0 0-28-16,7 0 0 16,-4-1 45-16,5 1-37 15,-3 0-3-15,-6 0 28 16,0 0-26-16,-2 0-13 16,0 1 6-16,-2 4 0 15,1 0-21-15,-2 0-43 16,-3-5-60-16</inkml:trace>
  <inkml:trace contextRef="#ctx0" brushRef="#br0" timeOffset="66376.079">11410 5998 474 0,'0'0'65'16,"0"0"-64"-16,0 0 3 0,0 0 8 15,0 0-5 1,0 0-7-16,-13-12 0 0,11 38 0 16,0 8 9-16,-1 9-9 15,-2-1 0-15,0 1 2 16,0-1-2-16,-2-6 0 16,-1-1-2-16,-2-8 16 15,2-5-13-15,1-1-1 16,1-8 0-16,2-2 6 15,2-7-5-15,2-3-1 16,0-1 12-16,0 0 3 16,0 0 52-16,7-9-67 15,13-13 12-15,7-5-32 16,7-1 10-16,4 3-3 16,-3 2 4-16,-2 5 9 0,-2 4-14 15,0 6 5 1,-1 3 9-16,-3 3-22 0,-3 2 21 15,-8 0 0-15,-5 7 0 16,-4 5 2-16,-7 5-14 16,0 1 7-16,-15 5 6 15,-11 4 3-15,-9 0 12 16,-2 1 5-16,-1-1 5 16,3-4-25-16,1-1 24 15,8-4-24-15,2-1 0 16,5-2-7-16,9-1 7 15,6-2-9-15,4-1-31 0,8-2-53 16,28-9-57 0,16-4-129-16</inkml:trace>
  <inkml:trace contextRef="#ctx0" brushRef="#br0" timeOffset="67419.3353">11917 6350 355 0,'0'0'66'15,"0"0"-58"-15,0 0 12 16,0 0-8-16,0 0-8 0,-95 17 34 16,69 1-21-16,-1 5-8 15,0 2 57-15,6 1-61 16,5 1 18-16,7-2-23 15,6-4 13-15,3-6-12 16,0-2-1-16,9-5 0 16,8-5 1-16,9-3 27 15,7 0-27-15,6-8 5 16,1-12-5-16,-7-1 13 16,-6-3-14-16,-8 2 0 15,-9 3-17-15,-9 4 11 16,-1 5-10-16,0 3-15 15,-4 2-25-15,-5 5 34 16,-4 0 9-16,1 0 13 0,-1 5 32 16,4 4-32-16,9-1-11 15,0-5 2-15,0 2 9 16,0-3 5-16,7-2-5 16,9 0 0-16,3 0-2 15,3-3 15-15,-1-10-13 16,-1-3 13-16,-1-4-12 15,0 1 5-15,-4-1-6 16,0 2 0-16,-5 2 19 16,-3 6-11-16,-2 4-8 15,-1 4 0-15,-4 2 0 16,2 0-8-16,-2 0 6 16,4 4 2-16,1 10-12 0,-5 5 15 15,0 2-3 1,0 3 4-16,0-2 2 0,-11 2 14 15,-3-2-20-15,-1-3 0 16,0-2 16-16,6-4-11 16,1-4-10-16,7-3 1 15,-2-3-7-15,3-3 3 16,0 0 8-16,0 0 0 16,15-14-7-16,7-5 21 15,1 1-23-15,1 2 9 16,-5 2 0-16,-4 2-3 15,3 2 3-15,-5 3 0 0,3-1 21 16,1 0-7 0,5-1-7-16,4-3-6 0,3 3 8 15,1-4 5-15,-1 0-14 16,-1 0 0-16,-3-1 17 16,-4 1-16-16,-1-2-1 15,-10 0 0-15,-1 0 4 16,-6 2-12-16,-2-1 8 15,1 4-7-15,-2 5-19 16,0 1 24-16,0 3-26 16,0 1 10-16,0 0 6 15,-3 0-8-15,-9 13 20 16,-2 8 0-16,0 1 7 0,3 2 7 16,1-3-14-1,4-3 0-15,2-3 8 0,2-4 3 16,2-2-11-1,0-5 0-15,0 0 13 0,2-1 1 16,15-2-8-16,10-1 19 16,6 0-17-16,7 0-11 15,3 0 3-15,5-8-63 16,3-1-26-16,-5-2-185 16</inkml:trace>
  <inkml:trace contextRef="#ctx0" brushRef="#br0" timeOffset="68423.0976">13248 6059 337 0,'0'0'55'16,"0"0"-40"-16,0 0-13 15,0 0-2-15,0 0 1 16,0 0 15-16,-40 73-2 16,21-34 20-16,-2 0 26 15,1 0-40-15,3-3 12 16,3-4-29-16,1-3 11 0,4-8 8 16,1-2-22-1,1-6 0-15,4-4 3 0,0-6 13 16,3 0-24-16,0-3 8 15,0 0 0-15,0 0 20 16,0 0-18-16,0-12 25 16,6-15 0-16,10-10-27 15,2-6-6-15,5-3 4 16,0-1-1-16,3 2-12 16,-2 6 15-16,-3 3-13 15,0 7 2-15,2 1 14 16,1 3-6-16,-1 5 3 15,2 1 0-15,-3 7-18 16,-1 4 18-16,-4 1 0 0,-4 5-12 16,-3 2 12-16,1 0-7 15,-1 0 3-15,-4 5 3 16,-1 5-18-16,-5 4 19 16,0 0 0-16,0 3-2 15,0-2 6-15,-12 6-4 16,-6 1 0-16,-2 0 5 15,1 1 31-15,-3-5-36 16,0 2 0-16,3-4 14 16,1-2-5-16,6 1-18 15,2-2 8-15,9 0-61 16,1 0 35-16,1-5-150 16,17-4-47-16</inkml:trace>
  <inkml:trace contextRef="#ctx0" brushRef="#br0" timeOffset="68770.1216">13302 6307 153 0,'0'0'0'0,"0"0"1"15,0 0-17-15,0 0 16 16,0 0-10-16,0 0 10 16,-21-5 15-16,20-1 53 15,-1 1-6-15,2-1-21 16,0-1 67-16,0 0-102 15,0-1 6-15,8 3 2 16,-2-1-14-16,4 3-11 16,-4 0-32-16,-2 3-86 15,-2 0-3-15</inkml:trace>
  <inkml:trace contextRef="#ctx0" brushRef="#br0" timeOffset="70051.5584">13274 6411 328 0,'0'0'78'0,"0"0"-60"16,0 0-18-16,0 2 0 15,8-1 13-15,9-1-9 16,3 0 11-16,3 0-9 0,1 0 0 16,3-3 37-16,-6-6-40 15,0-4 2-15,-3-2 21 16,-3-1-25-16,-2 1 9 16,-5-1-10-16,-2 0 0 15,-2 2 7-15,0-1-7 16,5 1 0-16,0 1-4 15,2 2 4-15,5 2-1 16,-1 6-2-16,3 0-6 16,-1 3-23-16,2 0 34 15,-2 0-2-15,-4 0 0 16,-7 6-4-16,-2 5 4 16,-4 0-4-16,0 0 4 0,0 1 27 15,0 1-24-15,0-2 10 16,0 1-5-16,0-2-8 15,2 0 0-15,13-3-1 16,8-3 4-16,4-1 4 16,-1-3-7-16,-2 0 0 15,-5 0 8-15,-10 0 1 16,-7 0-2-16,-2 0-7 16,0 0 0-16,0 0-10 15,-10 0-20-15,-6 7 30 16,-1 3 25-16,4 4-21 15,6-1-4-15,5-1-2 16,2-2 2-16,0-1 11 0,2 0-11 16,11-1 0-16,2-8 10 15,1 0-9-15,-1 0 15 16,-1 0-16-16,-2-6 4 16,-4-7 9-16,-4-1-13 15,-1-3-3-15,-3 3 1 16,0 3-16-16,0 2 15 15,-5 6-36-15,-1 3 19 16,-1 0 7-16,1 0 2 16,-3 9 11-16,3 4 2 15,4-1 6-15,2-1-7 16,0-2-1-16,2-4 0 0,11-2 3 16,4-1-3-16,5-2 0 15,2 0 7-15,0-11 6 16,1-8 9-16,1-4-22 15,-4-5 6-15,2 0 2 16,-6-4-8-16,-1 0 0 16,-4 1 2-16,0-2 4 15,-4 3-8-15,-3 6 2 16,-2 7 0-16,-1 7-4 16,-1 8 11-16,-2 2-7 15,0 0 0-15,0 7-15 16,0 15 7-16,-6 7 3 0,-7 5 5 15,1 0 55 1,0-1-54-16,1-3 10 0,-1-4 5 16,3-4-13-16,3-3 6 15,2-4-9-15,2-6 0 16,1-3 0-16,1-4 0 16,0-2 0-16,0 0 8 15,0 0 0-15,4 0 9 16,16-8-17-16,7-11 0 15,1-7-12-15,2 2 12 16,-2 2-17-16,-6 5 16 16,-4 5 1-16,-3 7-24 15,-4 2 24-15,-1 3 0 16,-4 0-12-16,-2 0 12 16,-1 8 0-16,-1 4-4 0,-2 0 8 15,0 1 1-15,0 1-5 16,-12 0 0-16,-4-2 24 15,-5 2 4-15,1-3-24 16,3-2 9-16,1-1-6 16,5-1-8-16,3-1 1 15,2-1-17-15,3-1 9 16,3 0-93-16,0-4-62 16,2 0-100-16</inkml:trace>
  <inkml:trace contextRef="#ctx0" brushRef="#br0" timeOffset="70746.8239">14340 6387 416 0,'0'0'45'0,"0"0"-32"15,0 0-13-15,0 0 29 16,0 0-13-16,0 0 35 16,94-56-41-16,-59 32 2 15,2 2 5-15,-3-5-12 16,0 1-5-16,-2-2 0 0,-7 0 9 16,-1 1-8-16,-8 5-1 15,-7 6 0-15,-4 9 10 16,-5 4 5-16,0 3-30 15,-3 0 8-15,-14 9 7 16,-5 8 0-16,-2 2 0 16,5 3 0-16,5-4 3 15,7 0-3-15,2-2 0 16,4-2 6-16,1-2 0 16,0 0 12-16,6-4-18 15,7 1 0-15,5-6 27 16,3-1-20-16,3-2-7 0,3 0 10 15,-3 0-6 1,-5-8 4-16,-7 2-8 0,-7 1 0 16,-4 5 10-16,-1 0-3 15,0 0-7-15,0 0 0 16,0 0 0-16,-6 11-16 16,-3 6 16-16,2 1 0 15,4 2-7-15,3 1 12 16,0 1-5-16,8 0 1 15,11-1 7-15,6-1-16 16,8-3-22-16,1-3-19 16,-3-4 39-16,-4-6-116 15,-11-3 20-15,-3-1 55 16,-7 0 51-16,-3 0 79 16,-3 0 36-16,0 0-30 0,0 0 41 15,0 0-92-15,0 0 12 16,0 0-14-16,0 0-31 15,0 0-1-15,0 0-6 16,0 4-160-16,14-4-59 16</inkml:trace>
  <inkml:trace contextRef="#ctx0" brushRef="#br0" timeOffset="73752.1127">5580 7840 314 0,'0'0'9'0,"0"0"25"16,0 0 9-16,0 0 19 16,0 0-38-16,0 0 9 15,0 0-33-15,-49-33 81 16,47 33-70-16,2-3 5 16,0 3 3-16,0 0-17 0,0 0 7 15,0 0-9 1,0 0 0-16,0 0-32 0,0 0 25 15,11 0-3-15,11 0 4 16,10 0 12-16,3 3 10 16,4 0-16-16,-1 0 0 15,-4 1 45-15,-7 0-45 16,-2 2 0-16,-4 0 6 16,1 0-3-16,-4-2-3 15,-1 0-5-15,-1-1 5 16,3-3 17-16,0 0-17 15,0 0-17-15,0 0-6 0,-5 0-54 16,-3 0-11 0,-5-1-131-16</inkml:trace>
  <inkml:trace contextRef="#ctx0" brushRef="#br0" timeOffset="77573.4715">6583 7844 155 0,'0'0'62'0,"0"0"15"16,0 0 30-16,0 0-75 16,0 0-28-16,0 0 54 15,0 0-53-15,0 0 14 16,0-8-16-16,8 8 11 16,9 0 10-16,10 0-21 0,7 0 2 15,5 0 40-15,3 0-45 16,-2 0 0-16,3 0-6 15,-3 0 16-15,-6 0-13 16,-5 0 3-16,-7 0 0 16,-8 0-3-16,-2 0 3 15,-8 0-4-15,1 0 3 16,-2 0-44-16,-1 0 23 16,2 0-83-16,-1 7 17 15,-1 0-32-15,-2-4-84 16</inkml:trace>
  <inkml:trace contextRef="#ctx0" brushRef="#br0" timeOffset="82552.9089">5383 10082 173 0,'0'0'64'0,"0"0"1"16,0 0-22-16,0 0 36 15,0 0-35-15,0 0 43 16,-25-61-39-16,25 56-35 15,0 3 44-15,0-1-38 16,0 3-19-16,0 0 0 16,0 0 15-16,0 0-35 15,0 0 20-15,0 0 0 16,0 0-17-16,15 0 17 0,9 3 0 16,10 4-3-1,6 0 17-15,4 1-36 0,2-4 21 16,-3 1 1-16,3 0-21 15,-4-2 22-15,-3-2-1 16,-5 1 3-16,-4-1 2 16,-9-1-5-16,0 0 0 15,-11 0 0-15,-4 0 0 16,-3 0 3-16,-3 3-3 16,0-3 29-16,0 0-15 15,0 0 0-15,0 0-14 16,0 2 0-16,0-2-4 0,0 0 8 15,0 0-4 1,0 0 0-16,0 2 11 0,0-2-22 16,0 0 2-16,0 0-14 15,0 0 23-15,0 0-61 16,0 0-32-16,0 3-50 16,0-2-60-16</inkml:trace>
  <inkml:trace contextRef="#ctx0" brushRef="#br0" timeOffset="83544.9762">8911 10154 332 0,'0'0'25'0,"0"0"53"16,0 0-50-16,0 0-2 16,0 0 53-16,0 0-53 15,-14-8 28-15,14 8-29 16,0 0-18-16,0 0 0 15,0 0-7-15,0 0 0 16,0 0-2-16,5 0 4 16,13 0-2-16,4 0 1 15,4 0 3-15,0 0-3 16,1 0-1-16,3 0 0 16,1 0 3-16,2 0 3 0,2 0-6 15,0 0 0-15,0 0 2 16,-2 0-5-16,0 0 3 15,-5 0 0-15,-5 0-2 16,0 0 3-16,-5 0-2 16,-3 0-8-16,-6 0-14 15,-5 0 12-15,-1 0-83 16,-3 0-55-16,0-4 43 16</inkml:trace>
  <inkml:trace contextRef="#ctx0" brushRef="#br0" timeOffset="83934.3294">9104 10107 216 0,'0'0'13'0,"0"0"-13"0,0 0 0 16,0 0 0-16,0 0 40 15,0 0-30-15,46 0 47 16,-26 0-42-16,3 0-6 16,2 0 1-16,5 0-10 15,-2 2 0-15,2-1-8 16,0 1 8-16,1-1-22 16,7-1-45-16,6 0-83 15</inkml:trace>
  <inkml:trace contextRef="#ctx0" brushRef="#br0" timeOffset="85105.4548">10075 9006 188 0,'0'0'74'0,"0"0"-50"16,0 0 43-16,0 0 8 16,0 0-56-16,0 0 35 15,-11-13-54-15,11 13 6 16,0 0-2-16,0 0-4 16,0 11 0-16,0 11-20 15,0 11 34-15,-4 10-14 16,-3 7 0-16,-3 1 15 15,0-3 6-15,-1-6-15 16,2-16-4-16,5-9 29 0,4-9-31 16,0-6 0-16,0-2 10 15,0 0 38-15,0 0 29 16,0-19-70-16,0-9-4 16,6-10-6-16,4-5 11 15,-5-1-14-15,-1 2 6 16,-2 3-9-16,-1 2 8 15,1 2-27-15,1 4 28 16,1 2-29-16,3 1 29 16,0 5-9-16,0 3 9 15,6-1 0-15,1 7-18 16,2-1 13-16,1 6 5 16,2 0-16-16,-2 6 20 0,-3 0-8 15,-1 3 2 1,-3 0 2-16,0 0-7 0,-2 6-3 15,-2 8 10-15,0 5-13 16,-2 4 13-16,-4 5 0 16,0 2-2-16,-4-2 6 15,-11-2 6-15,-5-4-10 16,-1-3 0-16,-4-1 31 16,0-2-26-16,1 1 1 15,6-5-6-15,1 1 19 16,7-1-38-16,1 0-1 15,2 0-75-15,7-10-57 0</inkml:trace>
  <inkml:trace contextRef="#ctx0" brushRef="#br0" timeOffset="86614.0894">10200 9215 552 0,'0'0'14'16,"0"0"-14"-16,0 0-1 16,0 0 1-16,0 0-12 15,0 0 12-15,-3 0 0 16,19 3 2-16,5 2 10 0,-3-3-12 16,1-2 3-1,-4 0 2-15,-3 0 16 0,2-4-18 16,-6-6-3-16,1-3 32 15,-3-3-25-15,-1 0-7 16,-2-1 0-16,0 2 18 16,0-2-30-16,1 1 12 15,1 2 0-15,1 3-2 16,-2 4 10-16,2 3-13 16,0 2 5-16,4 1 0 15,0 1-17-15,-3 0 14 16,0 0 3-16,-2 1-18 0,-4 8 18 15,2-1-12 1,-3-1 11-16,2 0 2 0,1-2 13 16,-2-3-14-16,5-1 0 15,0-1 5-15,8 0-4 16,6 0 1-16,2 0-1 16,2-9 6-16,-1-2 9 15,-8 2-16-15,-3 4 0 16,-8 0 7-16,-4 4-7 15,0 1-24-15,0 0 6 16,-6 6-27-16,-13 15 45 16,-5 7 13-16,5 4-11 15,3-2 29-15,11-5-22 16,5-6-15-16,0-7 6 16,5-6 0-16,14-3 6 0,2-3-6 15,7 0 0 1,-1-4 41-16,-1-13-41 0,-1-5-1 15,-12 2-5-15,-3-1 4 16,-10 4-8-16,0 2-8 16,0 1-21-16,-14 6 28 15,0 1-111-15,-2 5 81 16,2 2 24-16,1 0 5 16,4 2 9-16,3 9 3 15,4-3 0-15,2 2-12 16,0-3 5-16,0-2 3 15,11-1 4-15,2-3 12 16,-1-1 19-16,1 0-20 16,1-2 4-16,-2-12 36 0,3-2-50 15,-3-5 21-15,1-2-14 16,-1-3-3-16,-3 2 16 16,3-1-21-16,-4 3 10 15,-1 0-8-15,-1 5 8 16,1 4-7-16,-4 7 3 15,-1 2-3-15,-2 4 10 16,0 0-13-16,0 0-10 16,0 12-2-16,0 10 23 15,0 4-11-15,-12 7 12 16,-1 0 11-16,-3-4 23 0,6 2-44 16,3-8-2-1,2-2 29-15,4-4-29 0,-1-6 0 16,2-5-7-16,0-6 21 15,0 0-18-15,0 0 4 16,0 0 0-16,3-9 6 16,11-13-3-16,7-7-3 15,2 0 0-15,-1 2-7 16,0 5-19-16,-1 8 26 16,-5 6-3-16,0 4-8 15,-3 4 11-15,-4 0-1 16,-1 0 1-16,0 0 0 0,-4 7-14 15,-1 4-19 1,-1 3 33-16,-2 3-18 0,0 0 45 16,0 3-27-16,0-2 0 15,-2 0 6-15,-5 2 0 16,-3-1-6-16,-2-4 0 16,2 0-13-16,2-9 18 15,6-3-10-15,2-3 10 16,0-3-4-16,0-18-1 15,15-8-50-15,6-4-22 16,0 8 64-16,1 8-33 16,-6 11 41-16,-2 5 0 15,-1 1 5-15,-3 0 5 16,0 0-10-16,-2 0 4 16,0 1 56-16,1 3-52 0,-1-2 13 15,0 1-1-15,1-3-18 16,1 0 20-16,6 0-22 15,0 0 0-15,1 0 12 16,-2-9-12-16,-1 1-12 16,-3 0-7-16,-5 4-32 15,0 1 41-15,-6 1-24 16,0 2 19-16,0 0 14 16,0 0-26-16,0 5 27 15,0 7 5-15,0-1 1 0,0 2 13 16,10-3-19-1,7 3 0-15,10-4-8 0,10-9-104 16</inkml:trace>
  <inkml:trace contextRef="#ctx0" brushRef="#br0" timeOffset="88065.0703">14803 10213 167 0,'0'0'13'0,"0"0"69"16,0 0-31-16,0 0 40 15,0 0-32-15,0 0-4 16,-6-6 28-16,6 6-80 16,0 0-3-16,4 0-8 15,20 0 8-15,9 0 41 0,10 0-41 16,5 0 0 0,1 0 28-16,-4 0-16 0,1 0-12 15,-4 3 2-15,0 2 18 16,-5-2-16-16,-4 0-4 15,-9-2 0-15,-5-1 8 16,-10 0-3-16,-3 0-9 16,-5 0 4-16,-1 0 0 15,0 0 7-15,0 0-7 16,0 0-15-16,0 2-3 16,0-2-48-16,0 7-48 15,0-3-96-15</inkml:trace>
  <inkml:trace contextRef="#ctx0" brushRef="#br0" timeOffset="88786.2645">16033 10254 228 0,'0'0'92'16,"0"0"-80"-16,0 0 51 15,0 0-4-15,0 0 23 16,0 0 30-16,0 2-73 15,0-2 30-15,0-10-3 16,0-5-55-16,3-6 19 16,6 1-30-16,3-1 0 15,4 1 3-15,2 0-3 16,2 3-1-16,1 4-29 16,-5 3 9-16,1 3 7 0,-7 4 14 15,-3 1 0-15,-1 2-27 16,-3 0 22-16,0 0-7 15,0 10 8-15,-3 6 1 16,0 3-10-16,0 3 13 16,-1 2-6-16,-5 3-16 15,0 4-17-15,2 0-40 16,4-7-172-16</inkml:trace>
  <inkml:trace contextRef="#ctx0" brushRef="#br0" timeOffset="90039.7788">15972 8808 184 0,'0'0'44'0,"0"0"-17"16,0 0 19-16,81-75-15 15,-65 63-19-15,-4 3 61 16,-6 4-14-16,-2 3-35 16,-4 2 65-16,0 0-76 0,0 0-13 15,-5 0-7-15,-14 2 7 16,-7 7 6-16,-3 4-6 15,4 1 10-15,4 0 37 16,11-1-47-16,2 2 0 16,7-1-9-16,1-2 26 15,0 5-32-15,0 5 15 16,10 2 0-16,3 0 5 16,-2 1 8-16,-3 1-13 15,-5-2 0-15,-3-4 4 16,0-1-17-16,-9-2 4 15,-5-1 9-15,-5-3-29 16,3-6 29-16,8-2-15 16,3-3 25-16,5-2-10 0,0 0 22 15,0 0-22-15,2 0-7 16,17-13-8-16,4-1-21 16,2 5 18-16,-3 2 15 15,-2 6 6-15,-7 1 2 16,-1 0 0-16,1 0-5 15,-2 0 30-15,1 0-27 16,-3 0 8-16,1 1-8 16,5-1 1-16,-1 0 27 15,3 0-31-15,0-4 2 16,1-7-3-16,-3-3 4 0,0-2-3 16,-3 1 0-1,-1-2 3-15,-6 4-7 0,-2 4-13 16,-3 1 13-16,0 8-19 15,0 0-12-15,-6 0 18 16,-9 10 0-16,0 5 34 16,-1 7-20-16,5-2 12 15,4-2-9-15,5-3 11 16,2-1-11-16,0-7-2 16,0-2-5-16,11-2 14 15,1-3 5-15,4 0-7 16,-1 0-4-16,1 0 14 0,-2 0-9 15,-1-3-6 1,-2-3 0-16,-2 3-9 0,-2 0-1 16,-2 3-18-1,-4-2-6-15,-1 2 18 0,0 0-131 16,-1-3-109-16</inkml:trace>
  <inkml:trace contextRef="#ctx0" brushRef="#br0" timeOffset="91432.9488">16188 9090 296 0,'0'0'113'15,"0"0"-36"-15,0 0-60 16,0 0 21-16,0 0-23 16,0 0 5-16,41-59 31 15,-27 42-46-15,0 0 6 16,3-2-11-16,0 2 17 16,1 0-17-16,-1 4 0 15,-1 4 0-15,-2 4 6 16,-5 3-3-16,-1 2-6 15,-2 0-3-15,-3 5-3 16,-3 12-13-16,0 3 18 0,0 1 4 16,-6 3 39-16,-6-4-38 15,-1 0-1-15,4-3 10 16,1-4-8-16,3-3 29 16,5-5-31-16,0-3 7 15,0-1-35-15,0-1 42 16,0 0-14-16,17-11 0 15,6-8-32-15,2 1 18 16,-5 2-59-16,-1 7 64 16,-5 3-9-16,-1 5 18 15,-4 1-3-15,1 0 0 16,1 0 6-16,-2 0-4 16,4 0 1-16,-1-3 0 0,2 0 11 15,-4-1-11-15,-4 2 0 16,-5 1-3-16,-1 1-24 15,0 0 24-15,-14 0-96 16,-5 5 99-16,-1 8 51 16,0 6-50-16,5 0 31 15,6 0-27-15,4-2 8 16,5-5-26-16,0-3 10 16,12-4 3-16,8-5 10 15,-2 0 0-15,0 0-12 16,-4-5 2-16,0-11 0 0,-6 1-23 15,-4-2-7 1,-2-2-76-16,-2 4 37 0,0 1-30 16,0 6 78-16,-8 5-14 15,1 3 21-15,0 0 16 16,1 0-2-16,6 7 37 16,0 2 4-16,0 0-39 15,0-1 22-15,4-4 34 16,8-1-16-16,1-1 32 15,2-2-69-15,3 0 31 16,0-5 12-16,6-9-47 16,-2-4 6-16,2-3 15 15,1-2-16-15,-2-1 15 16,-4-1-21-16,1 0 0 16,-5-1 27-16,-2 1-27 0,-4 0-3 15,-1 0-5-15,-1 4 16 16,-5 2-27-16,2 6 19 15,-4 6 0-15,0 4-20 16,0 3-12-16,0 0 12 16,-11 7 15-16,-7 13 5 15,2 5 48-15,1 4-42 16,4-1 4-16,6-3 42 16,3-5-52-16,2-5 0 15,0 0 0-15,0-5 4 16,10 2 19-16,1-4-23 15,0-1 0-15,3-2 17 0,-1-3-8 16,0-2-9-16,-1 0 11 16,4 0-9-16,-2-2 37 15,5-10-39-15,-1-1 2 16,3-8 26-16,-1 1-28 16,2-5 0-16,-1 0-5 15,1-3 13-15,-5-2-22 16,2 3-7-16,-7 5 6 15,-4 6-1-15,-6 8 16 16,-2 5-2-16,0 2-17 16,0 1 12-16,0 0-6 15,0 0 5-15,0 10 8 16,-9 6 1-16,0 5 9 16,0 1-10-16,-1 0 0 15,1-3 1-15,3 1 19 0,0-1-20 16,3-2 0-1,3-6 17-15,0 1-11 0,0-5-6 16,0-3 0-16,0 1 2 16,0-3-2-16,4 0 1 15,5-1-1-15,6-1 26 16,2 0-26-16,2 0-6 16,3 0-67-16,-1-3-94 15</inkml:trace>
  <inkml:trace contextRef="#ctx0" brushRef="#br0" timeOffset="92070.9708">17185 8944 512 0,'0'0'60'0,"0"0"-19"16,0 0-33-16,0 0-8 15,0 0 10-15,0 0-10 16,33-44 15-16,-14 34-15 16,0 0 0-16,-1-1 7 15,-4-1-5-15,1-2-2 16,-5-1 0-16,-2 3-2 16,-4 3-14-16,-2 1 10 15,-2 3-8-15,0 5-1 16,0 0 0-16,0 0-46 15,-3 0 37-15,-8 11 24 0,-1 2 26 16,2 0-26-16,4 3 4 16,1-2 15-16,5 0-12 15,0-3-4-15,0 0-1 16,5-5 9-16,5-3 4 16,6-1-15-16,3-2 0 15,3 0 8-15,3-7-3 16,-1-4-10-16,-4 1-5 15,-7 4 0-15,-6 1-4 16,-5 5 14-16,-2 0 0 16,0 0-16-16,0 0 16 15,0 8 0-15,0 5 13 0,0 0-13 16,0-1 10-16,3 1-10 16,6-1-8-1,5-3-14-15,4-5-166 0</inkml:trace>
  <inkml:trace contextRef="#ctx0" brushRef="#br0" timeOffset="92170.1787">17659 8928 309 0,'0'0'0'16</inkml:trace>
  <inkml:trace contextRef="#ctx0" brushRef="#br0" timeOffset="100161.3816">2718 9740 220 0,'0'0'2'0,"0"0"88"16,0 0-62-16,0 0-9 0,0 0 54 15,0 0-64-15,0 0 35 16,0 0-10-16,-16 0-19 16,16 0 9-16,0 0-24 15,0 0 0-15,0 0-11 16,0 0 11-16,0 0-6 16,0 0-3-16,0 3 6 15,2-1-1-15,12 2 4 16,9 4 0-16,3-2 20 15,5 3-18-15,2-2-2 16,3 0 0-16,3-4 14 16,4 1 0-16,0-3-14 15,-1-1 0-15,0 0 14 0,-6 0-14 16,0 0 0-16,-5 0 0 16,-1-5 19-16,-6 1-4 15,-4-1-15-15,-8 1 0 16,-6 2 14-16,-4 0-7 15,-2 2-6-15,0 0-1 16,0 0 6-16,0-3 2 16,3-1-8-16,-3-4-48 15,4-4 11-15,-4-2-122 16,0-3-106-16</inkml:trace>
  <inkml:trace contextRef="#ctx0" brushRef="#br0" timeOffset="100566.057">3085 9476 375 0,'0'0'15'16,"0"0"44"-16,0 0-59 15,0 0-32-15,0 0 21 16,0 0 22-16,39-14 1 15,-2 14 26-15,0 0-37 16,4 10 29-16,0 7-30 16,-5 6 0-16,-6 4 10 0,-9 1-6 15,-2 3-4 1,-8 3 0-16,-8-1 9 0,-3 6-3 16,0-3-2-16,-9 1-4 15,-8-3 58-15,-4-3-50 16,1-2-2-16,1-6 8 15,-3-2-7-15,1 0 36 16,0-6-39-16,-4 2-4 16,3-4 16-16,1 0-7 15,0-4-9-15,0-1 0 16,5 1-12-16,4-5-3 16,7 0-106-16,5-4-74 15,0 0-84-15</inkml:trace>
  <inkml:trace contextRef="#ctx0" brushRef="#br0" timeOffset="102898.5092">16324 9386 107 0,'0'0'72'15,"0"0"-52"-15,0 0 7 16,0 0 3-16,0 0-28 16,0 0 7-16,71-13 4 15,-52 8 15-15,2 0 13 0,2 0-26 16,-6 3-8-16,-4-1 24 15,-6 3-24 1,0-2-9-16,-4 2 2 0,-2 0-24 16,1 0-4-16,-2 0-99 15,-2 2-84-15</inkml:trace>
  <inkml:trace contextRef="#ctx0" brushRef="#br0" timeOffset="104248.5539">779 9951 219 0,'0'0'113'0,"0"0"10"0,0 0-50 16,0 0-16-16,0 0-26 16,0 0 82-16,-15 0-86 15,15 0 11-15,0 0 3 16,0 0-41-16,0 0 29 15,0 0-19-15,0-3-10 16,3-15 56-16,3-9-56 16,6-8-9-16,6-5-3 15,1-3 13-15,-1-4-3 16,1 3-29-16,-2 1 24 16,-5 10-30-16,-6 10 31 15,0 9-1-15,-5 9-8 16,1 5 8-16,-2 2-12 15,0 20-56-15,0 9 75 0,0 6-22 16,0 1 29-16,0-6-7 16,0-10 0-16,0-10 6 15,3-5-21-15,0-6 8 16,2-1 7-16,5-1 23 16,10-21-8-16,6-11-3 15,9-9-10-15,-2-4 3 16,-6 0-10-16,-3 7-9 15,-6 8 14-15,-4 10-15 16,-4 8 15-16,-4 8 0 16,-5 5 0-16,1 0-9 15,-1 13 8-15,-1 15-18 16,0 11 19-16,0 2 14 0,0 0-14 16,0-4 0-16,-4-5 18 15,1-4-17-15,0-5 18 16,1-1-19-16,1-3-29 15,1-2 21-15,0-3-123 16,0-5-43-16,0-9-134 16</inkml:trace>
  <inkml:trace contextRef="#ctx0" brushRef="#br0" timeOffset="105013.5617">1079 9535 66 0,'0'0'270'0,"0"0"-165"16,0 0-63-16,0 0-42 15,0 0 0-15,0 0 75 16,-97-10-71-16,62 20 26 15,1 9 9-15,-3 8-34 16,9 6 21-16,2 1-26 16,8 3 15-16,6 1-6 15,2-1-9-15,4 0 0 16,6-6-4-16,0-8 10 0,0-8-12 16,3-5 4-16,3-5 2 15,3-5-2-15,-5 0 2 16,2 0-25-16,2 0 13 15,2-17-6-15,5-9 6 16,-4-6-38-16,-1 0-18 16,-4 1 33-16,-3-3-217 15</inkml:trace>
  <inkml:trace contextRef="#ctx0" brushRef="#br0" timeOffset="105597.8051">950 9590 182 0,'0'0'164'15,"0"0"-14"-15,0 0-150 16,0 0 5-16,0 0 10 16,0 0-7-16,0 39 33 15,-4-5 21-15,-3 7-44 16,2 5 34-16,4 3-43 16,-1-4 7-16,2-3 12 15,0-6-18-15,0-7-10 16,0-8 19-16,0-7-17 15,0-6 12-15,0-5-14 16,0-3 0-16,0 0 60 16,0 0-58-16,-3-8 44 15,-3-16-12-15,0-10-14 0,3-9-21 16,-1-7 1 0,2-5 0-16,2-2-9 0,0-1 9 15,0 5-17 1,12 8 17-16,8 4-28 0,5 7 14 15,8 4 6-15,5 4 8 16,0 3-15-16,-4 6 15 16,-1 3 0-16,-5 9-2 15,-4 5 13-15,-3 0-21 16,0 6 10-16,-5 16 0 16,-2 3-13-16,-4 4 13 15,-4 7-7-15,-5 5 2 0,-1 1 10 16,-1 1-2-1,-17 1-3-15,-4-3 0 0,-2-3 17 16,-3-2-17-16,-3-4 0 16,2-5 25-16,1-5-21 15,6-1 11-15,-1-8-15 16,8-1 0-16,1-3-20 16,3-6 20-16,2 2-50 15,5-4 8-15,3-1-50 16,0 0-2-16,0 0-25 15,11-14-247-15</inkml:trace>
  <inkml:trace contextRef="#ctx0" brushRef="#br0" timeOffset="107239.4109">3007 10813 161 0,'0'0'93'0,"0"0"-33"15,0 0 40-15,0 0-33 16,0 0 31-16,0 0-24 16,-75-24-3-16,71 21 1 15,4 2-32-15,0 1 1 16,0 0-41-16,0 0-13 16,0 0-12-16,0 0 17 15,13 0 8-15,10 1 12 0,7 2-3 16,3 1-9-16,0-4 0 15,-5 0 7-15,-1 0 4 16,-5-3-11-16,-2-7 0 16,-4 1-14-16,-4-2 14 15,0-2-16-15,-6 3-6 16,-6-3 4-16,0 0-11 16,0 0 6-16,-18 0-31 15,0 0 41-15,-1 3-59 16,3 2 72-16,6 2 7 15,7 1-3-15,3 5 18 16,0-3-22-16,0 3-13 16,14 0-8-16,12 0 21 15,4 3 13-15,3 11-13 16,-5 3 17-16,-5 3-7 0,-7 4-10 16,-7 4-2-16,-9 1-9 15,0 3 11-15,-10 5-1 16,-19 2-3-16,-14 3-27 15,-10 1 25-15,-12-3-134 16,-8-8-246-16</inkml:trace>
  <inkml:trace contextRef="#ctx0" brushRef="#br0" timeOffset="108096.805">1696 10525 445 0,'0'0'74'16,"0"0"-35"-16,0 0 39 15,0 0-72-15,0 0 10 16,0 0 45-16,6-65-20 16,-6 62 0-16,0 3-41 15,0 0 19-15,-6 0-44 16,-4 0 16-16,-8 4-8 15,-8 11-5-15,-5 9 38 16,-6 4-16-16,-2 2 0 16,2 2 10-16,2 1 14 15,4 1-24-15,3-1 0 16,0 4 8-16,7 3 4 0,0 3-12 16,10-2 0-16,4 5 0 15,7 1-4-15,0 1 4 16,0-3 0-16,6-2-5 15,13-6 14-15,1-7-18 16,5-4 9-16,5-9 0 16,0-5 5-16,9-3-5 15,2-8 0-15,7-1 32 16,4-5-30-16,5-15 15 16,-3-2-17-16,-2 3 10 15,-5-2-33-15,-2 3-35 16,-2 1-48-16,-5 5 25 0,-13 2-119 15</inkml:trace>
  <inkml:trace contextRef="#ctx0" brushRef="#br0" timeOffset="112067.0723">5109 11308 390 0,'0'0'36'0,"0"0"-23"15,0 0-12-15,0 0 24 16,0 0-25-16,0 0 0 15,0 0 38-15,0 0-34 16,-15 0 9-16,15 0-13 16,0 0 0-16,0 0-13 15,2 0 21-15,15 2-8 16,10 2 24-16,11 0-16 16,9-1 22-16,4-2-20 15,6-1 0-15,1 0 17 0,0 2-22 16,-1-2-5-1,-5 3 5-15,-8-3 4 0,-4 0-10 16,-8 0 1-16,-6 0 0 16,-7 0 7-16,-7 0-7 15,-3 0 0-15,-3 0 4 16,0-6 0-16,-3 3-8 16,-2-2-34-16,-1-1-53 15,0-1-55-15</inkml:trace>
  <inkml:trace contextRef="#ctx0" brushRef="#br0" timeOffset="115231.0701">18171 11319 72 0,'0'0'53'0,"0"0"-39"15,0 0 32-15,0 0-1 0,0 0-17 16,0 0 16 0,0 0 50-16,-2-25-34 15,2 25-34-15,0 0 31 0,0 0-57 16,0 0 3-16,0 0-9 15,0 0 6-15,0 0 0 16,9 0-1-16,12 0 7 16,6 2 23-16,4 2-22 15,4 3-7-15,7 0 5 16,4 3 3-16,0-2-8 16,3 4 0-16,2-1 4 15,-3-2 9-15,1 0-13 16,-3-2 0-16,0-2 21 15,-5-2-18-15,-5-3 10 16,-4 0-1-16,-5 0-4 16,-4 0 17-16,-4-3-25 15,-6-3 0-15,-4 3 11 0,-5 3-5 16,-2 0-6-16,-2 0 4 16,0 0 8-16,0 0-16 15,0-1 4-15,0 1-29 16,0-4 13-16,0-3-56 15,6 1-67-15,1-8-229 16</inkml:trace>
  <inkml:trace contextRef="#ctx0" brushRef="#br0" timeOffset="126082.8634">9038 10144 43 0,'0'0'33'0,"0"0"77"15,0 0-17-15,0 0-61 16,0 0 76-16,0 0-82 15,0 0 40-15,-14-15-22 16,14 15-40-16,0 0-4 16,0 0 0-16,0 0-1 15,0 0-30-15,5 3 13 16,10 7 18-16,4 2 0 16,4-2 6-16,3 2-14 0,1-7 8 15,-1-1 0-15,-1-3 28 16,3-1-27-16,-1 0-1 15,-2 0 19-15,-2-1-12 16,-5-2 11-16,-5 0-18 16,-5 0 0-16,-5 3 7 15,-3 0-7-15,0 0 0 16,0 0 0-16,0 0 1 16,0 0-12-16,0 0-45 15,0-3-52-15,-8-1-11 16,-1-4-175-16</inkml:trace>
  <inkml:trace contextRef="#ctx0" brushRef="#br0" timeOffset="126300.1689">9266 10147 6 0,'0'0'3'15,"0"0"6"-15,0 0-4 16,0 0-2-16,0 0-3 0,86 15-8 16</inkml:trace>
  <inkml:trace contextRef="#ctx0" brushRef="#br0" timeOffset="129730.3337">18627 11287 157 0,'0'0'49'15,"0"0"-33"-15,0 0 30 16,0 0-7-16,0 0-14 16,0 0 37-16,0 0-37 15,0 0-9-15,-9-12 15 16,9 12-31-16,0 0-1 16,0 0-2-16,0 0 6 15,0 0-10-15,0 0-44 16,-1 5 1-16,-11 11 46 15,-5 6-70-15,-8-2-117 16</inkml:trace>
  <inkml:trace contextRef="#ctx0" brushRef="#br0" timeOffset="130157.0699">18438 11315 266 0,'0'0'14'0,"0"0"14"16,0 0-28-16,0 0 5 15,0 0 9-15,0 0-10 16,16-65 24-16,-14 63 21 16,-2 2-21-16,2-2 1 15,0 2-29-15,-1 0 9 16,1 0-8-16,-2 0-1 15,3 0-1-15,3 3-4 0,3 5 10 16,6 4-4-16,1 5-1 16,8-3 0-16,3 1 19 15,3-5-13-15,3 0 1 16,-2-6 18-16,-5-1-18 16,-1-1 6-16,-6 1-13 15,-3-3 8-15,-2 0-9 16,-4 0 1-16,-3 0 0 15,-5 0 9-15,-2 0-5 16,0 0-6-16,0 0 2 16,0 0-29-16,0 0 26 15,0 7-138-15,0 3-50 16,0-2 36-16</inkml:trace>
  <inkml:trace contextRef="#ctx0" brushRef="#br0" timeOffset="137485.4417">4817 11187 162 0,'0'0'54'0,"0"0"23"15,0 0-59-15,0 0 56 16,0 0-74-16,0 0 48 15,0 0 10-15,-26 0-31 16,26 0 1-16,0 0-28 16,0 0 15-16,0 0-18 15,0 0 3-15,0 0-6 0,0 0 2 16,3 7 4-16,11 8 8 16,1 2-8-16,4 0 0 15,3 0-15-15,4-2 15 16,8-3 0-16,2-1 1 15,9-4 4-15,4-2 33 16,1-2-38-16,-4-3 0 16,-2 0 1-16,-7 0 12 15,-7 0-13-15,-6 0 2 16,-8 0 13-16,-8 0-17 16,-1 0 2-16,-5 0 0 15,-2 0-3-15,0 0 3 0,0 0-1 16,0 0 1-16,3 0-91 15,3 5 12-15,-5-1-111 16</inkml:trace>
  <inkml:trace contextRef="#ctx0" brushRef="#br0" timeOffset="140178.0011">18478 11321 66 0,'0'0'66'15,"0"0"44"-15,0 0-50 16,0 0 7-16,0 0-14 16,0 0-49-16,0 0 13 15,0 0-17-15,0-29-8 16,0 29 8-16,0 0-59 16,0-3-66-16</inkml:trace>
  <inkml:trace contextRef="#ctx0" brushRef="#br0" timeOffset="140944.8698">17965 11308 216 0,'0'0'20'0,"0"0"4"15,0 0-18-15,0 0-12 16,0 0 0-16,0 0 6 16,-3-8 35-16,3 8-29 15,13 0 13-15,7 5-13 16,8 4 1-16,5-2 11 16,8-1-18-16,3-1-21 15,0-2-58-15</inkml:trace>
  <inkml:trace contextRef="#ctx0" brushRef="#br0" timeOffset="146207.2508">16654 10195 317 0,'0'0'48'0,"0"0"1"16,0 0-44-16,0 0 2 0,0 0 37 15,0 0-38 1,0 0-6-16,-21-49 31 0,20 47-25 15,1 2-12-15,0 0-34 16,0 0-29-16,0 0 50 16,0 0 19-16,0 0-15 15,0 0 11-15,8 0 4 16,9 0 2-16,7-2-2 16,1-1 1-16,-1-1-11 15,-3-1 0-15,-3 2-51 16,-6-1-59-16</inkml:trace>
  <inkml:trace contextRef="#ctx0" brushRef="#br0" timeOffset="147454.6934">10398 10324 214 0,'0'0'67'15,"0"0"17"-15,0 0-73 0,0 0 52 16,0 0-60-16,0 0 2 15,5-8 20-15,-5 8-19 16,0 0 4-16,0 0-10 16,0 0 10-16,0 0-8 15,0 0-2-15,3 0 0 16,5-2 14-16,3-4-7 16,1-3 3-16,4-2-5 15,-5 1 18-15,-5 0-21 16,-1-2-2-16,-3 2 0 15,-2-1 7-15,0 0-7 16,0 0 0-16,-2 4 12 16,-2 2-7-16,3 3 39 15,-2 2-44-15,3 0 6 16,-2 0 0-16,1 0-6 0,-2 0-6 16,-2 13 5-16,-2 10-34 15,-1 7 15-15,2-1-159 16</inkml:trace>
  <inkml:trace contextRef="#ctx0" brushRef="#br0" timeOffset="153672.1605">19501 12647 113 0,'0'0'78'16,"0"0"-70"-16,0 0 32 15,0 0-36-15,0 0-3 16,0 0 7-16,0 0 19 0,0 0 51 15,72-20-48-15,-53 20-20 16,6 0 21-16,7 0-22 16,5 0-9-16,7 2 6 15,8 3 3-15,3 1 4 16,0 0-9-16,1-1 2 16,-4-2 24-16,-3-3-21 15,1 2-5-15,-3-2 9 16,-3 0 4-16,-3 0-12 15,-6 0-5-15,-5 0 0 16,-9 0 3-16,-9 0-3 0,-6 0-7 16,-6 0 3-1,0 0 6-15,0 0-4 0,0 0-65 16,2 4-84 0,-2-4-50-16</inkml:trace>
  <inkml:trace contextRef="#ctx0" brushRef="#br0" timeOffset="157099.1344">321 13447 106 0,'0'0'6'0,"0"0"-6"16,0 0-59-16,0 0 31 15,0 0 3-15,0 0 25 16,0 0 68-16,0 0-33 16,-34-17 18-16,32 17-27 15,2 0-4-15,0 0 22 16,0 0-32-16,0 0 14 0,0 0 7 16,0 0-33-16,0 0 11 15,0 0-11-15,0 0-13 16,0 0 1-16,0 3 14 15,0 2-2-15,6 2 0 16,-1 1 0-16,5 8 46 16,-1 3-42-16,0 4 1 15,6 7 55-15,-3 2-50 16,0 2 6-16,4 2 2 16,2-2 3-16,0-1-6 15,3-2-15-15,-3-4 0 16,4-4 27-16,-1-2-27 15,-3-6 0-15,3-1-1 16,-2 0 9-16,1 0 14 0,-2 0-22 16,2 3 0-16,-1-3 9 15,1 1-9-15,4-3-1 16,1 0-2-16,-1-4 6 16,2-1 3-16,-4-3-6 15,-1-1 0-15,-6-3-25 16,0 0 7-16,0 0-91 15,-2 0-82-15</inkml:trace>
  <inkml:trace contextRef="#ctx0" brushRef="#br0" timeOffset="157602.0895">700 13693 242 0,'0'0'16'0,"0"0"-20"16,0 0 4-16,0 0-7 15,0 0 7-15,0 0 20 16,-7-6 7-16,7 3-8 15,13 3-12-15,-1 0 18 0,4 0-25 16,2 0 8 0,3 7 1-16,-6 9-9 0,6 6 0 15,-6 1 7-15,3 4 1 16,-2 2 3-16,-4 4-11 16,1 0 0-16,-7 1-4 15,-3-1 29-15,-3 1-25 16,0 0 5-16,-4 2 7 15,-17-2 43-15,0 2-55 16,-3-4 6-16,-4-3 53 16,2-4-37-16,-2-7-22 15,3-1 14-15,-2-4-11 16,5-4 37-16,2-4-40 16,6-3 9-16,7-2 35 0,0 0-44 15,2 0 0-15,4 0-16 16,1-10-61-16,0-4-14 15,10-6-264-15</inkml:trace>
  <inkml:trace contextRef="#ctx0" brushRef="#br0" timeOffset="163734.0773">13614 14707 257 0,'0'0'32'15,"0"0"-1"-15,0 0-17 16,0 0 16-16,0 0 42 16,0 0-33-16,0 0 2 15,0-22-13-15,0 22-11 16,0 0 18-16,0 0-35 15,0 0 11-15,0 0-1 0,0 0-7 16,0 0-3-16,0 0 0 16,0 0 0-16,0 0 11 15,0 0-11-15,4 0 0 16,10 0-2-16,2 0 8 16,3 0-6-16,3 0 0 15,1 2 0-15,4-1-1 16,0 0 2-16,0 1-1 15,0 0 0-15,-2 0 9 16,5-1-19-16,-3 2 10 16,1-1 0-16,1-1 0 15,-1 2 0-15,0 0 0 0,-2 1 0 16,0 1 3-16,1-4-1 16,1 1-2-16,4 0 0 15,2-1-2-15,2-1 2 16,0 0 0-16,0 0 9 15,-1 0-5-15,-2 0-4 16,-3 0 0-16,-3 0 0 16,-3 0 3-16,0 0-3 15,-2 3 0-15,0-2 0 16,1 1 4-16,1 2-8 16,1 0-1-16,2-1 5 15,-4 3 7-15,2-2-7 16,-2 3 0-16,2-3-9 15,1 1 20-15,-2 3-19 16,0-2 8-16,-2 0 0 0,2-2 0 16,-3 0 9-16,2-1-9 15,-1 0 0-15,0 1 1 16,1 0-1-16,2 0 0 16,3 3 3-16,1-1-5 15,2-2 5-15,-4 1-4 16,3 2 1-16,-1-2 0 15,-2 1-5-15,0-4 5 16,-5 2 0-16,-2-1 3 16,-1-1 0-16,-1-2-6 15,-5 1 0-15,0 1 3 16,-2-1 9-16,-3-1-9 0,-2 0 0 16,-3 2-13-16,-2-1 13 15,1-1-4-15,-2 2 1 16,0-2-34-16,0 0 2 15,0 5-89-15,0 1-142 16</inkml:trace>
  <inkml:trace contextRef="#ctx0" brushRef="#br0" timeOffset="165782.327">5082 15891 252 0,'0'0'10'0,"0"0"20"15,0 0 72-15,0 0-62 16,0 0 2-16,0 0 0 0,0-3-25 16,0 3 2-16,0 0-19 15,0 0 0-15,0 0 12 16,17 0-12-16,4 0 3 15,9 0 7-15,0 6 3 16,2 1-18-16,6 3 5 16,3-4 0-16,1 4 9 15,4 1-5-15,0 2-4 16,8 2 0-16,4-2-6 16,5 3 6-16,4 1 1 15,9 0 3-15,0 2-2 16,3-5 10-16,-1-1-12 15,2-4 0-15,-1 1 9 16,2 0-22-16,-2 2 13 16,-3 0 0-16,-2-4 7 0,-5-3-6 15,-5-1-1-15,-1-1 11 16,1-3-11-16,3 0 21 16,-3 0-13-16,5 0-2 15,-5 0 5-15,5 0-11 16,-1 0-2-16,-1 0 2 15,-1 0 3-15,-2 0 7 16,-6-3-10-16,-1 3 0 16,1 0-5-16,0-4 5 15,2 3 0-15,2-2 0 0,-5-1 7 16,3 0-2 0,-5-1-5-16,0 0 0 0,2 2 7 15,0 0-7-15,-2 3 0 16,-4 0-14-16,-5 0 33 15,-9 0-19-15,-6 0 0 16,-4 0 0-16,-8-1 32 16,-6 0-31-16,-7-1 23 15,-2 2 15-15,-4 0-21 16,0 0 25-16,0 0-25 16,0 0-3-16,0 0 8 15,0 0-21-15,0 0 4 16,0 0-5-16,0 0-1 15,0 0 0-15,0 0 0 16,0 0 0-16,0 0-5 0,0 0-27 16,0-2-7-16,3 2-24 15,3 0-90-15,1 0-102 16</inkml:trace>
  <inkml:trace contextRef="#ctx0" brushRef="#br0" timeOffset="166958.2504">11228 15632 706 0,'0'0'6'15,"0"0"8"-15,0 0-14 16,0 0 0-16,0 0 0 16,0 0 0-16,120-3 4 15,-65 3 5-15,7 0-9 16,-4-3 0-16,-8-8 9 0,-9-1 4 16,-13-4-10-16,-7 0-3 15,-9-2 1-15,-9-2 15 16,-3-2-16-16,0 1-21 15,-17-1 1-15,-8 2 5 16,-3 6 13-16,1 4-24 16,3 2 26-16,7 5 17 15,9 1-17-15,5 0-2 16,3 1-11-16,4 0-16 16,20-2 8-16,9 1 1 15,7 2 20-15,-4 0-11 16,0 7 11-16,-7 8-3 15,-5 5-3-15,-7 0 12 16,-8 6-11-16,-9 2 5 16,0 4 0-16,-18 2 48 0,-10 2-12 15,-4-4-18-15,2-3 16 16,8-5-34-16,7-4 11 16,7-7-11-16,5 0-18 15,3-3-6-15,0-6-80 16,9-4-109-16</inkml:trace>
  <inkml:trace contextRef="#ctx0" brushRef="#br0" timeOffset="167641.7568">12340 15808 589 0,'0'0'77'16,"0"0"-32"-16,0 0 29 0,0 0-66 16,0 0 32-16,0 0 18 15,-6-33-28-15,17 12-15 16,2-8-15-16,2-1 10 16,3-3-5-16,-2-1-5 15,-1 4 0-15,-3 9-1 16,-4 6 4-16,-5 9-4 15,-2 4 1-15,-1 2-3 16,0 0-17-16,0 11 7 16,0 7 13-16,0 0-3 15,0 1 6-15,0-7-3 16,3-4 0-16,0-6 5 0,-2-2-4 16,1 0-1-16,4 0 0 15,9-19 10-15,8-13-7 16,7-7-6-16,0-2-2 15,-3-2 5-15,-3 7-7 16,-7 6 7-16,-1 8 0 16,-7 11-3-16,-4 8 4 15,-4 3-2-15,3 0-8 16,-1 12-2-16,-1 15-5 16,-1 12 16-16,-1 1 0 15,0 6 34-15,0-5-34 16,-4-3 0-16,0-5 0 15,2-6 9-15,2-6-18 16,0-7 5-16,9-3-80 16,3-11-32-16,2 0-50 0,0-8-175 15</inkml:trace>
  <inkml:trace contextRef="#ctx0" brushRef="#br0" timeOffset="169087.0698">12722 15684 493 0,'0'0'114'0,"0"0"-110"16,0 0 5-16,0 0 5 16,88 4 8-16,-51-11 32 15,2-9-24-15,1-6-29 0,-4-1 29 16,-2 1-30-16,-5 1 0 16,-11 1 15-16,-5 2-12 15,-7 2 8-15,-3 4-11 16,-3 3 0-16,0 4 10 15,0 3-10-15,0 2-4 16,-9 0 2-16,-4 0 2 16,-2 9 0-16,0 5-10 15,3 1 22-15,7 0-16 16,4-4 4-16,1 0-6 16,0 1 6-16,0-3 5 15,4 1-4-15,5-2-1 16,3-2 7-16,5-1-7 15,-1-2 0-15,5-3 13 16,0 0-6-16,1 0-6 0,1-5 2 16,-1-8-6-16,-2-2 8 15,-4-2 8-15,-3-3-9 16,-8 0 1-16,-2-5 7 16,-3 0-12-16,0 0-5 15,0 3 1-15,-11 1-17 16,-2 3 8-16,2 4 7 15,4 3-2-15,1 5 7 16,3 6 2-16,2-3 0 16,1 3-1-16,0 0-16 15,0 0 15-15,11 0-22 16,10 3 23-16,5 2 0 0,3-1 3 16,-1 1-3-16,1 1 0 15,-2-1 4-15,-3 1-3 16,-4 2-1-16,-4 0-6 15,-7 5-12-15,-5 5 25 16,-4 2-7-16,0 3 0 16,-3 8 0-16,-9-4 12 15,0 1-9-15,5-7-3 16,2-7 23-16,4-7-20 16,1-4-3-16,0-3 0 15,0 0 15-15,9 0 7 0,16-7-19 16,5-11 0-1,3-2 1-15,-2-1 9 16,-7 2-15-16,-2 2 2 16,-8 5 0-16,-7 8-2 0,-4 1 2 15,-3 3 0-15,0 0-23 16,0 0 14-16,-9 7-2 16,-6 11 6-16,-1 5 10 15,1 1-4-15,3-2-1 16,6-4 0-16,5-4-2 15,1-5 2-15,0-1 0 16,0-3-3-16,6-4 6 16,7-1-6-16,3 0-1 15,2-1 4-15,0-14 20 0,-1-2-20 16,-4-2-4 0,-3-2 4-16,-4 0 8 0,-3 2-8 15,-1 2-7-15,-1 9 7 16,-1 2 19-16,0 6-19 15,0 0-2-15,0 2-7 16,0 18 7-16,0 12-6 16,0 6 5-16,-10 5 3 15,-2 4 21-15,-1-4-16 16,2-5 3-16,-2-6-2 16,1-9 1-16,0-6-1 15,4-6-6-15,4-6 0 16,2-3 6-16,2-2-5 0,0 0-1 15,0-5 0-15,6-12-19 16,14-6 8-16,2 1-20 16,7 3 30-16,1 2-6 15,-1 3 10-15,3 3-3 16,-2 0 0-16,2 0 1 16,1 1-6-16,0 1 5 15,-1-3 0-15,1 0 14 16,2-4-14-16,-4-1 0 15,0-3 9-15,-5-1-5 16,-7-2 2-16,-2-5-6 16,-7-1 0-16,-3 1-8 15,-4 3 8-15,-3 11-1 16,0 5 1-16,0 6 0 0,0 3 0 16,0 0-1-16,0 3-8 15,-1 18-5-15,-14 10 16 16,0 5-2-16,3 3 25 15,5-5-20-15,5-7 21 16,2-5-26-16,0-10 4 16,0-3 12-16,11-4-16 15,6-5 0-15,10 0 12 16,8-6-8-16,5-11-3 16,2-3-1-16,-7 2-43 15,-9 5 19-15,-12 9-72 16,-14 4-58-16,-5 3-216 15</inkml:trace>
  <inkml:trace contextRef="#ctx0" brushRef="#br0" timeOffset="169501.3427">12439 16233 347 0,'0'0'40'16,"0"0"10"-16,0 0-22 0,0 0 13 16,0 0 89-16,0 0-79 15,-20 0-20-15,20 0 11 16,0 4-26-16,20-1-7 15,17-3 39-15,16 0-19 16,18 0 29-16,11 0-58 16,4 0 12-16,4 0-1 15,-1-5-8-15,-2 2-3 16,-7 1 0-16,-4 1 1 16,-10-1-1-16,-10 0 0 15,-8 0 0-15,-9 1-1 16,-8-1 5-16,-5 0-8 0,-7-1-4 15,-4 1-41 1,-6 0 17-16,-6 2-94 0,-3-7-56 16</inkml:trace>
  <inkml:trace contextRef="#ctx0" brushRef="#br0" timeOffset="170312.5454">14691 15680 527 0,'0'0'33'15,"0"0"-23"-15,87-9 14 0,-37-4-22 16,-5-3 1-16,-7-3 6 16,-6 1 3-16,-8 3 4 15,-8-1-16-15,-7 1 6 16,-6 1-13-16,-3 2-11 15,-3-1-5-15,-15 4 11 16,-3 2-22-16,2 3 33 16,7 1-2-16,4 3 6 15,5-2 19-15,3 2-22 16,0 0-3-16,14 0 3 16,8 0 4-16,7 9 5 15,2 5 9-15,0 1-5 16,0 5 21-16,-4 4-11 0,-7 2-6 15,-8 0 18 1,-12 1-14-16,0 1 4 0,-22 3-3 16,-8-2-20-16,-3-3 29 15,2-2-31-15,7-5-4 16,10-8-16-16,11-2-70 16,3-9-92-16,2 0-273 15</inkml:trace>
  <inkml:trace contextRef="#ctx0" brushRef="#br0" timeOffset="170851.8637">15684 15232 515 0,'0'0'40'15,"0"0"54"-15,0 0-39 16,0 0-48-16,0 0-4 16,0 0-3-16,28 70 40 15,-19-20 39-15,2 6-56 0,-5-1 3 16,0-5-3-16,0-7-16 16,-1-8 7-16,-1-8-14 15,-3-8-8-15,1-7 8 16,2-7-80-16,7-5-128 15,4-14-140-15</inkml:trace>
  <inkml:trace contextRef="#ctx0" brushRef="#br0" timeOffset="171054.5291">15926 15233 721 0,'0'0'18'16,"0"0"-17"-16,0 0-2 15,0 0-36-15,0 0 29 16,0 0 6-16,11 86 4 0,-11-46 0 16,0 3 21-16,0-1-18 15,-2-6-10-15,-9-3-30 16,-2-3-64-16,-6-7-64 16,-5-10-162-16</inkml:trace>
  <inkml:trace contextRef="#ctx0" brushRef="#br0" timeOffset="171181.8519">15732 15458 528 0,'0'0'68'15,"0"0"-33"-15,0 0-35 16,0 0-20-16,85-14-15 0,-34 7-66 16,2 3-206-16</inkml:trace>
  <inkml:trace contextRef="#ctx0" brushRef="#br0" timeOffset="171855.6148">16314 15433 507 0,'0'0'122'16,"0"0"-95"-16,0 0 12 16,-81 12-33-16,60-2 23 15,3 5-17-15,6-1 9 16,5 6-3-16,4-1-18 15,3-3 0-15,0-5 0 0,10-4 0 16,10-5 8 0,7-2-8-16,4-2 0 0,0-16-3 15,-2-5-12-15,-9 1 1 16,-7 1-17-16,-10-1 15 16,-3 3 6-16,-2 2-2 15,-15 2 11-15,-3 6-14 16,-1 6 15-16,4 3 15 15,3 0-14-15,3 12 14 16,6 4-8-16,5 4-2 16,0 2-5-16,3-5 1 15,16 0 5-15,6-5 6 0,3-7-8 16,5-5 0 0,4 0 35-16,2-8-39 0,0-13 7 15,-5-5 0-15,-5-1-4 16,-7 0 2-16,-7 1-3 15,-3 4-1-15,-8 7 7 16,-1 7-4-16,-1 4-1 16,-2 4-2-16,0 0 4 15,0 0-5-15,0 12-30 16,0 13 30-16,0 7 0 16,-2-1 22-16,2-3-22 15,0-6 0-15,0-6 1 16,8-3-1-16,8-5 0 15,4-4 5-15,8-4-8 16,2 0 7-16,1-12-8 0,-1-1 4 16,-9 2-6-16,-9 4-4 15,-5 4 9-15,-6 1 1 16,-1 2-13-16,1 0 18 16,1 0-5-16,1 0 0 15,7 0 6-15,9 0-3 16,14-1-3-16,21-13-3 15,20-7-20-15,11-9-184 16</inkml:trace>
  <inkml:trace contextRef="#ctx0" brushRef="#br0" timeOffset="173655.4792">17540 15497 582 0,'0'0'38'0,"0"0"-13"0,0 0-25 16,0 0 4-16,0 0-4 15,0 0 9-15,115-46 36 16,-71 21-44-16,-3-3 2 15,-9 1-6-15,-6-2-6 16,-11 6 6-16,-5 0-4 16,-9 3 7-16,-1 6-11 15,0 6 11-15,-1 6-4 16,-9 2-4-16,-4 3 8 16,-2 17 0-16,-1 4-5 15,4 4 5-15,6-1 17 16,5-6-17-16,2-2 0 15,2-6 12-15,14-5-11 16,7-4 1-16,5-4 8 0,6 0-9 16,5-8 20-16,-2-12-18 15,0-5-2-15,2-7 8 16,-3 0-5-16,-3-2-4 16,-9 2 0-16,-6 3 3 15,-7 5 6-15,-5 9-9 16,-4 8 0-16,-2 5 18 15,0 2-18-15,0 0-4 16,-19 20-2-16,-8 13 6 16,-6 9 4-16,-1 7 10 15,2 2-10-15,4 3 19 16,2-1-17-16,3-2-2 0,8-4 18 16,2-2-19-16,7-9 16 15,3-5-19-15,3-7 0 16,0-7-2-16,0-7 2 15,0-5 0-15,10-3 0 16,0-2 6-16,5-2-1 16,5-17-5-16,0-6-16 15,-1-4 12-15,-5-5-26 16,-3 4-28-16,-7 2 30 16,-4 3-10-16,0 8 25 15,0 5 1-15,0 6 12 16,0 4-5-16,0 2 5 15,0 0 0-15,3 0-11 0,10 0 1 16,7 0 10-16,9 0 0 16,7 0 4-16,3-10-19 15,-1-7 35-15,2-6-25 16,-3-2 5-16,0-6 0 16,-2-4 20-16,-5 1-20 15,-8-3 7-15,-8 7 1 16,-8 5-8-16,-6 11 0 15,0 5 8-15,0 8-7 16,0 1 5-16,-2 4-6 16,-12 21 0-16,-5 6 4 15,-3 8-2-15,2 4-2 0,0 1 5 16,3-1 8 0,2-3 1-16,8-3 1 0,1-7-10 15,6-4 31-15,0-3-33 16,0-6 6-16,1-5-2 15,8-3-7-15,0-4 10 16,4-2-10-16,1-3 0 16,-1 0 4-16,0-6 8 15,0-8-9-15,-4-2 0 16,-2-4-6-16,-6-5 1 16,1-1-12-16,-2 0-38 15,0-3 33-15,-3 2-5 16,-6 6-17-16,1 7 16 15,4 7 25-15,4 5 0 16,0 2 0-16,0 0-53 0,5 5 48 16,11 5-4-16,5 0 9 15,-1-1 0-15,6-6 0 16,0 0 11-16,0-3-11 16,1 0 0-16,-1-3 27 15,3-9-27-15,-4-3 22 16,-3 0-17-16,-3 0 4 15,-7-3 1-15,0 4-10 16,-6 3 1-16,-3 4 6 16,-3 4-7-16,0 3 0 15,0 0 0-15,0 0 0 16,-9 11-8-16,-6 10 1 0,0 0 7 16,2 1-1-16,5-2 6 15,4-2-6-15,4-4 1 16,0-5 0-16,0-2-1 15,0-4-4-15,9-3 5 16,8 0 2-16,6 0 4 16,6-13-6-16,2-3 5 15,0 2 5-15,-5 1-10 16,0 1 0-16,-6 0 0 16,-5 6 3-16,-5 0 1 15,-3 1-4-15,-4 2 4 16,-1 1-2-16,-2-1 12 15,1 2-14-15,-1-4 2 0,0 2-4 16,0 0 6-16,0-1-8 16,0 2-23-16,0 0-52 15,0-1-65-15,0 0-263 16</inkml:trace>
  <inkml:trace contextRef="#ctx0" brushRef="#br0" timeOffset="174033.0777">18799 15433 422 0,'0'0'14'16,"0"0"12"-16,0 0-8 16,0 0-18-16,0 0 52 15,0 0-1-15,70-45-24 16,-66 36-8-16,-1 2-16 16,0 1-3-16,3-2 0 15,-1 4 6-15,-2 0-12 16,-2 3-1-16,1-1 5 0,-2 2-12 15,0 0-7 1,0 0-1-16,0-2-2 0,0 2-7 16,0 0-11-16,0 0-64 15,0 0-33-15,-2 0-37 16</inkml:trace>
  <inkml:trace contextRef="#ctx0" brushRef="#br0" timeOffset="174198.3287">18799 15433 262 0</inkml:trace>
  <inkml:trace contextRef="#ctx0" brushRef="#br0" timeOffset="175065.4726">18799 15433 262 0,'-11'-8'93'0,"11"-1"-45"0,6-2-18 0,6 0-8 16,2-4 31-16,3 2-21 16,4-3-17-16,0 2-12 15,2 3-1-15,-1 1 5 16,-1 3-7-16,1-1 3 16,-1 2 17-16,0-3-16 15,-4 3-4-15,-3-4 3 16,0 3 10-16,-5-4-7 15,-1 1 2-15,-4 1-8 0,-4 1 1 16,0 3-11 0,0 2 3-16,-20 3-5 0,-5 0 2 15,-3 8 10-15,0 9 0 16,2 5 17-16,2 6-11 16,9 1 5-16,6-2 10 15,8-2-14-15,1-3 20 16,0-7-24-16,16-2 4 15,8-3 14-15,3-5-9 16,0-1 17-16,1-4-16 16,-1 0 2-16,0 0 26 15,-2-8-40-15,-2 0 4 16,-1 0 2-16,-8 3-5 16,-4 2-2-16,-7 2-9 0,-2 0 9 15,-1 1-10 1,0 0 9-16,0 0-16 0,0 0 15 15,0 0-3-15,0 5-1 16,0 12-6-16,-4 4 12 16,-1-1 11-16,3 1-2 15,2-4-7-15,0-3 5 16,0-3-7-16,7-5-1 16,5-3 0-16,4-3 2 15,5 0 14-15,3-5-15 16,4-8 0-16,0-3-1 15,-2-2-8-15,-4-2 2 16,-4-2 0-16,-6 4-20 0,0 4 18 16,-8 5-17-16,-2 4 25 15,0 5-15-15,-2 0-3 16,0 5-2-16,5 10 15 16,-2 0 12-16,5 2-16 15,1-1 22-15,7-5-12 16,3-2 22-16,8-5-8 15,6-4-3-15,3 0-7 16,3 0-1-16,0-17 24 16,-2-7-4-16,6-7-14 15,-3-5 25-15,-1-6-14 16,0-3-3-16,-2-3-13 0,-7 1-4 16,-6 0 3-16,-9 11-3 15,-6 12 0-15,-4 13-1 16,-5 9 1-16,0 2 0 15,0 2-14-15,-10 20 0 16,-11 13 8-16,-1 4 6 16,0 2 0-16,7-5 12 15,4-4 0-15,8-7-17 16,3-5 5-16,0-6-11 16,0-6-22-16,0-7-111 0,3-1-178 15</inkml:trace>
  <inkml:trace contextRef="#ctx0" brushRef="#br0" timeOffset="175185.9171">19730 15227 597 0,'0'0'51'0,"0"0"-51"16,0 0-72-16,0 0-139 15</inkml:trace>
  <inkml:trace contextRef="#ctx0" brushRef="#br0" timeOffset="177015.2609">20026 15409 379 0,'0'0'102'15,"0"0"-65"-15,0 0 5 16,0 0-28-16,0 0 42 16,0 0 22-16,75 0-32 15,-39-14 28-15,-1-4-69 0,1-2 5 16,-5-1 6-16,-4-4-14 16,-6-3-2-16,-6 0 3 15,0-4-3-15,-7-1 0 16,-2 0-20-16,-5 1 19 15,-1 5-12-15,0 12 13 16,0 7-2-16,0 6-8 16,0 2 10-16,0 0-20 15,0 7-9-15,-3 14 25 16,-11 11 4-16,-5 5 2 16,0 3 10-16,4 5-12 15,3-1 4-15,3-3 8 16,6-6-12-16,3-6 0 15,0-7 3-15,0-7 7 16,6-8-10-16,7-4 0 16,6-3 0-16,6 0 29 0,5-15-28 15,1-5 3-15,-4 1 9 16,-6-3-9-16,-3 5-2 16,-7 3-2-16,-5 6-4 15,-4 4-3-15,-2 2-1 16,0 2-4-16,0 0 11 15,0 0-15-15,-11 6 14 16,-8 8 2-16,0 2 0 16,7-2 7-16,4 1-7 15,4-3 0-15,4-3-5 0,0-1 10 16,0-3-18 0,0-2 12-16,12-3 1 0,10 0 10 15,3-5-7 1,5-9-3-16,-3-2 13 0,0-2-9 15,-6 8-1-15,-9 0-3 16,-5 8 0-16,-7 2-12 16,0 0 12-16,-4 21-14 15,-19 16 14-15,-8 9 11 16,-3 5-11-16,2-4 8 16,7-3 4-16,6-13-8 15,10-7 4-15,4-12-8 16,4-6 5-16,1-4 0 15,0-2-5-15,0 0 0 0,19-15 10 16,13-11-20-16,11-4-18 16,3-4-91-16,1-2-216 15</inkml:trace>
  <inkml:trace contextRef="#ctx0" brushRef="#br0" timeOffset="177510.8518">21078 15244 440 0,'0'0'118'15,"0"0"-97"-15,0 0 16 16,0 0-31-16,0 0 74 16,1 88-7-16,-2-51-30 15,-7-2 1-15,3-3-20 16,2-7-20-16,3-6 26 16,0-7-30-16,0-4 0 15,0-7 4-15,10-1 4 16,6 0-8-16,8-17 0 15,4-3-20-15,-1-3 13 16,-12 8-14-16,-5 5 21 0,-8 9 4 16,-2 1-4-16,0 7-2 15,-12 18-9-15,-4 8 11 16,1 0 46-16,10-6-39 16,5-8 5-16,2-4 7 15,19-7-15-15,6-7 5 16,7-1 3-16,6-9-10 15,6-15-4-15,-1-8-7 16,-3-3-89-16,-12-3 1 16,-14 9-114-16,-14 13-139 15</inkml:trace>
  <inkml:trace contextRef="#ctx0" brushRef="#br0" timeOffset="177760.1381">21366 15478 24 0,'0'0'152'15,"0"0"-29"-15,0 0 4 16,0 0-38-16,0 0 5 15,0 0-32-15,18 67-10 16,8-67 23-16,4-2-47 16,1-11-6-16,1-1-22 15,-5 2 9-15,-13 3-9 16,-3 4 0-16,-8 5 0 16,-3 0-4-16,0 4-10 15,-10 17 14-15,-5 7 0 0,2 3 6 16,6-2 13-1,7-6-19-15,0-3-12 16,27-6 11-16,9-6-66 0,10-8-66 16,2 0-286-16</inkml:trace>
  <inkml:trace contextRef="#ctx0" brushRef="#br0" timeOffset="178545.8575">22030 15398 474 0,'0'0'12'0,"0"0"-12"0,0 0 66 15,0 0 4 1,0 0 57-16,0 0-24 0,13-39-66 16,-20 39-5-16,-12 15-13 15,-4 6-9-15,-3 8 36 16,10-2-40-16,6 2 1 15,8-5 4-15,2-2-5 16,2-5-6-16,21-7 0 16,7-4 3-16,6-6-12 15,1 0 5-15,-7 0-33 16,-7-7 33-16,-12 3-1 16,-8 1 1-16,-3 3 4 15,0-2 0-15,0 2 0 16,-10 0-15-16,-8 0 15 15,0 11-11-15,-3 5 21 16,8 1-10-16,5-3 3 16,5-2 0-16,3 0-3 0,0-4 0 15,5-1 4-15,8-2-7 16,4-4 14-16,0-1-8 16,0 0-3-16,-4 0 6 15,-2 0 9-15,-4-9-15 16,-4 0-11-16,-1-1 0 15,-2-1 2-15,0 0-4 16,0 2-6-16,0 1 10 16,0 5-3-16,0 1-16 15,-5 2-21-15,1 0 46 0,-5 0-44 16,0 10 47-16,4-1 0 16,2-1 3-16,3-1-6 15,0-2-3-15,0-2 6 16,5-3 4-16,13 0-4 15,4 0 0-15,8-5 2 16,3-7 9-16,1 1-1 16,-6 2-10-16,-3 1 0 15,-6 6 11-15,-6 2-3 16,1 0-2-16,-4 1 0 16,0 13-4-16,-5 6 8 15,-2 5-9-15,-2 4 1 0,1-4 13 16,4-3-9-16,5-3-6 15,8-9 4 1,11-6-3-16,9-4 15 0,11 0-16 16,5-2-25-16,3-9 16 15,-7 2-79-15,-8 2-21 16,-17 3-82-16,-23 3-257 16</inkml:trace>
  <inkml:trace contextRef="#ctx0" brushRef="#br0" timeOffset="179256.9764">19526 16489 527 0,'0'0'90'0,"0"0"-32"16,0 0-6-16,0 0-11 15,0 0-20-15,0 0 18 16,-3 14 21-16,22-20-18 15,9-14 12-15,6-8-54 16,-2-5 12-16,-7 2-15 16,-6-2 3-16,-7 6-27 15,-3 9 25-15,-3 6-10 0,-5 8 10 16,-1 4-15-16,0 0 17 16,2 0-7-16,1 0-1 15,5 0 8-15,8 0 4 16,6-5-1-16,10-8-2 15,5-6-1-15,3-8 3 16,-1-1-10-16,-6 0 7 16,-8 2 0-16,-7 7-3 15,-9 8 11-15,-4 7-16 16,-5 4 7-16,0 0 1 16,0 13-7-16,-8 18 7 15,-7 9 0-15,5 2 25 0,4 1-15 16,4-6-10-1,2-7-4-15,0-7 0 16,9-8-16-16,7-10-102 0,4-5-50 16,2 0-87-16</inkml:trace>
  <inkml:trace contextRef="#ctx0" brushRef="#br0" timeOffset="180435.3371">20081 16409 499 0,'0'0'77'0,"0"0"-32"16,0 0-34-16,0 0-11 16,0 0 39-16,0 0 43 15,71-17-35-15,-31-2-29 16,-1-4-12-16,-5 0 1 0,-9-4-7 16,-8 4-12-16,-7 6 4 15,-5 6 3-15,-2 8 2 16,-3 3-13-16,0 0 10 15,0 0 4-15,-6 15-9 16,-8 7 11-16,2 2 0 16,5 1 5-16,1-2-5 15,6-3 0-15,0-4 5 16,0-5 0-16,9-8-5 16,6-3 0-16,3 0 8 15,5-3-3-15,1-14-4 16,2-7-1-16,-4 2-19 0,-3 0 14 15,-5 5-19 1,-5 8 19-16,0 4-8 16,-5 2 9-16,1 3 2 0,-2 0-6 15,6 0-1-15,2 7 5 16,3 1 4-16,1 1 0 16,1-1 4-16,0-3-3 15,1 0-1-15,1-3 0 16,1-2 2-16,1 0-5 15,4 0 14-15,-2 0-11 16,3-11 0-16,-5 0 13 16,-1 0-21-16,-7 0 8 15,-3 4-15-15,-8 2 7 0,-1 3-7 16,0 2-14 0,-14 0 22-16,-3 0-4 0,1 0 11 15,-3 11 5-15,8 2-5 16,0 4 27-16,1-3-27 15,9-1 1-15,1-1 4 16,0-5-3-16,1-2-2 16,11-5 1-16,5 0 5 15,0 0 9-15,4-9-14 16,-3-6 4-16,0-3 14 16,-3 1-15-16,-2 1-3 15,-5 0-1-15,-4 7 1 16,-1 4 4-16,-3 5-5 15,0 0 0-15,0 0-11 0,0 14 2 16,-3 14 9-16,-10 11 21 16,-6 7 4-16,-2 2 12 15,1-2-25-15,-2-6-7 16,1-5 22-16,1-9-15 16,3-9-5-16,5-4 3 15,3-6-3-15,4-4-7 16,5-3 0-16,0 0-19 15,0-12 9-15,11-13-79 16,10-5-20-16,7-1 36 16,0 6-32-16,-1 9 78 15,-6 7 20-15,-4 6 7 16,-6 3 48-16,-2 0 9 0,-1 0-4 16,1 0-14-16,6 2-4 15,4 3 13-15,8-2-45 16,10-3 2-16,4 0 16 15,7 0-21-15,-1-12 2 16,-4-4-2-16,-4-2 8 16,-8-4-6-16,-4 3-2 15,-7 1 0-15,-6 4 0 16,-6 6 0-16,-4 7-4 16,-4 1-20-16,0 1 13 0,-6 22 4 15,-13 8 14 1,3 7-7-16,-4 0 31 0,8-3-20 15,5-5 17 1,7-5-5-16,0-8-18 0,7-6 0 16,20-5-5-16,13-6 0 15,17 0-10-15,9-11 4 16,4-9-71-16,-6 3-47 16,-19 8-77-16,-29 6-159 15</inkml:trace>
  <inkml:trace contextRef="#ctx0" brushRef="#br0" timeOffset="180773.2544">19650 16941 568 0,'0'0'15'16,"0"0"5"-16,0 0-20 16,0 0 0-16,0 0 40 15,0 0 36-15,137 32-2 16,-57-28-31-16,17-4-32 16,14 3 23-16,10 0-27 15,6 4 1-15,0 1 9 0,-3 1-17 16,-11 3 0-1,-11-2 2-15,-17-2 1 0,-20-2-6 16,-14-1-44-16,-19-3-32 16,-14 1 7-16,-18-2-73 15,-5-1-153-15</inkml:trace>
  <inkml:trace contextRef="#ctx0" brushRef="#br0" timeOffset="181846.6891">15668 15073 109 0,'0'0'77'0,"0"0"-31"16,0 0 72-16,-94 86-44 0,64-53-18 16,1 4 5-16,3 4-36 15,2 11 15-15,0 4-7 16,6 10 6-16,3 9 7 15,12 9-33-15,3 8 0 16,21 6 15-16,21 12-27 16,18 4 8-16,13 0-9 15,15 1 13-15,15-8-10 16,16-5-3-16,8-5-9 16,15-8 7-16,17-6-8 15,14-5-47-15,21-11-28 16,15-9 6-16,7-15-50 0,9-15-215 15</inkml:trace>
  <inkml:trace contextRef="#ctx0" brushRef="#br0" timeOffset="182655.5116">22696 14983 379 0,'0'0'96'16,"0"0"-78"-16,0 0-6 15,0 0-12-15,0 0 0 16,0 0 39-16,81 88-4 15,-45-43 28-15,0 5-11 16,5 8-34-16,-2 6 30 16,0 5-43-16,-3 6 3 15,-4 6 28-15,-5 9-32 16,-9 7 5-16,-10 13 9 16,-8 5-13-16,-19 5 20 15,-22 3-25-15,-16-8 0 16,-10-8 22-16,-8-10-22 0,-8-14 0 15,-5-9 4 1,0-8 0-16,-6-8-8 0,-9-6 4 16,-13-3-39-16,-10-7-20 15,-10-5-122-15,-1-8-92 16</inkml:trace>
  <inkml:trace contextRef="#ctx0" brushRef="#br0" timeOffset="189003.3803">13083 16261 162 0,'0'0'41'16,"0"0"24"-16,0 0-44 15,0 0 16-15,0 0 21 16,0 0-18-16,0 0 11 0,-27 0-38 15,24 3-8 1,3-1 17-16,-2 1-22 0,1 4 0 16,-3 3 21-16,-4 11-15 15,-4 4 26-15,-6 8-3 16,-1 1-23-16,-1 3 41 16,1-3-45-16,3 2 5 15,-2-5 14-15,2 0-6 16,4-6 6-16,2-6-21 15,2-5 0-15,8-8 16 16,-2-4-16-16,2-2-27 16,0 0 19-16,0 0 8 15,2 0-3-15,9 0 3 16,2-5 0-16,3-9 11 0,-5 2-8 16,3-1-3-16,-3-1 4 15,-6-1 4-15,0-2-1 16,-3-2-7-16,-2 0 0 15,0-1-9-15,0-1 3 16,-8 5 2-16,-4 3-13 16,0 3 7-16,3 9 8 15,0 1-2-15,1 0-3 16,0 1-7-16,2 12 10 16,1 3-6-16,4 2 9 15,1 0 0-15,0 2-4 16,6-4-6-16,8-1 6 15,3-5-9-15,4-1 14 0,2-9-22 16,1 0 21 0,1 0-8-16,-3-12 4 0,-4088-3 5 15,8157-2-9-15,-4091 0 6 16,0-1 3-16,-8 1-16 16,-13 1 8-16,-3 3 16 15,0 3-1-15,2 9 8 16,2 1 2-16,2 0-3 15,3 0-14-15,4 0-5 16,5 8-8-16,6 2-50 16,0 2-154-16</inkml:trace>
  <inkml:trace contextRef="#ctx0" brushRef="#br0" timeOffset="189792.1496">12880 16441 417 0,'0'0'9'0,"0"0"18"16,0 0-26-16,0 0 6 15,0 0-7-15,0 0 15 16,0 0 10-16,-10-20-25 15,10 24-5-15,0 10-6 16,0 6 8-16,0 3 3 16,0-1 0-16,0-2 1 15,0-4-2-15,5-2-25 0,1-2-70 16,1-7-4-16</inkml:trace>
  <inkml:trace contextRef="#ctx0" brushRef="#br0" timeOffset="189963.6616">12955 16441 476 0,'0'0'23'0,"0"0"-23"15,-57 77-45-15,42-44-33 16,2-3-110-16,2 1 31 0</inkml:trace>
  <inkml:trace contextRef="#ctx0" brushRef="#br0" timeOffset="190637.5946">12552 17324 479 0,'0'0'76'0,"0"0"-54"0,0 0-14 16,-80-3 15 0,64 3-16-16,3 0 26 0,4 9 20 15,4 5-48-15,4 7-5 16,1 10 4-16,0 9-4 16,11-1 23-16,14-2-23 15,5-5 0-15,5-6 3 16,3-9 1-16,2-8 1 15,-3-7-5-15,1-2 0 16,-4-8 3-16,-6-14 1 16,-5-10-3-16,-10-4-1 15,-9-2 10-15,-4-1-16 16,-5 7 6-16,-18-1-7 16,-1 8 7-16,-1 8 8 0,1 3-5 15,5 9 15 1,2 5-11-16,2 0 4 0,4 0-11 15,5 0-24-15,4 10 22 16,2 6-83-16,8 2-36 16,17-1-2-16,5-5-252 15</inkml:trace>
  <inkml:trace contextRef="#ctx0" brushRef="#br0" timeOffset="190897.0493">13081 17135 505 0,'0'0'24'16,"0"0"-44"-16,0 0 40 16,0 0-17-16,0 0 5 15,-86 80 59-15,74-37-5 16,8-2-42-16,4 5-20 15,0-2 15-15,9-5-15 16,10-3-16-16,6-8-45 16,2-5-30-16,0-9-51 0,-6-3-218 15</inkml:trace>
  <inkml:trace contextRef="#ctx0" brushRef="#br0" timeOffset="191305.3495">13199 17606 525 0,'0'0'82'16,"0"0"11"-16,0 0-63 16,0 0-5-16,0-94 6 15,0 55 5-15,3 0 14 16,9 2-45-16,3 6-7 16,1 10 2-16,-3 7 0 15,-2 8-2-15,-2 6-1 16,0 0-19-16,4 5 16 15,-2 13-23-15,-2 4 29 16,0 5 6-16,-6-1-1 0,-2 0 9 16,-1-9-14-16,0-2 0 15,0-7-1-15,0-4 1 16,0-4 0-16,0 0 2 16,0 0-2-16,0-1-10 15,0-12-14-15,2 0-2 16,2 1 26-16,-1 5 4 15,2 4 22-15,-2 1-5 16,2 2-21-16,2 0 6 16,3 0-6-16,2 0 0 15,5 0-3-15,5-2 3 0,5-5-22 16,5-10-66 0,6-8-80-16,-2-9-200 0</inkml:trace>
  <inkml:trace contextRef="#ctx0" brushRef="#br0" timeOffset="191635.2428">13537 17028 645 0,'0'0'5'0,"0"0"-10"15,0 0-46-15,0 0 38 16,0 0 1-16,0 0 12 15,78-44 11-15,-61 44-11 16,-5 13-8-16,-3 6 2 0,-5 5 6 16,-4 1 11-16,0 3-2 15,-1-3-8-15,-8-3 22 16,3-10-22-16,4-2 9 16,2-3-6-16,0-3-2 15,0 3 40-15,12-1-25 16,8-1 12-16,5-3 13 15,3-2-37-15,3 0-5 16,2-2-13-16,0-10-48 16,-5-4-55-16,-5-4-96 15</inkml:trace>
  <inkml:trace contextRef="#ctx0" brushRef="#br0" timeOffset="191880.279">13908 16892 502 0,'0'0'47'16,"0"0"1"-16,0 0-10 16,0 0-36-16,79-20 16 15,-52 31 16-15,0 17-4 16,1 17 15-16,-3 18 2 16,-7 12-36-16,-12 9 20 15,-6 3-31-15,-18-3 0 16,-24 3 8-16,-13-3-8 15,-18 0-4-15,-12-1-29 16,-16-1-59-16,-15-2-39 16,-13-7-70-16</inkml:trace>
  <inkml:trace contextRef="#ctx0" brushRef="#br0" timeOffset="192492.1099">12312 18100 315 0,'0'0'77'0,"0"0"-72"16,113-30 17-16,-40 21-8 0,23-7 40 16,23 2 8-16,28-3 19 15,31-3-15-15,18 0-55 16,16 2-11-16,9 3-12 15,-4 10-70-15,-8 0-40 16,-14 5-127-16</inkml:trace>
  <inkml:trace contextRef="#ctx0" brushRef="#br0" timeOffset="196320.1819">13251 17198 485 0,'-103'12'0'16,"5"9"0"-16,4 9 3 15,8-1 7-15,19-3 10 16,13-6-11-16,20-3 0 16,15-1 10-16,11 1-19 15,8 3-11-15,4 1 6 16,20-1-2-16,15-3-7 16,6-3-11-16,6-6-31 0,6-8-96 15,-3 0-127 1</inkml:trace>
  <inkml:trace contextRef="#ctx0" brushRef="#br0" timeOffset="197397.4558">13523 17087 547 0,'0'0'48'0,"0"0"-44"15,-107-20 7-15,47 27-11 16,-12 22 3-16,-11 5-3 15,-4 8 35-15,1 3-34 16,1 5 24-16,12 1-22 16,17-2-3-16,22-10 13 15,27 0-13-15,10-2 10 16,35 0-10-16,18-5 0 16,18-9-1-16,16-12 13 15,16-11-12-15,10 0 0 0,5-24 1 16,-2-15-9-1,-9-12 8-15,-12-4 0 0,-15-1-16 16,-25 5 32-16,-22 5-24 16,-30 3 8-16,-15 7-65 15,-46 8 14-15,-32 11-92 16,-26 13 74-16,-23 4 64 16,-19 20 5-16,-12 13 28 15,-2 10 0-15,10 2 1 16,22-4 21-16,37-4-4 15,40-9-3-15,33-3 8 16,27-1-51-16,24 2-4 16,47-1 1-16,36-5 3 15,28-9 35-15,25-11-35 16,11 0 0-16,3-22 9 0,-6-14-9 16,-10-7 0-16,-10-6-15 15,-23 0 8-15,-21 0-11 16,-31 1 17-16,-37 5-56 15,-36 4 48-15,-26 5-51 16,-55 16-42-16,-34 14-143 16,-30 8 245-16,-22 32 43 15,-15 12 61-15,-8 10-47 16,8 1 25-16,23-1-30 16,33-7 18-16,39-9-2 0,33-8-45 15,33-5-17 1,21-5-6-16,21-4 0 0,36-1-11 15,22-8 15-15,21-11-4 16,18 0 0-16,10-26 5 16,9-15 5-16,1-9-10 15,-10-8 8-15,-13-1-17 16,-18 1 7-16,-27 2-28 16,-30 5-12-16,-36 6 11 15,-12 9-1-15,-48 16-57 16,-24 18-28-16,-23 4 104 15,-18 35 13-15,-13 12 11 0,0 5 17 16,17 0 22 0,26-6 19-16,33-6-38 0,26-9-2 15,25-4-25-15,7-2-2 16,30-3-2-16,24-8 1 16,19-10 2-16,20-6 21 15,15-15-24-15,9-16 0 16,0-10-7-16,-3-10 6 15,-5-7 1-15,-17-6-5 16,-14-5-27-16,-27 3 2 16,-29 0-42-16,-22 16-98 15,-41 14 72-15</inkml:trace>
  <inkml:trace contextRef="#ctx0" brushRef="#br0" timeOffset="198185.6321">13537 16977 25 0,'-153'56'1'15,"-9"17"34"-15,5 5 71 0,20-4-12 16,32-8 23-16,37-11-43 15,31-9-39-15,35-5-31 16,14-9-4-16,40-6-5 16,24-11 5-16,21-15 43 15,18 0-36-15,9-27-5 16,10-13 15-16,0-9-17 16,-11-7-3-16,-9-3-34 15,-15-5 37-15,-20 3-6 16,-24 1-38-16,-25 9 15 15,-30 10-1-15,-27 14-13 16,-38 13-31-16,-29 14-15 16,-24 4 77-16,-21 26 6 15,-26 16 12-15,-10 10-1 16,-13 6 14-16,6 1 21 0,18-4-12 16,25-6-9-16,36-8 5 15,39-11 28-15,34-10-43 16,30-4-9-16,19-6-14 15,39-2 14-15,31-5 37 16,32-7 12-16,23-10-32 16,18-18 17-16,9-9-34 15,-4-4 0-15,-7-9-5 16,-17 2 9-16,-21 1-8 16,-25 6 0-16,-30 8-1 15,-30 11-8-15,-32 8-73 16,-17 9 37-16,-48 5-9 0,-28 13-25 15,-23 18 83 1,-18 11 24-16,-8 6 10 0,7 2-28 16,24-3 71-16,31-15 24 15,35-4-46-15,27-6-43 16,13-3-6-16,13-2-6 16,27-4-5-16,18-8 0 15,13-5 5-15,8-5 0 16,3-19 3-16,0-8 6 15,-6-3-1-15,-4 1-8 16,-15 4-3-16,-16 7 1 16,-17 7-15-16,-24 9-22 15,-12 7 17-15,-43 0-24 16,-26 19-31-16,-26 11 52 16,-9 6-28-16,5-2 53 0,22-6 31 15,32-10 101-15,27-11-57 16,26-2-59-16,4 2-16 15,30-2-19-15,18-3 19 16,14-2 7-16,13 0-3 16,5-9-4-16,11-11 4 15,3-4-4-15,-3-7 0 16,-10-3-68-16,-11-3-36 16,-22-4 33-16,-25 0-55 15</inkml:trace>
  <inkml:trace contextRef="#ctx0" brushRef="#br0" timeOffset="198333.394">13316 17248 4 0,'0'0'2'16,"-142"66"66"-16,100-31 8 15,23-1-28-15,19 2-47 16,9-1 7-16,26 1-10 16,13-3 2-16,18-7 0 15,15-5-1-15,17-9-19 16,9-12-138-16</inkml:trace>
  <inkml:trace contextRef="#ctx0" brushRef="#br0" timeOffset="200817.9179">17579 15863 185 0,'0'0'9'0,"0"0"11"15,0 0-9-15,0 0-1 0,0 0 73 16,0 0-19 0,0 0 13-16,34-50-21 0,-33 50-42 15,4 0 16-15,2 15-30 16,4 19 0-16,-1 12 9 15,-2 9-7-15,-5-1 23 16,-3-5-5-16,0-6-8 16,0-9 17-16,0-7-29 15,0-9 2-15,0-7 7 16,0-4-9-16,0-2-33 16,-5-3-47-16,-5-2-52 15,-8 0-97-15</inkml:trace>
  <inkml:trace contextRef="#ctx0" brushRef="#br0" timeOffset="201163.0823">17330 15983 481 0,'0'0'35'0,"0"0"52"16,0 0-34-16,0 0-53 15,0 0-5-15,0 0 5 16,22 39 16-16,4-5 21 16,1 4-24-16,2-1-7 15,-5 2 9-15,-4-4-9 16,0 0-6-16,-3-9 9 0,0 1-7 16,0-5 15-1,1-5-17-15,-1-3 0 0,2-2 1 16,0-7 3-16,3-2-4 15,3-3 0-15,5 0 1 16,3-8-6-16,4-9-11 16,1-9-19-16,-5-3 19 15,-5-3-68-15,-6-2-11 16,-8-4-95-16</inkml:trace>
  <inkml:trace contextRef="#ctx0" brushRef="#br0" timeOffset="213513.3668">20531 9014 117 0,'0'0'3'0,"0"0"63"0,0 0-34 16,0 0-27-16,0 0 70 15,0 0-64-15,0 0 40 16,-37-58-16-16,37 58-30 15,0-2 22-15,0 2-27 16,5-1 0-16,16 1 7 16,19 0-4-16,17 0 2 15,13 0 11-15,10 0-9 16,3 11-12-16,-1-1 5 16,-1 6 0-16,-4 5 21 15,-7 4-21-15,-9 1-6 16,-7 4 4-16,-8-1 4 0,-9 2 4 15,-4 1-6 1,-6-1 0-16,-6 5-8 0,-3 1 8 16,-2 1 0-16,-1 4 1 15,-2 1 10-15,-1 3-14 16,3 3 3-16,0-2 0 16,4 2 3-16,1 0-3 15,4-4-3-15,3-3 0 16,5-3 6-16,6-1-6 15,10-4-1-15,5 0 4 16,5 0-7-16,2 0 7 16,0-2-14-16,-6 2 6 15,1 0 4-15,-9 1-8 16,-7 1 12-16,-10 3 0 16,-8 5-21-16,-10 2 22 0,-4 4-2 15,-5-1 1 1,-2-2 0-16,0-5-11 0,0-5 11 15,0-5 0-15,4-4 10 16,10-1-10-16,1 4 0 16,5 1-1-16,4 6 3 15,1 1-1-15,5 2-1 16,3 0 4-16,0 0-9 16,3 0 5-16,0 0-5 15,5-1 2-15,0 1 2 16,2 0 1-16,2 0 0 15,-2 0 6-15,0-2-8 16,-4-3 2-16,-5-4 0 16,-4-3-2-16,-5-2 8 0,-6-4 0 15,0 1-6-15,-3-2 0 16,-4 2 8-16,0-2-6 16,0 1-2-16,2 0 21 15,2 2-19-15,0-3 6 16,2-1-8-16,1-2 4 15,0-2 12-15,0-2-16 16,-1-1 0-16,3 1 21 16,-4-1-17-16,0 1-5 15,-1 0 1-15,-2 1 0 16,1 2 2-16,0-1-2 0,-1 2 0 16,-1-2 1-1,1 0 5-15,-5-5-6 0,2-2 0 16,-1-7 0-1,-1 0-14-15,5-3 7 0,3 0 7 16,4 0 32-16,2 0-29 16,2 0 1-16,2-2-4 15,-2-2 2-15,1 1-8 16,3-4 6-16,3 2 0 16,1-4-9-16,4-2 27 15,0 0-24-15,3-4 6 16,-2-2-16-16,-4 3 3 0,-1-4 3 15,-3 2-4 1,-4 3 4-16,-3 3-17 0,-4 3 21 16,-2 7 5-1,-7 0-19-15,3 0 20 0,0 0 0 16,2 0 7-16,1 3-21 16,0 4 26-16,-1 0-21 15,4 3 9-15,-2 4 0 16,2-1 2-16,-2 6-2 15,1 3 0-15,1 6 18 16,-2 2-15-16,-1 7-3 16,-1 5 0-16,-2 5 9 15,-1 2-3-15,-7 1-6 16,-1-4 0-16,-4 0-5 16,0-2 10-16,-9 1-5 0,-12-1 0 15,-8 1 1-15,-9-2-5 16,-5 3 6-16,-9-5-2 15,-5-1 0-15,-1 2-25 16,-3 1-23-16,0 1-13 16,-4-1-57-16,-3-5-71 15</inkml:trace>
  <inkml:trace contextRef="#ctx0" brushRef="#br0" timeOffset="214833.3635">20678 7424 501 0,'0'0'33'0,"-101"-38"-35"16,54 33 15-16,0 5-13 15,0 0 15-15,-2 19-10 16,0 12-3-16,6 8-2 0,2 10 1 16,7 4 17-1,6 4-18-15,5 3 0 0,14-4-17 16,8-4 23-16,1-8-6 15,13-8 0-15,16-13-16 16,7-8 10-16,7-11 9 16,6-4-3-16,5-8 14 15,-1-18 1-15,1-9-8 16,-2-4-7-16,-6-6 0 16,-10-3 3-16,-9 1 2 15,-13-1-5-15,-10 0 15 16,-4 2-12-16,-3 3 10 15,-16 4 4-15,-7 5-17 16,-5 4 22-16,-2 4-22 0,2 5 0 16,2 3 25-16,3 4-20 15,3 4 14-15,4 4-19 16,6 6 0-16,0 0-2 16,3 14-41-16,3 16-66 15,7 9 47-15,0 3-85 16,16-8-152-16</inkml:trace>
  <inkml:trace contextRef="#ctx0" brushRef="#br0" timeOffset="215344.2599">21127 7072 370 0,'0'0'4'0,"0"0"48"15,0 0-5-15,0 0-12 16,0 0-17-16,0 0-17 16,-52 23-1-16,28 21 15 15,-5 13 2-15,4 12 34 16,3 6-45-16,5 2 1 0,11-4 2 16,6-4-9-16,0-10-12 15,26-6-31-15,5-6-20 16,6-1-11-16,0-10-140 15</inkml:trace>
  <inkml:trace contextRef="#ctx0" brushRef="#br0" timeOffset="215824.0796">21176 7781 247 0,'0'0'239'0,"0"0"-239"16,0 0 39-16,0 0-39 16,-23-93 11-16,23 62-11 15,4-2 0-15,9-1 0 16,2 3 5-16,0 5-5 16,-2 5 0-16,2 6 6 15,-4 7-1-15,1 5 8 16,-2 3-13-16,-2 0-2 15,-1 13-16-15,-4 9-3 16,-3 7 21-16,0 3 15 16,-1-1-15-16,-11-6 29 15,0-6-29-15,6-5 0 16,3-7 13-16,1-4-11 16,2-3-2-16,0 0 0 0,0-7 11 15,4-10-13 1,10-2 2-16,0-1 0 0,-1 6 30 15,-4 6-16-15,-3 4 23 16,-3 2-3-16,4 2-25 16,1 0-18-16,2 3 1 15,5 11 8-15,3 0-2 16,5 1 8-16,2 3-6 16,9-4 0-16,7-3-67 15,9-7-51-15,4-4-170 16</inkml:trace>
  <inkml:trace contextRef="#ctx0" brushRef="#br0" timeOffset="217429.1244">21855 7575 326 0,'0'0'77'16,"0"0"-40"-16,0 0-19 15,0 0 23-15,0 0-5 16,0 0 24-16,49-42-23 16,-14 15-25-16,2-6 44 15,3-4-53-15,-1-4 2 16,-2-4 10-16,-1-1-11 16,-2-1 9-16,-7-3-13 15,-3 0 0-15,-5-1 0 16,-7 2 0-16,-3 7 0 0,-4 14 4 15,-4 16-3 1,-1 9 18-16,0 3-19 0,0 10-9 16,-12 19-2-16,-9 10 11 15,-3 4 0-15,4-4 1 16,8-5 6-16,4-8-2 16,8-6-5-16,0-5 3 15,0-6-26-15,11-4 23 16,5 0-21-16,10-2 16 15,3-3 9-15,0 0-8 16,-1 0 1-16,-7 0-1 16,-11 0-4-16,-5 0 8 15,-5 0-11-15,0 0 7 16,0 0 8-16,-2 5-4 16,-10 13 0-16,-5 9 0 0,1 2 11 15,5 1-11 1,6 1 0-16,5-3-3 0,0 0 3 15,9-3-6-15,11-5 4 16,5-3 4-16,2-5-18 16,-2-7 16-16,-4-4 0 15,-4-1 2-15,-4-3 3 16,-1-16 10-16,-8-6-15 16,-1-8 14-16,-3-4-34 15,0-2 12-15,-12 2-15 16,-1 4 22-16,1 9-16 15,6 12 17-15,0 6 0 0,5 5 12 16,1 1-26 0,0 0 14-16,0 2-57 0,0 14 55 15,1 2-1-15,11 3 3 16,-2 1-2-16,3-3 13 16,-1 1-15-16,-2-5 4 15,1-6-11-15,-2 0 9 16,-3-5-4-16,-2-2-3 15,-1-2 5-15,-3 0 4 16,3 0 6-16,1-5-4 16,0-9 4-16,2-5-4 15,-1-2-2-15,0-1-3 16,4-2-3-16,-1 2 11 0,3 1-13 16,-1 6 8-16,-1 3-5 15,1 2-10-15,-2 3 13 16,2 4 2-16,-2 1 0 15,-1 2 2-15,2 0-1 16,-2 0-1-16,3 0 0 16,-1 0-5-16,1 5 5 15,-1 6-7-15,-3 2-2 16,0 0 18-16,-2 7 7 16,-4 1-12-16,0-1 4 15,0 0 19-15,0-2-27 16,-4-5 5-16,-2-2-5 0,3-6 9 15,3-1-4 1,0-4-5-16,0 0 0 0,0 0-14 16,4-4 28-16,16-15-14 15,6-3 0-15,3-2 5 16,-1-1-3-16,-4 4-2 16,-3 4 0-16,0 4-5 15,1 0 5-15,-4 1 0 16,3 2-2-16,-4-2 10 15,-4-1-6-15,-4 2-2 16,-5 0-3-16,-4 0-11 16,0-1-22-16,0 1 36 15,-6 9-9-15,-11 2 21 16,-2 0-24-16,-3 12 11 0,-2 12 1 16,2 8 5-16,3 2-4 15,6-3-1-15,8-5 5 16,5-6-4-16,0-7-2 15,1-4-12-15,12-6 1 16,3-3 12-16,3 0 0 16,2-6 18-16,0-13-1 15,0 1-11-15,-5 0 11 16,-6 5-16-16,-7 6-1 16,-1 5 28-16,-2 2-28 15,0 0-1-15,-2 0-1 16,-18 17 4-16,-6 7 1 15,-2 9-3-15,-4 3 0 0,-2 0 9 16,-3-1 2 0,4-3-11-16,0-6 0 0,6-2-1 15,8-6 0-15,3-4-61 16,3-4-21-16,5-7-9 16,5-3-117-16</inkml:trace>
  <inkml:trace contextRef="#ctx0" brushRef="#br0" timeOffset="218113.7492">22836 7166 371 0,'0'0'11'0,"0"0"8"16,0 0-18-16,0 0 26 15,0 0-19-15,15-74-4 16,-18 70 60-16,-13 2-61 16,-7 2-3-16,-7 2 18 15,-2 16-15-15,-3 5 14 16,4 9-17-16,3 3 15 0,7 2-1 15,8 1 1 1,11-4-17-16,2-3 2 0,1-7-2 16,18-6 2-16,3-5 0 15,8-9 2-15,4-4 20 16,2 0-8-16,1-18-11 16,-1-7-2-16,-8-9 15 15,-5-2 0-15,-6-3-16 16,-7 0 0-16,-4 5-2 15,-5 5 2-15,-1 11 0 16,0 8 15-16,0 7-4 16,0 3-22-16,0 0 7 15,0 13-6-15,-7 17 6 16,-6 9 4-16,-4 9 0 16,-1 6 15-16,-6-1-11 0,0-2 15 15,-1-4-19-15,5-6 7 16,-1-5 18-16,1-5-18 15,3-7-7-15,2-5 15 16,8-8-12-16,4-5-3 16,3-6 0-16,0 0 10 15,0-2 14-15,1-19-24 16,20-13 18-16,9-10-19 16,6-4 1-16,6-5-7 15,0 0-8-15,2 6-56 16,-4 7 47-16,0 7-50 15,-5 8-25-15,-7 7-22 16,-10 2-158-16</inkml:trace>
  <inkml:trace contextRef="#ctx0" brushRef="#br0" timeOffset="218591.4051">23260 7188 395 0,'0'0'48'0,"0"0"3"0,0 0-11 16,0 0 5-16,0 0 4 15,0 0 34-15,0 0-67 16,-12-25 2-16,12 11 5 15,0-8-22-15,15-2-1 16,9-11 0-16,5-2 6 16,3-8 0-16,-1 1-6 15,-3 5 0-15,-8 11 5 16,-7 11-4-16,-8 11 13 16,-4 6 25-16,-1 0-34 15,0 0-5-15,0 3-6 16,0 14 6-16,-4 8 1 0,1 3-1 15,-1 3 0 1,4-8-4-16,0-5 14 0,0-4-26 16,10-5 15-16,7-4 0 15,8-2-15-15,8-3 16 16,5 0-9-16,-3 0-6 16,-5 0-50-16,-8-7 35 15,-4-1-42-15,-8-6-4 16,-5-6 0-16,-1-6-171 15</inkml:trace>
  <inkml:trace contextRef="#ctx0" brushRef="#br0" timeOffset="218788.2101">23803 6614 413 0,'0'0'33'0,"0"0"-24"16,0 0-1-16,55 90 18 15,-42-37 17-15,-6 7-14 16,-6 15 38-16,-1 11-66 16,-8 8 2-16,-18 11 13 15,-12 7-16-15,-14 9-38 16,-18 1-166-16</inkml:trace>
  <inkml:trace contextRef="#ctx0" brushRef="#br0" timeOffset="523907.1546">8848 6812 147 0,'0'0'32'0,"0"0"26"15,0 0 36-15,0 0-42 16,0 0-25-16,0 0 9 16,0 0-6-16,-37-30 28 15,35 28-52-15,1 1-5 16,1 1 13-16,0 0-9 15,0 0-9-15,0 0 4 16,0 0 0-16,0 0 4 16,0 0-4-16,3 0 0 15,15 0-1-15,13 3 14 16,11-1-23-16,10-2 10 16,14 0 0-16,8 0 21 15,10-7-15-15,5-6-6 16,4 3 3-16,-2 2 0 0,-6 2 3 15,-13 6-6-15,-8 0 0 16,-15 0 0-16,-9 0 3 16,-7 3-3-16,-6 4 4 15,-6 2-2-15,-8-1 8 16,-2-1-10-16,-6-2 0 16,-3-4-3-16,-2-1 16 15,0 0-13-15,0 0 41 16,0 0-22-16,0 0-8 15,0 0-11-15,0 0 0 16,0 0 7-16,0 0-7 0,0 2-16 16,0-1-34-1,-2 4-43-15,-3 1-68 0,-6-3-82 16</inkml:trace>
  <inkml:trace contextRef="#ctx0" brushRef="#br0" timeOffset="525167.2665">5063 7947 397 0,'0'0'5'16,"0"0"30"-16,0 0 57 15,0 0-62-15,0 0 7 16,0 0-37-16,-44-27 0 15,44 27 10-15,0 0-6 16,-1 0-4-16,1 0 0 16,0 0 4-16,0 0-12 15,0 0 8-15,1 5 0 16,10 5 0-16,5-2 1 16,4 2-1-16,11-3 0 15,8 0 9-15,7-2-11 16,11 0 2-16,7-1 0 0,13 1 17 15,10 0-7-15,7 2-8 16,1 3-2-16,-2 2 12 16,-5 0-17-16,-3 2 5 15,-6-6 0-15,0-4-1 16,-5-1 15-16,-5-3-14 16,-5 0 0-16,-1 0 6 15,-11-5 13-15,-6-1-19 16,-10 2 2-16,-12 0 5 15,-10 1-5-15,-6 1 7 16,-5 2-8-16,-3 0-1 16,0 0 35-16,0 0-19 0,0 0-11 15,0 0 43-15,0 0-47 16,0 0 9-16,0 0-10 16,0 0 7-16,0 0-3 15,0 0-4-15,0 0-5 16,0 0-7-16,0 0-12 15,0 0 13-15,0 0-18 16,0 0-7-16,0 0 22 16,0 0-28-16,0 0-17 15,0 0 10-15,-11 3-96 16,-3 10 23-16,1 1-90 16</inkml:trace>
  <inkml:trace contextRef="#ctx0" brushRef="#br0" timeOffset="526127.2407">9861 8095 201 0,'0'0'11'0,"0"0"0"15,0 0 16-15,0 0-27 16,0 0 11-16,0 0 62 16,0 0-48-16,-19-44 33 0,16 43-5 15,3 1-34-15,0 0-3 16,0 0-16-16,9 4 0 16,14 7 17-16,15 2-1 15,12-1 7-15,10-2 2 16,9-3-22-16,1-7 10 15,2 0-13-15,-4 0 0 16,-1 0 2-16,-4 0 3 16,-3 0-5-16,-7-3 6 15,-9 3 2-15,-13 0 11 16,-10 0-19-16,-11 0 0 16,-4 0-18-16,-4 0 18 15,0 0 0-15,-2 0-1 0,0 0 17 16,0 0-27-16,0 0 11 15,0 0 0-15,0 0-5 16,0 0 5-16,0 0 0 16,0 0 0-16,0 0 5 15,0 0 5-15,0 0-10 16,-2 0 0-16,-4 0 11 16,3 0-11-16,-1 0 0 15,3-2-1-15,1 1 6 16,-1 1-1-16,-1-1-4 15,2 1-28-15,0 0 19 16,0-2-42-16,0 1-68 0,2-6-75 16</inkml:trace>
  <inkml:trace contextRef="#ctx0" brushRef="#br0" timeOffset="530750.0018">19734 9425 23 0,'0'0'3'16,"0"0"31"-16,0 0 47 16,0 0-14-16,0 0 45 15,48-75-36-15,-48 74-7 16,0-1 42-16,0 2-88 16,0 0-8-16,0 0 3 15,0 0-11-15,0 0-5 0,0 0-2 16,0 0 0-16,0 9-9 15,0 7 11-15,0 2-2 16,0 6 11-16,0 1-7 16,0 5 19-16,0 4-21 15,0 2 4-15,0 3 23 16,4-2-29-16,5-1 0 16,-2-2 9-16,1-3 3 15,-1-4-11-15,-2-3-1 16,1-5 0-16,-6-4 9 15,3-5-9-15,-3-6 0 16,0-1 21-16,0-3-19 0,1 0 21 16,1 0 8-16,-1 0-29 15,2 0 71-15,3 0-71 16,11-10 6-16,4-5 5 16,7-6-8-16,3-2 3 15,7-3-8-15,3-4 0 16,8-3-2-16,7-3 2 15,5 2-13-15,3-2 8 16,-2 5 9-16,-6 4-17 16,-4 6 13-16,-7 3 0 15,-6 4-7-15,-4 2 7 16,-5 3 0-16,-5 1-2 0,-4 0 6 16,-9 2-4-16,-3 3 0 15,-4 0 0 1,-2 3-1-16,-3-2 1 0,0 2 0 15,0 0 0-15,0 0 13 16,0 0-21-16,0 0 8 16,0 0 0-16,0 0-8 15,0 0 8-15,0 0 0 16,0 0-10-16,0 0 21 16,0 0-20-16,0 0 9 15,0 0 0-15,0 0 1 16,0 0-1-16,0 0-2 15,0 0-1-15,0 0 3 0,0 0 0 16,0 0-8 0,0 0 19-16,0 0-26 0,0 0 15 15,0 0 0-15,0 0 3 16,0 0 3-16,0 0-6 16,0 0 0-16,0 0 0 15,0 0-1-15,0 0 1 16,0 0 0-16,0 0-2 15,0 0 3-15,0-2-1 16,0 2 0-16,0 0 5 16,0 0-13-16,0 0 8 15,0 0 0-15,0 0-5 16,0 0 5-16,0 0-4 16,0 0 2-16,0 0 4 15,0 0-21-15,0 0 7 0,0 0-38 16,0 0 47-16,0 0-36 15,0 0-4-15,0 0 4 16,0 0-56-16,-5 0-122 16</inkml:trace>
  <inkml:trace contextRef="#ctx0" brushRef="#br0" timeOffset="531590.1244">19904 9402 293 0,'0'0'9'16,"0"0"48"-16,0 0 7 15,0 0-13-15,0 0 36 16,0 0-35-16,16-49-34 16,-16 49 61-16,0 0-78 0,0 0 7 15,0 0-8 1,0 10 10-16,-3 15-23 0,-10 13 13 16,-1 12 0-16,-2 7 14 15,6 3-4-15,4-5-1 16,1-4 11-16,5-7-12 15,0-7 23-15,5-2-31 16,10-8 0-16,2-5 16 16,1-3-10-16,5-5-6 15,2-8 5-15,5-6-2 16,9 0 28-16,8-18-29 16,7-11-2-16,9-8 25 0,-2-5-21 15,1-4-4-15,-2-3 0 16,-4-2 0-16,-1 1 6 15,-5 4-6-15,-3 5 0 16,-7 8-6-16,-10 12 6 16,-11 7-7-16,-7 7 2 15,-8 4-3-15,-4 3-1 16,0 0-35-16,0 0-46 16,-19 7 75-16,-8 9-48 15,-7 5 7-15,-5 0-39 16,-4-1-92-16,-3-7-131 15</inkml:trace>
  <inkml:trace contextRef="#ctx0" brushRef="#br0" timeOffset="532100.923">19753 9478 260 0,'0'0'9'0,"0"0"68"16,-3-79-32-16,3 53 23 15,0 4-24-15,0 5-20 0,0 7 48 16,0 5-47-16,0 5-8 15,0 0 2-15,0 11-19 16,-3 19 0-16,-3 13-2 16,0 11 8-16,-2 4 20 15,5-3-26-15,1-3 0 16,2-9 35-16,0-11-23 16,3-6-12-16,9-9 9 15,1-5-7-15,10-7 26 16,8-5-7-16,17 0-9 15,12-7 52-15,9-15-62 16,6-10-2-16,4-5 0 16,-1-7 2-16,-4-3-10 0,-8-1-24 15,-11 2 13-15,-10 5-8 16,-8 7-19-16,-4 5-3 16,-7 9 27-16,-9 6-39 15,-8 7 38-15,-7 4-19 16,-2 3-36-16,0 0-11 15,-8 0-87-15</inkml:trace>
  <inkml:trace contextRef="#ctx0" brushRef="#br0" timeOffset="534049.4819">19549 8822 167 0,'0'0'99'16,"0"0"-16"-16,0 0 21 0,0 0-9 16,0 0-34-16,0 0 18 15,0-6-35-15,0 6-28 16,0 0 31-16,0 0-47 16,-3 6-8-16,-1 15 4 15,-4 10 8-15,-4 5 19 16,-4 3-7-16,2 2-9 15,-4-2 20-15,2 1-27 16,3-7 0-16,2-6 14 16,3-5-14-16,4-7 0 15,3-4-3-15,1 0-44 16,0-6 2-16,0-5-114 0,0 0-165 16</inkml:trace>
  <inkml:trace contextRef="#ctx0" brushRef="#br0" timeOffset="534508.1213">19409 8729 191 0,'0'0'73'0,"0"0"27"15,-87 20-89-15,56 8 17 16,3 6 47-16,5 7-34 16,10 1-5-16,5 1-18 0,8 3-10 15,0 0 43-15,15 0-46 16,20-6-5-16,11-1 27 16,10-8-19-16,8-9 21 15,2-5-29-15,-3-9 0 16,-7-5 7-16,-9-3-7 15,-6-3 0-15,-8-16 11 16,-7-8-8-16,-7-8 14 16,-7-7-17-16,-9-8 0 15,-3-1-8-15,-3 0 4 16,-15 0-20-16,-3 6 11 16,0 5 11-16,-3 6 0 0,1 7-4 15,-6 6 6 1,0 6-7-16,-7 9 7 0,-2 4 0 15,-6 2-6-15,-1 5 6 16,-3 15-11-16,2 7-76 16,5-3-148-16</inkml:trace>
  <inkml:trace contextRef="#ctx0" brushRef="#br0" timeOffset="537371.4648">14466 6984 365 0,'0'0'4'16,"0"0"18"-16,0 0-17 15,0 0-5-15,0 0 5 16,0 0 1-16,0 0-9 16,0 0 3-16,1-25 0 0,15 24 12 15,-2-4-8-15,-2 5-4 16,-2-3 25-16,-4 3-17 16,-1 0 1-16,-2 0-9 15,-2 0 0-15,-1 0 0 16,2 0 4-16,-1 0-4 15,2 9 1-15,1 2 4 16,-1 1 21-16,1 1-26 16,-3 0 2-16,-1 0 43 15,0 0-45-15,0 0 0 16,0 1 2-16,-1-1 3 16,-6-1 15-16,-1 2-20 0,-1-2 0 15,3-2 21-15,0 0-21 16,-1-2 0-16,2 1 9 15,-1-2-4-15,4 0-1 16,1-4-4-16,-1 1 0 16,2-3 2-16,0 1 2 15,0-2-4-15,0 0 14 16,0 0 3-16,0 0 14 16,0 0-30-16,8 0 4 15,14 0 27-15,10 4-24 16,6 2-8-16,1 4 0 15,0 1 6-15,-8 1-11 16,-4-4 5-16,0 0 0 0,-6-5 5 16,-3-3 6-16,-5 0-11 15,-3 0 22-15,-4-15-9 16,-2-2 8-16,-3-4-21 16,-1-1 0-16,0-4 3 15,-1-2-3-15,-16-4-1 16,-2 0 1-16,-5-4 1 15,-5-3 1-15,3 0-2 16,-1-1 0-16,-1 1-5 16,1 5 5-16,-4 3-7 15,-2 4-1-15,-8 5 16 16,-5 2-7-16,-3 8-1 16,-3 2 0-16,0 5-19 15,5 5 19-15,7 0 0 0,6 0-5 16,10 7 14-16,1 9-17 15,6 8 8-15,0 10 0 16,1 14-5-16,4 7 5 16,1 6-1-16,8 2-5 15,3-2 12-15,8 2 2 16,20-4-8-16,12 0 0 16,18-9-2-16,14-10 13 15,12-10-11-15,4-10 9 16,-8-8-9-16,-8-9 5 15,-13-3-5-15,-9-10 0 16,-7-12 7-16,-9-8-7 16,-7-6 0-16,-6-5 12 0,-11-3-11 15,-8-6 3-15,-2-6-8 16,-9 2 11-16,-18-5-23 16,-9-1 16-16,-8 7-12 15,-7 4 10-15,-3 11-20 16,-7 13 20-16,-7 11-32 15,-3 11-37-15,1 3 43 16,4 25-228-16,8 9-122 16</inkml:trace>
  <inkml:trace contextRef="#ctx0" brushRef="#br0" timeOffset="540997.0725">23106 11266 43 0,'0'0'374'15,"0"0"-362"-15,0 0 11 16,0 0-9-16,0 0-12 15,0 0-2-15,0 0 11 16,-31-1-8-16,31 1 14 0,0 0-17 16,0 3-3-16,0 1-1 15,0 0 8-15,0-1 3 16,0 0 10-16,3-3-15 16,3 0 46-16,-1 0-46 15,-2 0-2-15,-3 0 10 16,0 0 4-16,0-3-1 15,0-7-13-15,-5 4 0 16,-6-2-7-16,1 6 7 16,4 2 0-16,0 0 9 15,-1 2-2-15,-2 15-7 16,3 7 0-16,4-2 3 16,2 2 0-16,0-5-3 15,17 0 0-15,5-6 19 16,8-5-11-16,4-6-8 0,-1-2 0 15,-2-5 9 1,-4-14-3-16,-6-6-6 0,-5-4-7 16,-7-2 3-16,-9 0-6 15,0 0 0-15,-12 5 6 16,-11 2-7-16,-4 10-8 16,-2 8 8-16,0 6 10 15,-3 0 1-15,3 6 0 16,3 11 3-16,2 4-7 15,5 3-9-15,7 8-4 16,3-1-149-16,3-9-137 16</inkml:trace>
  <inkml:trace contextRef="#ctx0" brushRef="#br0" timeOffset="541777.3451">22040 10472 531 0,'0'0'29'16,"0"0"40"-16,0 0-18 16,0 0-14-16,0 0-24 15,0 0 13-15,-64-45-26 16,50 58 0-16,1 4 2 16,0 4-2-16,11 4 0 15,2-3 0-15,0 1 4 16,9-3 2-16,9-6-6 0,1-4 0 15,1-6 7 1,3-4-2-16,0 0-5 0,-5-11 0 16,-2-11 1-16,-7-2 1 15,-6-5-2-15,-3 0 0 16,0 8 0-16,-7 5 4 16,-4 7-8-16,-1 7-1 15,0 2 5-15,-2 4-7 16,-5 15 7-16,0 1 0 15,6 7-3-15,4-4 3 16,7 0 0-16,2-2-3 16,8-1 10-16,16-1-30 0,17-2-18 15,6-14-158-15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10-04T03:03:21.080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20254 5395 25 0,'0'0'56'0,"0"0"-40"15,0 0 10-15,0 0 33 16,0 0-53-16,0 0 30 15,0 0 11-15,-16-42-31 16,15 38 11-16,1 1-9 16,0 3-13-16,0 0 47 15,-2 0-39-15,2 0-5 16,0 0 24-16,0 0-22 16,0 0-1-16,0 0-9 0,0 0 4 15,0 0-15 1,-1 7 11-16,1 6 0 0,0 4 2 15,0 2 5-15,0-1-10 16,0 3 3-16,-5 0 0 16,4 1 9-16,-1 2-9 15,0-2 0-15,2 0 12 16,0-3-5-16,0 1 3 16,0-5-10-16,0-4 0 15,0-2 1-15,0-6-1 16,0-3 0-16,2 3 7 15,-2-3-5-15,0 0 9 16,2 0 22-16,-1 0-27 16,2 0 40-16,0 0-37 15,1 0-7-15,3-3 29 0,1-3-31 16,0 0 0-16,1-2 0 16,6-1 3-16,3-2 4 15,6 0-7-15,2-3-22 16,6 1 12-16,1 0-33 15,2 0-22-15,5 2-9 16,-1 0-32-16,0 0-24 16,-1 0-56-16</inkml:trace>
  <inkml:trace contextRef="#ctx0" brushRef="#br0" timeOffset="3990.615">1927 5400 111 0,'0'0'46'0,"0"0"8"16,0 0 6-16,0 0-30 15,0 0 14-15,0 0-32 16,0 0 12-16,-6-14 19 16,6 14-31-16,0 0 7 15,0 0-19-15,0 0-14 16,0 0-5-16,7 0 11 16,16 6 8-16,10 4-1 15,9-3 10-15,7 3 4 16,3-1-13-16,1-1 0 15,-4 2 13-15,-1-3-7 0,1 1-6 16,-5-4 0-16,-2-2 5 16,-4 1-2-16,-4-3-3 15,-3 0 0-15,-4 0 7 16,-5 0-6-16,-8 2-1 16,-4 0 0-16,-7-2 0 15,-3 1-4-15,0-1-22 16,0 0 3-16,0 1-3 15,0 2-6-15,-6 4-18 16,-1 2-21-16,-2-1-73 16</inkml:trace>
  <inkml:trace contextRef="#ctx0" brushRef="#br0" timeOffset="5008.961">1687 5551 14 0,'0'0'48'0,"0"0"-30"15,0 0 15-15,0 0 13 16,0 0 0-16,0 0 35 16,0 0-56-16,0 0 1 0,0 0-6 15,0 0-19-15,0 0-2 16,0 0 1-16,18 0 0 16,9 3 6-16,4 0-6 15,4-1 7-15,8 0-9 16,3-1 11-16,-1 2-9 15,1 2 0-15,2-1 25 16,-2 3-37-16,-3-2 12 16,-1 2 0-16,-3 0-2 15,-6-4 20-15,-5 3-18 16,-1-2 0-16,-9 0 3 16,0-1-2-16,-9 0-1 0,1 0 0 15,-6-3-8 1,-1 1 8-16,-3-1 0 0,2 0-2 15,-2 0 19 1,0 0-33-16,0 0 16 0,0 0-35 16,0 0-31-16,0 0-140 15</inkml:trace>
  <inkml:trace contextRef="#ctx0" brushRef="#br0" timeOffset="5458.3267">1976 5646 138 0,'0'0'93'0,"0"0"-93"16,0 0 0-16,0 0 25 16,0 0 5-16,111 20-5 15,-75-12-10-15,2-2-10 16,4 4 21-16,3-5-26 16,0 0 2-16,-2-1 40 15,0-1-42-15,-4 3 0 0,2-2 21 16,2 3-20-16,0-4 17 15,0 5-18-15,-1-2 0 16,-12-4 5-16,-11 2-4 16,-8-4-1-16,-8 0 5 15,-3 0 6-15,0 0-22 16,0 0 6-16,0 0-20 16,0 0 7-16,-6 0 2 15,-8 0-15-15,-8 0-59 16,1 0-18-16,0 0 11 15</inkml:trace>
  <inkml:trace contextRef="#ctx0" brushRef="#br0" timeOffset="5926.2706">1914 5690 38 0,'0'0'94'0,"0"0"-67"16,0 0-24-16,0 0 19 15,0 0-15-15,0 0 12 0,0 0-11 16,0 0-8-16,0 0-30 16,0 0-72-16</inkml:trace>
  <inkml:trace contextRef="#ctx0" brushRef="#br0" timeOffset="7236.9692">1283 5547 45 0,'0'0'16'0,"0"0"-16"0,0 0 36 15,0 0 47-15,0 0 3 16,0 0-37-16,0 0-27 16,0 0 24-16,0 1-29 15,0-1-14-15,0 0-4 16,0 0 1-16,0 2-1 16,6 2-2-16,15 4 3 15,3 0 22-15,11 1-22 16,4 1 0-16,5 1 13 15,8-1-13-15,3 0 0 16,6-3-11-16,5-2 30 16,-2 0-5-16,6-2-14 15,-3 0 0-15,0 0 8 0,-1 5-8 16,0-1 9 0,-1-2-15-16,2 3 16 0,-5-2 8 15,0 2-18-15,-4 1 0 16,1 1-12-16,9-1 23 15,-1 1-11-15,0-1 0 16,-1-1 3-16,-8-1 0 16,-3-2-3-16,-4 0 0 15,-2-2 4-15,3-3 6 16,-1 0-8-16,0 0-2 16,1 0 1-16,-5 0-11 15,-3 0 10-15,-5 0 0 16,1 3 6-16,-1 2-5 0,-2 3 2 15,5 2-6-15,0 0 10 16,1-1-18-16,2-1 11 16,-2-2 0-16,-3-3 2 15,2-3-2-15,-3 0 0 16,1 0-3-16,-1 0 6 16,1 0 32-16,-2 0-29 15,0 0-6-15,-5 0 4 16,-3 0 9-16,-2 0-12 15,0 0-1-15,-5-2 10 16,-2 0 7-16,1-3-12 16,-2 2 8-16,-3-2 3 15,1-1-16-15,0 3 12 0,0-2 3 16,-1 2-14-16,2-2 12 16,-7 3-13-16,3-3 0 15,-6 3 2-15,-3-1 10 16,4 1-13-16,-1 1 1 15,0-2 0-15,0 1 9 16,-2 1-9-16,1-1 0 16,-2-1 3-16,-4 1-3 15,8-1 0-15,-6 2 6 16,1-1-3-16,-1-1 9 16,-1 1-12-16,-1 1 0 15,-2 1 1-15,0-1-1 16,0 1 0-16,0-2-4 0,0 2-22 15,0 0-6 1,0 0-85-16,-9 3-97 0</inkml:trace>
  <inkml:trace contextRef="#ctx0" brushRef="#br0" timeOffset="25042.5987">13113 1445 295 0,'0'0'22'16,"0"0"-21"-16,0 0 14 16,0 0-4-16,0 0 41 15,0 0-26-15,0 0 45 16,0-74-9-16,0 72-61 15,0 2 61-15,0 0-37 16,0 0-18-16,0 0-6 16,0 0 6-16,0 0-14 15,0 14-2-15,0 12 9 16,-6 13-1-16,0 10 2 0,1 2-1 16,1-1 22-1,2-3-22-15,2-7 0 16,0 1 2-16,0-4 6 15,-3-1-12-15,-1-2 4 0,-2-3 0 16,0 1 10-16,0-3-10 16,0-4 0-16,0-5-1 15,4-6 11-15,2-8-9 16,0-4-1-16,0-2 3 16,0 0 1-16,0 0 3 15,0 0-7-15,0 0 57 16,0-7-31-16,0-15 18 15,-1-11-44-15,-3-6 0 16,1-7-12-16,1-2 12 16,2-1-8-16,0-2 6 0,0 3-2 15,5 2-8-15,5 2 0 16,-1 5 12-16,0 1-3 16,-2 4 3-16,2 5 0 15,-1-2 2-15,1 6 4 16,-2 1-12-16,5 5 6 15,0 2 0-15,0 3-19 16,3 1 19-16,0 3 0 16,0 1-3-16,1 2 1 15,-1 4-9-15,0 0 6 16,-2 2 5-16,-2 1-23 16,-1 0 23-16,-1 0-11 0,-1 6 4 15,2 4 5 1,-1 2-5-16,-3 2-5 0,-1 2 12 15,-1 0 0-15,0 4 0 16,-2-1-1-16,-2-2-10 16,0 2 7-16,0 1 4 15,0 2-5-15,-13 4 5 16,-2 3-16-16,-5-3 18 16,-3-2-2-16,-3-3 7 15,3-2 2-15,0-4 12 16,1-3-21-16,3-1 0 15,0-1 21-15,0-3-21 16,1 0 0-16,-5-3-9 16,3-2 9-16,0 0-12 15,2 0-24-15,6 1-60 0,4-1 31 16,8 1-72-16,0-3-198 16</inkml:trace>
  <inkml:trace contextRef="#ctx0" brushRef="#br0" timeOffset="25620.3144">13774 1323 148 0,'0'0'94'0,"0"0"-79"16,0 0 1-16,0 0-2 15,0 0-12-15,0 0 67 16,-94 33-51-16,73-13 21 15,0 6 8-15,-2 6-35 16,1 6 19-16,3 1 3 16,2 5-31-16,5 2 47 15,4-2-46-15,4 3 1 16,4-1 25-16,0 1-27 16,11-4 7-16,7-4-10 0,7-5 9 15,3-4-9-15,4-5 0 16,1-8-10-16,-1-5-3 15,3-8-35-15,-1-4-12 16,-1-2-21-16,-5-21-100 16</inkml:trace>
  <inkml:trace contextRef="#ctx0" brushRef="#br0" timeOffset="26600.8422">14114 1380 273 0,'0'0'26'0,"0"0"-25"0,0 0 64 16,0 0-65-16,0 0 13 15,0 0 6-15,-39-11-3 16,31 11 14-16,-5 7-25 16,0 8 0-16,-5 8 36 15,0 5-26-15,-2 3-2 16,4 2-13-16,1-4 10 16,3-5 20-16,5-6-30 15,7-2 0-15,0-3-3 16,0-4 3-16,0 2-5 15,13-7 4-15,2 0 2 16,3-4 11-16,4 0-12 16,-2-4 0-16,2-9 19 0,-3-6-16 15,-2 0-3-15,-4-3 13 16,-5 3 3-16,-5-1-18 16,1-3 2-16,-4 1 0 15,0-3-1-15,0 2 10 16,2 6-9-16,-2 4 12 15,1 3-12-15,1 3 24 16,-1 5-24-16,2 0 0 16,-3 1-18-16,0 1 22 15,0 0-4-15,0 0 0 16,3 0-4-16,-2 8-14 16,2 8 1-16,0 4 17 0,-3 2-9 15,0 4 26-15,0 4-17 16,0 1 2-16,0-1 2 15,0 3 11-15,-6-4-14 16,-4 0 7-16,0 0 30 16,1-3-38-16,-2 3 0 15,1-2 7-15,-1 0-2 16,-3-1 2-16,0 1-7 16,-4-4 0-16,0 0-5 15,-1 1 5-15,0-7 0 16,2-3-2-16,2-2 10 15,6-7-1-15,5 0-7 16,2-3-7-16,2-2-16 16,-1 0 25-16,-1-2-2 15,2-9 0-15,0-3-31 0,0 0 29 16,0 0-30-16,0 1 6 16,8 2 10-16,1 1-23 15,0 3-2-15,-1 1 14 16,0 2-44-16,3-1-5 15,2 0-28-15,3-4-55 16</inkml:trace>
  <inkml:trace contextRef="#ctx0" brushRef="#br0" timeOffset="27629.8351">14069 1422 142 0,'0'0'5'16,"0"0"5"-16,0 0 18 16,0 0-6-16,0 0 60 15,0 0-14-15,43-55-27 16,-43 51 47-16,0 0-67 16,0 1 6-16,-7 3-10 0,-4 0-15 15,-5 0 7-15,-2 0-9 16,-1 0 3-16,-4 5 2 15,5 5-5-15,-3 4 0 16,4-1 18-16,3 3-9 16,1 4 0-16,7 1-9 15,3 1 0-15,3-1-2 16,0-2 2-16,0-2 0 16,11-4-2-16,3-4 9 15,4-3-2-15,0-4-5 16,0-2 6-16,1 0 3 15,-2 0-1-15,-4-8-8 16,3-5 5-16,-2-4-1 16,2-3 17-16,-4-6-21 15,1 2 0-15,-3 2-1 0,-3 5 1 16,0 2 0-16,-4 2 7 16,1 4 8-16,-4 3-13 15,2 3 4-15,-2 3-3 16,0 0 19-16,0 0-22 15,0 0-5-15,0 0-1 16,0 0-8-16,0 2 13 16,0 13-14-16,0 8 15 15,-6 8 5-15,-2 4-1 16,-1 2-1-16,0 1 26 0,1-1-29 16,-5-2 17-16,4 0-17 15,-6 1 4-15,1-1 18 16,0 1-22-16,2 0 0 15,1-3 3-15,-2-1 16 16,1-4-16-16,4-5-3 16,-2 1 4-16,5-7-6 15,2-6 2-15,-1-5-4 16,4-1 4-16,0-5 2 16,0 2 2-16,0-2-8 15,0 0 21-15,0 0-15 16,0 0-2-16,0 0 0 15,0 0 5-15,0 0-5 16,0 0-24-16,0 0-41 16,7-2-73-16,10-8-59 0</inkml:trace>
  <inkml:trace contextRef="#ctx0" brushRef="#br0" timeOffset="28184.1886">14382 1231 332 0,'0'0'36'15,"0"0"-36"-15,0 0 0 16,0 0 0-16,0 0 9 0,0 0 18 16,40 10 35-1,-13 4 6-15,3 3-54 0,0 7 3 16,0 7-8-16,-2 8-9 16,-4 7 29-16,-5 7-29 15,-7 5 18-15,-7 3-17 16,-5 1 5-16,0 2-4 15,-15 3 18-15,-14-4-11 16,-2 0 14-16,-4-7-23 16,0-5 0-16,-1-4 11 15,-3-2-11-15,-2 1 0 16,-7 2 7-16,-3 2-7 16,-4 4-33-16,-6 1-88 15,-9-7-180-15</inkml:trace>
  <inkml:trace contextRef="#ctx0" brushRef="#br0" timeOffset="35653.2061">13899 2182 53 0,'0'0'69'15,"0"0"-6"-15,0 0-45 16,0 0 9-16,0 0 69 16,0 0-82-16,0 0 34 15,0-3 5-15,0 3-40 16,0 0 18-16,0 0-31 0,0 0 7 15,0-2-5 1,0 2 6-16,0 0-8 0,0 0 5 16,0 0-1-16,0 0 14 15,0 0-18-15,0 0 0 16,0 0 22-16,0 0-11 16,0 0-11-16,0 0 8 15,0 0-1-15,0 0-14 16,0 0-3-16,0 0 10 15,0 0-15-15,0 0 11 16,-8 0 4-16,-2 8 20 16,-5 5-16-16,-2-3-4 15,1 1-2-15,1 0 2 16,-3 1 29-16,3 1-29 16,-2 1 0-16,-4 2-9 0,0-1 25 15,-3 2-6-15,-1 5-10 16,-2-1 1-16,2 2 16 15,2 0-14-15,-1-3-3 16,5 2 14-16,1-3-13 16,-2-2 9-16,2-3-10 15,2 1 0-15,1-2 17 16,3 0-17-16,-1-3 0 16,2 0-1-16,2 0 15 15,-4 2-24-15,2-1 10 16,-2 0 0-16,-2 0 2 15,0 1-2-15,0-1 0 16,0 3 13-16,-1-2-6 16,2 2-3-16,0-3-4 15,2-2 0-15,-1 3-5 0,2-2 5 16,3-3 0-16,0 0-1 16,2-2 8-16,0 0-8 15,3-1 1-15,0-2 0 16,1-1-6-16,0-1 6 15,2 0-3-15,0 0-4 16,0 0 0-16,0 0 1 16,0 0-11-16,4 0-30 15,11-6 33-15,8-12-143 16,4-11-264-16</inkml:trace>
  <inkml:trace contextRef="#ctx0" brushRef="#br0" timeOffset="36891.6586">13927 2201 23 0,'0'0'52'16,"0"0"-15"-16,0 0 17 15,0 0-27-15,0 0 16 16,0 0 20-16,13-20-34 15,-13 20-25-15,0 0 15 0,0 0-6 16,0 0 21 0,0 0-18-16,0 0 9 0,0 0 30 15,0 0-36-15,0 0-7 16,0 0-1-16,0 0-6 16,0 0 26-16,0 0-31 15,0 0 0-15,0 0 24 16,0 0-20-16,0 0 5 15,0 0-9-15,0 0 12 16,0 0-13-16,0 0 1 16,0 0 0-16,0 0-16 15,0 0 19-15,0 0-3 16,2 1 0-16,6 11 1 16,-3-2 7-16,0 1-8 15,-1 1 0-15,2 3-9 0,-1 2 9 16,1 0 0-16,3 1 0 15,4 2 13-15,-1 0-13 16,1 4 0-16,1 2 0 16,-1 1 7-16,2 3-4 15,3 0-3-15,-1-3 0 16,0 1 16-16,0-3-3 16,0 3-13-16,-1-2 0 15,0-1 1-15,-2-2 2 16,-1-2-3-16,-4-3 0 15,0-1 15-15,1-2-15 0,-2 3 1 16,-3-3-1-16,2-1 13 16,-3-1-11-16,2-1-2 15,-1-3 6-15,-2-1-5 16,1 1 17-16,-1-4-18 16,2 0 0-16,-4 1-9 15,1-5 18-15,2 2-9 16,-3 1 0-16,1-3 2 15,-1-1 3-15,-1 0-5 16,0 0 0-16,0 0 6 16,0 0-6-16,0 0 0 15,0 0-1-15,0 0 17 16,0 0-13-16,0 0-3 16,0 0 0-16,0 0-1 0,0 0 2 15,0 0-2-15,0 0-3 16,0 0 4-16,0 0 0 15,0 0 0-15,0 0 0 16,0 0-7-16,0 0-7 16,0 0-47-16,0 0-15 15,-4-9-317-15</inkml:trace>
  <inkml:trace contextRef="#ctx0" brushRef="#br0" timeOffset="40700.3375">16481 960 249 0,'0'0'17'0,"0"0"51"0,0 0-66 16,0 0 2-16,0 0 54 15,0 0 0-15,0 0-1 16,-16-2 27-16,14-8-80 15,-4 2 41-15,2-1-41 16,2 1 4-16,-1 1 40 16,3-6-48-16,0 2 0 15,0-4-13-15,3-6 14 16,11 3-2-16,6-3-8 16,0 1 4-16,-3 1-23 15,2 4 28-15,-5 1 0 16,-2 3-6-16,-2 4 16 15,0 1-10-15,-4 3 0 16,-4 3 4-16,3 0-36 0,-2 0 21 16,3 14 11-16,0 5-6 15,-2 3 13-15,-2 1-6 16,-1 1-1-16,-1-3 4 16,0-1 9-16,0-2-13 15,0-1 0-15,0-4 6 16,0-5-6-16,0-3 1 15,0-3-4-15,0 0 20 16,0-2-14-16,0 0 5 16,0 0 5-16,3 0 13 15,5-10-10-15,7-7-16 16,5-6-11-16,6-4-1 16,3 5-6-16,0 1-7 0,-2 6 18 15,-3 5 4 1,-10 5 3-16,-5 5-10 0,-1 0 2 15,-3 17 8-15,-1 5-18 16,-1 2 18-16,-3-1 0 16,4 1 12-16,2-3-10 15,7-2-2-15,6-4 0 16,9-4 1-16,7-3-12 16,6-5 11-16,4-3-12 15,-2 0-25-15,-6-3-109 16,-11-9-62-16</inkml:trace>
  <inkml:trace contextRef="#ctx0" brushRef="#br0" timeOffset="41090.5188">16464 1223 238 0,'0'0'154'16,"0"0"-151"-16,0 0 25 15,0 0-15-15,0 0 19 16,0 0 39-16,50-7-41 16,0-5 25-16,8 0-51 15,8 0 18-15,1 2 23 16,0 0-45-16,-3 1 4 16,-3 1-4-16,-7 0 0 15,-9 4-6-15,-6-1-22 16,-9 3-77-16,-14 2 7 15,-16 0-175-15</inkml:trace>
  <inkml:trace contextRef="#ctx0" brushRef="#br0" timeOffset="41488.7292">16736 1464 268 0,'0'0'13'16,"0"0"42"-16,0 0-44 15,100-25 39-15,-80 25-26 16,-6 3-19-16,-6 13 21 16,-6 2-26-16,-2 6-13 0,-7 2 13 15,-14 0 0-15,-6 1 24 16,3-5-4-16,5-2-18 15,6-4 28-15,6-6-30 16,6-1-1-16,1-7-5 16,0-1 0-16,0-1 6 15,20 0 0-15,11 0 10 16,7 0 32-16,3 0-41 16,1 0 27-16,-4 0-19 15,0 3 3-15,-4 3-8 16,-4-1-4-16,-2-2-9 15,-3-3 7-15,-2 0-59 16,-2-5-59-16,-6-15-68 16</inkml:trace>
  <inkml:trace contextRef="#ctx0" brushRef="#br0" timeOffset="41862.9611">17356 667 314 0,'0'0'9'16,"0"0"8"-16,0 0-17 15,0 0 0-15,0 0 5 16,94 65 6-16,-75-34 22 16,1 4-28-16,-5 6 14 15,0 3 57-15,-6 3-70 16,-5 4 11-16,-4 7-4 16,0 1-9-16,-9 1-4 15,-11 1 0-15,-10-1 0 16,-9-4-5-16,-7-6-11 0,-4-10-27 15,-6-7-32 1,-1-7-23-16,-1-8-38 0</inkml:trace>
  <inkml:trace contextRef="#ctx0" brushRef="#br0" timeOffset="42433.0192">16469 546 48 0,'0'0'22'16,"0"0"68"-16,0 0-68 0,-88 92 15 15,58-58 72-15,-3 7-1 16,3-2-63-16,1 2-10 16,0 4-30-16,2 3 63 15,1 6-63-15,1 4 2 16,3 6 21-16,3 8-4 15,7 12-21-15,0 8-2 16,6 7-1-16,3 1 29 16,3-8-29-16,3-8 0 15,24-9-1-15,10-9 5 16,9-11-33-16,7-3 1 0,3-4-30 16,6-4-87-1,1-9-85-15</inkml:trace>
  <inkml:trace contextRef="#ctx0" brushRef="#br0" timeOffset="47374.1179">13882 2128 11 0,'0'0'6'0,"0"0"15"15,0 0-21-15,0 0 0 16,0 0 30-16,0 0-11 16,0 0 10-16,0-2 25 15,0 2-24-15,0 0 43 16,0 0-61-16,0 0-3 16,0 0 11-16,0 0-17 15,0 0-3-15,0 0 0 16,0 0 4-16,0 2 7 15,2 3-11-15,5 0 0 16,-1-1 0-16,2 0 20 16,1 1-20-16,-3-1 12 15,3 0-8-15,2-1 18 16,3-1-22-16,1 1 0 0,-3-1 33 16,3-2-33-16,-3 0 0 15,0 0-3-15,-1 0 24 16,-3 0-29-16,1 0 8 15,-3 0-10-15,-5 0-7 16,2 0-23-16,-3 0-17 16,0 0-15-16</inkml:trace>
  <inkml:trace contextRef="#ctx0" brushRef="#br0" timeOffset="47743.5932">13863 2121 13 0,'0'0'63'16,"0"0"-42"-16,0 0-18 16,0 0 13-16,0 0 15 15,0 0-10-15,12 0 3 0,0 2 53 16,0 1-65-16,1-1 13 16,1-1-8-16,0 3-9 15,0-2 5-15,1 1-13 16,-5-1 0-16,-1 1-16 15,0 2 16-15,-3-2-41 16,2 3-36-16,-2-4-94 16</inkml:trace>
  <inkml:trace contextRef="#ctx0" brushRef="#br0" timeOffset="51994.6624">22317 4103 358 0,'0'0'7'15,"0"0"41"-15,0 0-12 16,0 0 14-16,0 0-21 16,0 0-28-16,0 0 39 15,-40-61-34-15,33 57 12 16,1 3-2-16,-5 1-16 16,-2 0 6-16,-4 0-6 15,-1 0 17-15,-2 0-15 16,-2 10-2-16,0 5 0 15,-3 2-11-15,4-1 11 16,6-1 0-16,6-1-3 0,6-1-15 16,3 1-2-1,3-2 14-15,18 0 6 0,11 0-16 16,3-2 18-16,7 0-2 16,-8-2 0-16,-5 1 4 15,-10-6-7-15,-9 0 3 16,-7 0 0-16,-3-1-12 15,0 6 12-15,0 2-23 16,-12 4 6-16,-8 3 13 16,-7 2 3-16,3 3 1 15,-3-2 0-15,4-2 18 16,3-2-14-16,-1 2-4 16,3-1 1-16,-3-2 11 15,2-1-5-15,2-1-7 16,0-2 0-16,4 2 0 0,0-1 0 15,4-3-1-15,8 2-68 16,1-2-120-16,1-9-31 16</inkml:trace>
  <inkml:trace contextRef="#ctx0" brushRef="#br0" timeOffset="52669.2886">23760 3999 24 0,'0'0'8'15,"0"0"14"-15,0 0-13 16,0 0-18-16,0 0-2 0,0 0-32 16</inkml:trace>
  <inkml:trace contextRef="#ctx0" brushRef="#br0" timeOffset="53320.3728">23760 3999 153 0,'28'-38'50'0,"-26"38"5"16,-2 0-25-16,0 0-12 16,0 0-18-16,0 0-2 15,0 1-9-15,0 12 11 16,0 5 22-16,-8 3 1 15,0 4-4-15,0 1 57 16,3 0-76-16,4-5 1 16,1-3 5-16,0-2 3 15,0-2-8-15,0-3-1 16,3-2 0-16,5-4 10 16,2-2-3-16,0-3-7 0,3 0 26 15,-1 0-24 1,-1 0 18-16,-1-1-20 0,-2-4 0 15,-2 0 25-15,1-2-19 16,-1-3-6-16,1 4 20 16,-4-2-20-16,1 3 15 15,-3 1-15-15,1 1 0 16,-2 3 34-16,0 0-34 16,0 0 0-16,0 0-12 15,0 0 11-15,0 7-4 16,0 12-3-16,0 6 8 15,-8 3 5-15,2 3 2 16,-1 2-7-16,0-1 8 16,2-2-2-16,-1-3 8 0,1-4-14 15,2-4 0-15,0-5-2 16,1 0 2-16,0-2 0 16,2 1-4-16,0 4-49 15,0-3-32-15,0-14-325 16</inkml:trace>
  <inkml:trace contextRef="#ctx0" brushRef="#br0" timeOffset="93001.6415">21925 4054 44 0,'0'0'20'0,"0"0"-10"15,0 0-10-15,0 0 0 16,0 0 7-16,0 0-6 16,0 0-1-16,0-15 54 15,4 11-54-15,-1 0 40 16,1-2 15-16,-4 2-13 16,3 0-2-16,-3 3-16 15,0-1-6-15,0 2 63 16,0 0-63-16,0 0 11 15,0 0 4-15,0 0-21 16,0 0 2-16,0 0-12 0,0-1-1 16,0 1 24-16,-5 0-25 15,-10 0 0-15,-12 4 25 16,-4 7-13-16,-5 0-3 16,2 4-9-16,1 1 0 15,0 1 18-15,0-1-18 16,2 2 0-16,1 2 0 15,3 2 22-15,2 2-16 16,4 2-6-16,2 3 0 16,1 3-5-16,4 7 5 15,4 1 0-15,0 7 7 16,1 7 6-16,2 12-13 0,4 4 0 16,3 2 0-16,0-2-4 15,2-6 4-15,12-7-7 16,11-4-4-16,2-5-20 15,4-2 13-15,3-7-29 16,5-5-59-16,6-5 49 16,5-6-179-16</inkml:trace>
  <inkml:trace contextRef="#ctx0" brushRef="#br0" timeOffset="94193.2325">23879 3793 1 0,'0'0'62'0,"0"0"-8"16,0 0-3-16,0 0-22 15,0 0-10-15,0 0 64 16,-12-30-81-16,12 30 17 16,0 0 45-16,0 0-46 15,0 0 3-15,0 0-21 16,0 0 19-16,0 0-51 15,0 0 32-15,0 0-3 16,0 0-7-16,0 0-12 0,3 0 22 16,9 5 3-16,3 3 10 15,0 1-2-15,3 2-11 16,-5 0 0-16,3-1 15 16,-2 5-15-16,-3-1 0 15,3 3-7-15,-5 2 23 16,0 4-32-16,-1-2 16 15,-8 6 0-15,0 1 4 16,0-1-3-16,0 2-1 16,0-1 0-16,-2-1 13 15,-5 1 20-15,-1 3-33 16,4 0 0-16,-1 2 19 16,1-1-18-16,2 1-1 0,-4 0 2 15,-2 4 10-15,-1 1 22 16,-6 3-34-16,-2 3 3 15,-4 1 24-15,-1 4-18 16,2 0 6-16,-1-2-15 16,4-2 7-16,-3-2-3 15,1-5-4-15,1-2 0 16,-1-4-8-16,2-5 8 16,-1-2-31-16,1-4-35 15,-3-9-104-15,-1-12-121 16</inkml:trace>
  <inkml:trace contextRef="#ctx0" brushRef="#br0" timeOffset="97442.2788">22960 4533 18 0,'0'0'0'15,"0"0"-2"-15,0 0-2 0</inkml:trace>
  <inkml:trace contextRef="#ctx0" brushRef="#br0" timeOffset="98070.0417">23010 4448 10 0,'0'0'94'15,"0"0"-53"-15,0 0-23 16,0 0 26-16,0 0 75 15,0 0-80-15,0 0-12 16,0 0 40-16,0 0-67 16,0 0 37-16,0 0-37 15,0 0 0-15,0 0-2 16,0 3 2-16,0 2-1 16,0 0-10-16,0 4 22 15,0 1-11-15,0 2 0 16,0 0 0-16,0 2 25 15,0 2-18-15,-2 0-6 0,-2 4 5 16,-1-1-2 0,-1 2 5-16,-2 1-9 15,0 1 0-15,0 0 21 0,2-3-21 16,-1-2 0-16,0 0-4 16,-2 2 4-16,2 1-22 15,0 0-95-15,0-7-146 16</inkml:trace>
  <inkml:trace contextRef="#ctx0" brushRef="#br0" timeOffset="100773.1896">21574 5313 181 0,'0'0'22'16,"0"0"-1"-16,0 0 31 0,0 0-32 16,0 0 40-16,0 0-27 15,0 0-9-15,-41 42 39 16,39-41-58-16,2-1 39 15,0 0-6-15,0 0-14 16,0 0 54-16,0 0-48 16,0 0-10-16,0 0 65 15,0-7-71-15,3-7-14 16,7-5 0-16,8-4 7 16,1 1-24-16,1 5 6 15,0 1 1-15,-6 5-13 16,1 5 23-16,-5 3-13 0,-5 3 10 15,0 0 3-15,-2 0-25 16,3 3 22-16,-5 13 3 16,-1 4-20-16,0 2 34 15,0 3-14-15,0 0 0 16,-1-2 0-16,-8-3 8 16,3-3-8-16,0-6 1 15,1-2-2-15,4-7 1 16,1-2 0-16,0 0 9 15,0 0-7-15,0 0 17 16,0 0-19-16,1-14-21 16,13-3 13-16,2 0-79 15,1 0 58-15,-2 6 22 16,-3 5 7-16,-4 2-1 0,1 4 1 16,-1 0 0-16,-2 0-19 15,1 7 22-15,1 5-3 16,-1-1 0-16,-2 0 8 15,-1 1-1-15,2-3-7 16,0-1 0-16,-1-1-11 16,1-3-46-16,1-4-73 15,3 0-15-15,4 0-2 16</inkml:trace>
  <inkml:trace contextRef="#ctx0" brushRef="#br0" timeOffset="101005.4844">22003 5279 38 0,'0'0'53'0,"0"0"12"16,0 0-32-16,0 0 11 15,-7 77-44-15,-6-64 18 16,-4-4-7-16,3 0-11 16,-6-1-80-16,1-6 8 0</inkml:trace>
  <inkml:trace contextRef="#ctx0" brushRef="#br0" timeOffset="101176.5198">21829 5361 98 0,'0'0'102'0,"0"0"-53"16,0 0-40-16,0 0 13 16,0 0 48-16,0 0-44 15,0 0 24-15,84 22-42 16,-58-19-6-16,-1 0-4 16,0-3-86-16,2 0-83 0</inkml:trace>
  <inkml:trace contextRef="#ctx0" brushRef="#br0" timeOffset="101501.4836">22277 5233 294 0,'0'0'71'0,"0"0"-59"15,0 0-7-15,0 0-5 16,0 0 0-16,0 0 8 16,3 14-3-16,-3 5 62 15,0 3-30-15,0 1-14 0,-3 2 28 16,-7 2-25-16,-1-1-21 16,-2-1 33-16,2-3-24 15,2-5-1-15,2 0-13 16,1-6 0-16,3-3-16 15,3-3 0-15,0-4-90 16,0-1 33-16,0 0-118 16,16-21-42-16</inkml:trace>
  <inkml:trace contextRef="#ctx0" brushRef="#br0" timeOffset="101784.5043">22443 5216 337 0,'0'0'5'15,"0"0"32"-15,0 0-35 16,0 0 5-16,94 27 31 16,-81-11-36-16,-4 4 32 15,0 1 4-15,-6 6-35 16,-3-1 46-16,0 6-49 15,-9 0 0-15,-9 1 11 16,-4 3-1-16,-1-2-7 16,-4-2-3-16,-2-2 14 15,-6-2-31-15,-3-4-48 16,-1-5-64-16,-5-9-58 0</inkml:trace>
  <inkml:trace contextRef="#ctx0" brushRef="#br0" timeOffset="102377.921">21467 5148 180 0,'0'0'152'15,"0"0"-68"-15,0 0-74 16,0 0 5-16,0 0-30 16,0 0-4-16,-19 15 19 15,-3 6 87-15,-4 5-73 16,0 4 47-16,3 1-53 16,0-2 18-16,8 3 17 15,4-3-43-15,5 2 0 0,6-2 16 16,0 3 0-16,6-1-16 15,16 3 0-15,8 0-33 16,9 2 1-16,7-3-128 16,-1-5-161-16</inkml:trace>
  <inkml:trace contextRef="#ctx0" brushRef="#br0" timeOffset="112317.4263">14079 8571 36 0,'0'0'37'0,"0"0"-21"16,0 0 51-16,0 0-44 15,0 0 3-15,0 0 16 16,0 0 4-16,0 0 3 16,-9-40-16-16,9 40-17 15,0-3 36-15,0 3-52 16,0 0 0-16,0-2 37 16,0 0-36-16,0 1 25 0,0 1-6 15,0 0-18-15,0 0 25 16,0 0-27-16,0-2 0 15,0 2 6-15,0 0-5 16,0 0-2-16,0 0-3 16,0 0 4-16,0 0-14 15,0 0-2-15,0 0 16 16,3 0 4-16,6 0 4 16,-1 2-8-16,-1 3 1 15,-1-2 9-15,-1 0-10 16,2 3 0-16,0-1 1 15,-1 1-2-15,1 0 1 16,0 2-3-16,0 2 1 16,0 0 4-16,1 1 2 0,0 5-4 15,2-2 0-15,-2 0 8 16,-2 0-2-16,0-2-9 16,1 3 3-16,-3-3 0 15,1 0-1-15,-2-1-5 16,0 2 6-16,-1-2 13 15,2 0-13-15,-2 1 0 16,-1-1 3-16,1 0 2 16,2-2-8-16,-3 6 3 15,2-2 0-15,0 3 21 16,-1 1-21-16,-1-3 0 16,-1 6 6-16,0-3-5 15,0 0 24-15,0 0-25 0,0 0 0 16,0 2 4-1,0 0-4-15,0 5 0 0,0-3 5 16,-1 4 1-16,-2 0 5 16,3-1-11-16,-3-3 0 15,1 1-5-15,1-5 5 16,-3 2 0-16,1 1 5 16,1-5 1-16,-4 1-10 15,3 1 4-15,-2-3 0 16,1 4 1-16,1-4-1 15,-3 3 0-15,2-2-3 16,1 2 7-16,-2-1-3 16,-1 2-1-16,3 0 0 0,-4 2-1 15,2-1 1 1,1 1 0-16,-1-1 2 0,0 1 6 16,0-3-11-16,2 2 3 15,-4 0 0-15,1-2-1 16,-3-2 1-16,4-1 0 15,-4-2-6-15,5 0 12 16,-2-2-7-16,0 0 1 16,1 0 0-16,-4-3-3 15,0 2 3-15,-1-1-32 16,-6 1 23-16,-3 1-53 16,-9 0 19-16,-12 4-23 0,-11 1-70 15,-7-1-38-15</inkml:trace>
  <inkml:trace contextRef="#ctx0" brushRef="#br0" timeOffset="115172.3185">15146 9738 36 0,'0'0'82'16,"0"0"-36"-16,0 0-34 15,0 0 22-15,0 0-16 16,0 0-13-16,0 0 24 15,0 0 24-15,0 0-12 16,0 0-41-16,0 0-3 16,0 0-10-16,0 0 5 0,0 0-7 15,0 0-4-15,0 0 1 16,0 0 6-16,0 0-32 16,0 0-98-16</inkml:trace>
  <inkml:trace contextRef="#ctx0" brushRef="#br0" timeOffset="116329.0669">15156 9711 28 0,'0'0'31'0,"0"0"8"15,0 0 37-15,0 0-47 16,0 0 1-16,0 0-11 16,4-1 6-16,-4 1 32 15,0 0-28-15,0 0-24 16,0 0 23-16,0 0-28 16,0 0 0-16,0 0-6 15,0 0 23-15,0 0 0 16,0 0-17-16,0 0 3 15,0 0 26-15,0 0-29 16,0 0 0-16,0 0 12 16,0 0-1-16,0 0-10 0,0 0-1 15,-1 0 0-15,-3 0 45 16,-5 0-41-16,1 0 7 16,-1 1 24-16,-1 2-30 15,-2-1 0-15,-2 1-5 16,0 2 0-16,2 0 31 15,-3-1-31-15,4 1 0 16,1 0 23-16,-3 1-19 16,0 0-4-16,0 1 0 15,0 0 6-15,2-2 15 16,-2 4-21-16,2-3 0 16,-2 2 5-16,3 1 5 0,-4 0-10 15,1-2 0-15,-2 3 0 16,3-4 24-16,1 3-24 15,-2-2 0-15,4-2 1 16,2 0 10-16,-1 0-8 16,-1 1-3-16,3-3 3 15,0 2-1-15,2-2-2 16,1 0 0-16,0 0-2 16,3-2 7-16,-2 0-5 15,1 0 0-15,-2 1 2 16,2 1-2-16,-3 0 0 15,1 0 0-15,0 1 7 16,0-2-7-16,0 1 0 16,2-1-1-16,-2 0 10 0,0 1-6 15,3-3-3-15,0 0 0 16,0 2-18-16,0-1 14 16,0 1-49-16,4 1-30 15,12-3-43-15,10 0-33 16,6-2-150-16</inkml:trace>
  <inkml:trace contextRef="#ctx0" brushRef="#br0" timeOffset="117490.4281">15116 9789 5 0,'0'0'101'0,"0"0"-45"16,0 0-10-16,0 0 3 16,0 0-38-16,0 0 36 0,3-15-29 15,0 10 2 1,-2 3 66-16,-1 1-69 0,0 1 23 15,0 0 9-15,0 0-42 16,0 0 14-16,0 0-21 16,0 0 0-16,0 0 19 15,0 0-15-15,0 0-7 16,0 0 6-16,0 0-3 16,2 0 25-16,-2 0-25 15,0 0 0-15,1 0 28 16,-1 0-28-16,0 0 0 15,3 0 0-15,-1 0 6 16,2 0-4-16,2 0-2 16,-1 3 0-16,4 4 1 0,-4 0 1 15,3 1-2-15,0 0 4 16,-1-1-2-16,0 2 11 16,0-2-13-16,2 1 2 15,1-2-4-15,0 2 9 16,2-1-7-16,2 1 6 15,1 2-6-15,2 2 9 16,3 0-9-16,-1 1 0 16,1 0 1-16,0 4 7 15,-1 0-12-15,0 0 4 16,0 2 0-16,2-2-4 0,-2-2 3 16,-2 2 1-1,-1-1 15-15,-1-2-4 0,0 2-11 16,-1-2 3-16,0 0 0 15,-1-1 5-15,1 1-8 16,-1-2 0-16,4 3 16 16,-2 1-8-16,4 0-8 15,-2-1 14-15,-1-1-14 16,-1 0 6-16,-1 1-6 16,-1-3 0-16,0-2 10 15,-4 0-4-15,1-1-6 16,-2-2 2-16,0-1 0 0,-2-5-1 15,-2 2-1 1,2 1 0-16,-3-3 15 0,1 1-12 16,-1-1-3-16,-3-1 3 15,1 0 1 1,2 0 8-16,-3 0-12 0,1 0 0 16,-1 0 2-16,0 0 10 15,2 0-12-15,-2 0 0 16,1 0-3-16,1-6 2 15,-2 1-61-15,1-4-50 16,-1 1 27-16,3-5-135 16</inkml:trace>
  <inkml:trace contextRef="#ctx0" brushRef="#br0" timeOffset="117919.7742">15862 10090 84 0,'0'0'69'16,"0"0"-17"-16,0 0 28 16,0 0-23-16,0 0-2 15,0 0-19-15,0-1-34 16,0 1-4-16,0 0-7 15,0 0 9-15,0 1 15 16,0 10-13-16,0 0 0 16,4 3 13-16,-1 2-11 15,0 2 9-15,3 0 0 0,-2 5-5 16,-1-2 34-16,2 0-35 16,-3-3-4-16,-2-2 7 15,3-3-6-15,-3-2 11 16,0-1-15-16,0 0 3 15,-3-3-16-15,-8 4 7 16,-8-3 6-16,-4 0 16 16,2-3-16-16,-1-4-4 15,-2-1-21-15,1 0 25 16,-5-3-6-16,4-11-58 0,1-5-97 16</inkml:trace>
  <inkml:trace contextRef="#ctx0" brushRef="#br0" timeOffset="118893.4645">15059 9772 192 0,'0'0'37'16,"0"0"4"-16,0 0-28 16,0 0 10-16,0 0 30 15,0 0-30-15,-35 13 27 16,27-7-40-16,-1 3-7 15,0 1 34-15,-1-2-18 16,-2 2 14-16,-1-2-11 0,-1 0-16 16,-2-1 31-16,-3-2-32 15,-3 0 19-15,-2 3 18 16,2-2-35-16,-1 0 0 16,1 3-7-16,2-2 8 15,1 2-6-15,2-1-2 16,0 0 0-16,5-3 1 15,3 2 5-15,-1 0-6 16,0 2 0-16,-1-1 8 16,-1 1-1-16,-1-1-7 15,-1 2 0-15,-1-1 15 16,0-3-2-16,-1 3-13 0,1-2 4 16,-1 0 2-1,2 1 0-15,-1-3-6 0,1-1 0 16,2 1 13-16,-1-2 2 15,0 2-15-15,4-4 9 16,2 2-5-16,-1 0-1 16,1 1-3-16,-1 0 0 15,4-1 2-15,-1 0-2 16,1 0 0-16,4-1-2 16,0 0 9-16,0-1-12 15,0-1 5-15,0 0 0 16,0 0-5-16,0 0 5 15,0 0-9-15,0 0-5 16,0 0-35-16,0 0 23 0,0 0-56 16,0 2-38-16,-3-2 41 15,3 0-211-15</inkml:trace>
  <inkml:trace contextRef="#ctx0" brushRef="#br0" timeOffset="119283.5833">14494 9927 80 0,'0'0'26'0,"0"0"-13"16,0 0 11-16,0 0 18 0,0 0 14 15,0 0 14-15,-33 9-70 16,27 0 23-16,0 4 32 15,-1-2-27-15,-1 3 31 16,-1 2-39-16,-1-1 0 16,-1 2 51-16,1-1-62 15,-2-1-2-15,2 2 21 16,0 0-27-16,2-1 29 16,3-3-30-16,4-3 0 15,1 1 11-15,0-1-9 16,3 0-2-16,18 0 18 15,4-1-11-15,5-1 20 16,6 0-27-16,-2-4 3 16,0-2 3-16,-4 1-6 0,-2-3-6 15,-2 5-29-15,-7 2-77 16,-8-3-79-16</inkml:trace>
  <inkml:trace contextRef="#ctx0" brushRef="#br0" timeOffset="121533.3072">8737 10151 91 0,'0'0'98'0,"0"0"-26"0,0 0-40 16,0 0-7-16,0 0 7 15,0 0-20-15,0-2-12 16,0 5 0-16,0 10 51 16,0 3-12-16,0 4-4 15,-3 1 24-15,-2 8-22 16,0-2-2-16,1 3 2 16,-1 0-29-16,1-4 37 15,1-1-41-15,-1-1 5 16,1-5 17-16,1-4-21 15,1-5 7-15,1 0-12 16,0-10 11-16,0 2-15 16,0-1 4-16,0-1-10 0,0 0-13 15,0 0-57-15,3-6-9 16,14-16-97-16</inkml:trace>
  <inkml:trace contextRef="#ctx0" brushRef="#br0" timeOffset="122094.2157">9093 10129 23 0,'0'0'233'16,"0"0"-170"-16,0 0-23 16,0 0 17-16,0 0-37 15,0 0 12-15,-28 0-15 16,12 0-4-16,2 0 35 16,2 3-48-16,-1 5 12 15,3-1 10-15,3 0-17 16,2 3-5-16,1 0 0 0,4 2 0 15,-1 3-2-15,1 0 2 16,0 1 0-16,0 0-1 16,5-1 7-16,3-1-6 15,4-1 2-15,-5-2 10 16,2-1 3-16,-3 4-15 16,-3-1 0-16,0-1-2 15,0 1 2-15,-3 0-4 16,0 0 2-16,0 1 2 15,0-2 20-15,-1 1-18 16,-4-2-2-16,-2-3 22 16,-1 1-10-16,0-1-11 15,-6 0 3-15,-2-4-1 16,-1 1 25-16,-4 0-28 16,2-4 0-16,1 1 13 0,6-2-5 15,4 0-16 1,4 0 0-16,3 0-77 0,1-2-43 15,0-9-233-15</inkml:trace>
  <inkml:trace contextRef="#ctx0" brushRef="#br0" timeOffset="123566.4723">9269 10400 94 0,'0'0'68'15,"0"0"24"-15,0 0-13 16,0 0 12-16,0 0-3 16,0 0-51-16,9-11-14 15,-9 11-23-15,0 0 0 16,0 14 18-16,-6 2-4 15,-5 5 26-15,-2 0-27 16,1 1 3-16,-4 0 17 16,-1 2-33-16,-1-2 5 15,5 0 10-15,1-5-8 16,6-5-10-16,3-2 3 16,3-3-61-16,0 0-21 0,0-7-83 15,9-7-152 1</inkml:trace>
  <inkml:trace contextRef="#ctx0" brushRef="#br0" timeOffset="124271.0357">9481 10265 161 0,'0'0'34'0,"0"0"-18"16,0 0 29-16,0 0 36 0,0 0-16 15,0 0-64 1,3 0 3-16,-2 3 26 0,1 7-28 16,1 4 40-16,-2 5 1 15,-1 6-25-15,0 0 34 16,0 3-49-16,0-2 27 16,0 1 18-16,-4-2-38 15,1-6-6-15,-3-2 7 16,6-5-9-16,-2-2 10 15,1-3-12-15,1 0 0 16,0-4-7-16,0-3 2 16,0 0-54-16,0 0-29 15,6 0 18-15,6-18-96 16</inkml:trace>
  <inkml:trace contextRef="#ctx0" brushRef="#br0" timeOffset="124834.052">9705 10237 282 0,'0'0'80'0,"0"0"-44"16,0 0-33-16,0 0 16 15,0 0-3-15,0 0 26 16,49-16-42-16,-39 16 0 16,-1 0 1-16,0 1 0 0,-3 6-2 15,-3 1 0-15,2 3-10 16,-4-2-4-16,-1 5 19 16,0 2-4-16,0-1 13 15,-11 2 7-15,2-3 12 16,-1-3-19-16,6-3-1 15,1-3 15-15,3-2-26 16,0-2-1-16,0 1 7 16,0 1 0-16,0-2-13 15,0 1 6-15,1 3 0 16,8 1 5-16,0 0 2 0,0 5-7 16,-1-2 9-1,-2 3-6-15,-1 0-6 0,-3 0-5 16,-2 2 8-16,0 0 0 15,0 0 9-15,0-1-6 16,0-2 20-16,-9 0-19 16,-2-1 17-16,-1 0-12 15,-1-1 1-15,1-1 24 16,0-1-34-16,2-2 0 16,2 2-6-16,2-4-15 15,1 1-58-15,2-4-53 16,1 0-38-16,1 0-116 15</inkml:trace>
  <inkml:trace contextRef="#ctx0" brushRef="#br0" timeOffset="125796.806">10019 10529 44 0,'0'0'305'0,"0"0"-219"16,0 0-81-16,0 0-5 16,0 0 3-16,0 0-3 15,-4 39 36-15,-5-18 44 16,-2-1-64-16,0 0 19 15,1-1-2-15,1 0-18 16,1-4 11-16,0-1-26 16,1 0 4-16,1-1-17 15,-5-1 12-15,4-3-42 16,-2-2-37-16,4-4-70 16,2-3-58-16</inkml:trace>
  <inkml:trace contextRef="#ctx0" brushRef="#br0" timeOffset="126740.8898">10282 10400 128 0,'0'0'88'0,"0"0"5"16,0 0-37-16,0 0 51 0,0 0-12 15,0 0-51-15,0-4-18 16,0 4-26-16,0 2 5 15,0 13 8-15,0 2 1 16,-3 5 4-16,-2-1 20 16,2-1-25-16,0 2 12 15,0-1-12-15,-2-2-8 16,5-1 18-16,-2-1-23 16,1-3 0-16,1-1-3 15,0-2 10-15,-2-4-14 16,-1 1-17-16,3-4-53 15,0-2 18-15,0-2-77 16,6 0-68-16,9-10-65 0</inkml:trace>
  <inkml:trace contextRef="#ctx0" brushRef="#br0" timeOffset="127210.6737">10535 10389 360 0,'0'0'90'16,"0"0"-40"-16,0 0-50 15,0 0 11-15,0 0 25 16,0 0-36-16,0-8 0 0,-7 8-12 16,-1 8 28-16,-4 4-15 15,-1 4 23-15,1 0-20 16,-3 3 29-16,2 1-17 15,-1 0 1-15,1 2 12 16,2 3-26-16,1-1 5 16,3 0-4-16,4-4 9 15,1-1-10-15,2-2-3 16,0-5 0-16,0 1-4 16,3-2 10-16,5-1-6 15,0-5 0-15,1 2-19 16,-1-5 16-16,2-2-24 15,-1 0 21-15,0 0-6 16,-1 0-6-16,-2-7 10 0,-1-3 7 16,-3-2-12-16,-2-2 9 15,0 5-14-15,0-2-13 16,0 5 15-16,-3 3-13 16,-3 3 0-16,2 0 18 15,-2 0-30-15,0 3-23 16,0 10-46-16,3-3-68 15</inkml:trace>
  <inkml:trace contextRef="#ctx0" brushRef="#br0" timeOffset="128021.552">10753 10664 43 0,'0'0'105'16,"0"0"-89"-16,0 0 1 15,0 0-5-15,0 0 7 16,0 0 12-16,23-33 8 0,-13 30-10 16,-6 1 55-16,-2 2-44 15,1 0-6-15,-3 0-11 16,0 0-21-16,0 5 16 16,0 11 17-16,0 2-15 15,0 3 44-15,0 1-54 16,-5 0 9-16,-2 2 0 15,2-3-11-15,-1-3 14 16,4-1-22-16,0-5-19 16,2-1 14-16,0 0-56 15,3-5-63-15,12-6-115 16</inkml:trace>
  <inkml:trace contextRef="#ctx0" brushRef="#br0" timeOffset="128613.8187">11132 10493 324 0,'0'0'84'0,"0"0"-14"15,0 0-70-15,0 0 34 16,0 0-12-16,0 0-8 16,60-4-1-16,-44 4-11 15,-3 4-2-15,1 8 3 16,-1 2-3-16,-4 2-4 15,-2 0 0-15,-4 5 4 16,-3-3-2-16,0 2 2 16,0-4 0-16,-5 1-9 15,-4-6 18-15,0-1-9 16,6-3 20-16,0-4-13 0,3 0 12 16,0 1-19-16,0-3-1 15,0 2-10-15,6 1 11 16,6 0 13-1,1 2-13-15,-1 2 6 0,-1-1-1 16,-4 3-5-16,-1 1 0 16,-2-2-8-16,-4 4 24 15,0 3-16-15,0-1 0 16,0 2 7-16,-9 0 31 16,-2-3-19-16,0-1-5 15,2-2 5-15,0-3-19 16,5-3 0-16,2 2 0 0,2-5-41 15,0-2-16 1,5 0-110-16,10-2-87 0</inkml:trace>
  <inkml:trace contextRef="#ctx0" brushRef="#br0" timeOffset="128861.3005">11565 10793 241 0,'0'0'148'0,"0"0"-114"15,0 0-33-15,0 0 7 16,0 0 42-16,0 0-27 16,-10 67 19-16,5-49-7 0,-3-2-35 15,1 4 0-15,1-4 0 16,1-2 6-16,1-3-12 15,2 1-10-15,2-4-105 16,0-5-165-16</inkml:trace>
  <inkml:trace contextRef="#ctx0" brushRef="#br0" timeOffset="129504.5536">11790 10624 258 0,'0'0'102'16,"0"0"3"-16,0 0-67 0,0 0-3 15,0 0 47-15,0 0-56 16,3 0 1-16,7 0-12 16,4-5-8-16,2 1 16 15,3 0-23-15,2 2 0 16,0 0 16-16,2 2-14 16,0 0-2-16,-1 0 0 15,-5 0 0-15,-1 7-3 16,-2 0 0-16,-6 0 3 0,3 2 3 15,-6-3-3 1,-2 2-7-16,-2-2 7 0,1 4 0 16,-2-1 0-16,0 4-8 15,0 4 8-15,-5 1 6 16,-8 2 12-16,1 0-18 16,-2 2 14-16,1-3-8 15,6-2 30-15,-1-3-36 16,7-4 0-16,1-3 8 15,0-4-8-15,0 1-11 16,0-1-15-16,0-1-53 16,7-2-32-16,1 0-143 15</inkml:trace>
  <inkml:trace contextRef="#ctx0" brushRef="#br0" timeOffset="131151.6706">11678 10122 282 0,'0'0'27'16,"0"0"-15"-16,-94-62-10 15,58 45-2-15,-3 2 54 16,-5 1-9-16,3 1 12 15,-2 1-23-15,1-2 2 16,3 1-8-16,1-2-8 16,2-1-14-16,-1 0 30 15,-2-1-33-15,-8 0-3 16,-3 0 21-16,-9-3-14 0,-3 1-2 16,-1 0-5-16,1-1 0 15,3 0-2 1,1-1 2-16,-1 2 0 0,-3 0 1 15,4 1 4-15,0 0-3 16,2 4-2-16,-1 5 0 16,-6 0 0-16,1 4 0 15,-1-2 0-15,6 2-11 16,5 1 27-16,10 0-16 16,3 2 0-16,2 0 1 15,5 2-3-15,-1 0 2 16,1 0 0-16,1 0-7 0,-3 0 16 15,-4 0-14 1,-5 0 5-16,-2 0 0 0,-5 0-1 16,-5 7 1-1,-4 0 0-15,-8 0-6 0,0 1 13 16,1-1-7-16,5 0 0 16,3 0 0-16,5-2 2 15,-3 1-2-15,1 0 0 16,-5 2-12-16,-1 0 25 15,-6 3-13-15,-1 6 0 16,-9 2 4-16,-6 6-22 16,-5-1 18-16,-3 2 0 15,3-5 1-15,3 2 0 16,5-1-1-16,5 3 0 16,8 1 6-16,5 4-10 0,7 2 4 15,10 2-1 1,7 5-11-16,8 6 13 0,11 5-2 15,8 9-1-15,7 1 0 16,4 1-21-16,0 0 23 16,14-5 0-16,9 2-5 15,4 0 5-15,13-2 0 16,5 2-2-16,10-3 3 16,11-3-6-16,10 1 5 15,16-3 0-15,7 1 10 16,11-3-10-16,5 1 0 15,10-6-12-15,2-2 31 0,6-4-25 16,2-5 6 0,3-3 0-16,-1-3-19 0,-1-4 25 15,2-1-6-15,0 0 0 16,-4-2 3-16,3 2-5 16,0-1 2-16,-4-2 0 15,-3-4-6-15,-6-6 6 16,-7-5-3-16,-3-3 2 15,-6 0 2-15,-6 0 19 16,-5-4-20-16,-6-4 1 16,-8-5 14-16,-1-4-10 15,-4-2 4-15,2-3-9 16,-2 1 1-16,-6-4-1 16,-8 1 0-16,-5 1 8 15,-3-2-15-15,-4 0 7 0,-1-3 0 16,-2-3 3-16,-5-1 16 15,3-2-25-15,-7 0 6 16,-2 3 0-16,-6 2 8 16,-5 2-8-16,-3 2 0 15,-3 2-8-15,-9 3 18 16,-2 1-28-16,-3-1 18 16,-2-1 0-16,-2-5 7 15,-3 1-7-15,0-5 0 16,0-3-2-16,-1-1 16 15,-8-5-13-15,-2 1-1 16,1 2 0-16,-4 1 1 0,2 4 4 16,-4 3-5-1,1-3 14-15,-6 0-2 0,-4-2-13 16,-7-3 1-16,-2-3 0 16,-5-1 7-16,-5-1 6 15,-3 4-17-15,-2 2 7 16,4 4-3-16,2 4 39 15,6-2-39-15,3 5 0 16,2-2 17-16,1 4-16 16,1-1-1-16,-6 5 0 15,-5-1 4-15,-3 5-6 16,-6 1 2-16,2 5 0 16,2 3-6-16,2 1 7 0,5 4-1 15,-1 0 0-15,3 0 7 16,4 2-15-16,0 5 8 15,5-3 0-15,4 2-18 16,4 0 8-16,4-1-20 16,2-1-8-16,3 3-42 15,4-2-7-15,5-2-164 16</inkml:trace>
  <inkml:trace contextRef="#ctx0" brushRef="#br0" timeOffset="132627.6393">16599 10410 89 0,'0'0'58'0,"0"0"11"16,0 0 48-16,0 0-86 15,0 0 28-15,0 0-21 16,0 0-3-16,-18-30 4 15,10 26-39-15,2 0 3 16,-4-1-6-16,-5 4 3 16,0-1 0-16,-4 1-3 15,1 1 19-15,-2 0-16 16,1 0 0-16,3 0 0 16,6 0 10-16,-1 0-10 15,5 0-11-15,0 0 6 0,-2 0-36 16,2 3 38-1,2-2-21-15,1 1 23 0,0 1-36 16,-1-1 5-16,2 0-64 16,2-2-101-16</inkml:trace>
  <inkml:trace contextRef="#ctx0" brushRef="#br0" timeOffset="133452.7641">16348 10701 26 0,'0'0'213'16,"0"0"-160"-16,0 0-25 0,0 0-18 16,0 0 50-16,0 0-5 15,0-2-31-15,0 2-2 16,0 2-22-16,-5 8 0 16,-2 5 29-16,-2 2-29 15,5 2 18-15,1 1-18 16,3 0 10-16,0-5-11 15,0-3 8-15,4-7-7 16,8-3 7-16,3-2 1 16,1 0 9-16,4-2-6 15,2-13-2-15,-1-2 13 0,-1-6-22 16,-1-2-6 0,-6-5-1-16,-4 0-8 0,-6-2 10 15,-3-4 0-15,0 0 5 16,0 1 25-16,-6 2-15 15,-1 4-4-15,5 3 32 16,2 3-36-16,0 4-3 16,0 5 1-16,6 3 0 15,3 4-17-15,5 0 17 16,2 5 0-16,1 1-3 16,0 1 12-16,1 0-9 15,-1 0 0-15,-5 6 0 0,4 2-4 16,-7 1 4-16,-4 3-5 15,2 0-10-15,-4 0 9 16,-3 3 5-16,0 4-12 16,-6 0 13-16,-11 5-2 15,0-4 9-15,5 3-7 16,0-3 24-16,3 0-19 16,9 1-3-16,0-5-2 15,0 0-61-15,21-4-27 16,5-7-133-16</inkml:trace>
  <inkml:trace contextRef="#ctx0" brushRef="#br0" timeOffset="134045.7436">16898 10568 342 0,'0'0'78'15,"0"0"-38"-15,0 0-32 16,0 0-8-16,0 0 64 15,0 0-48-15,75-25-2 0,-59 25-10 16,2 0 3-16,-6 0 8 16,-1 0-15-16,-4 8 0 15,1 3-16-15,-8 5 12 16,0 0 4-16,0 2 0 16,-15 1 1-16,-3-2-2 15,-5 0 3-15,3-5-2 16,2-2 23-16,1-3-15 15,7-2-8-15,2-3 1 16,4 1 5-16,0-3-3 16,2 0-3-16,2 0 0 15,0 0-8-15,0 0 8 16,0 0-11-16,0 0 5 0,0 0-22 16,0 0 26-16,0 0 2 15,0 3 0-15,2 3 2 16,6 2-1-16,1-1-1 15,2 5 22-15,7-3-15 16,-1 3 14-16,-1-4-21 16,3 1 0-16,-4-2 6 15,1-2-5-15,-2 1-2 16,-1 1-31-16,-4-3-72 16,0-1-102-16</inkml:trace>
  <inkml:trace contextRef="#ctx0" brushRef="#br0" timeOffset="134345.0416">17295 10756 321 0,'0'0'38'16,"0"0"-31"-16,0 0-7 16,0 0 32-16,0 0-23 15,0 0 13-15,0 0 1 16,18 83-7-16,-23-67 41 0,-8 0-48 16,-2 1 10-16,-7-2 2 15,0 2-9-15,-5 1-21 16,1-3 9-16,1-1-83 15,9-6-78-15</inkml:trace>
  <inkml:trace contextRef="#ctx0" brushRef="#br0" timeOffset="135604.0443">17710 10822 273 0,'0'0'22'16,"0"0"1"-16,0 0-10 15,0 0-11-15,0 0 80 16,-79 67-62-16,74-54-16 16,5-1 26-16,0 0-30 0,0-3 0 15,13-2 45 1,4-2-31-16,4-4 53 0,1-1-67 15,-2 0 5-15,1 0 27 16,-3-4-26-16,-1-7-6 16,-2-2 0-16,-3-1 6 15,-4-3-26-15,1-1 20 16,-2-4 0-16,-5-3-3 16,-2-2 7-16,0-2-4 15,0-1 0-15,-2 0 5 16,-5 1 1-16,2 1-6 15,1 0 0-15,4-1 3 16,0 3-1-16,0 0-2 16,0 3 0-16,0 2 7 15,9 6-21-15,1 4 14 0,-1 3 0 16,2 3-17 0,2 3 17-16,1 2 0 0,5 0-1 15,-4 0 9-15,3 0-5 16,-6 7-3-16,1 1 0 15,-4 0-12-15,-3 4 12 16,0-1-14-16,-3 1 8 16,-3 2 6-16,0 3 0 15,0 0 0-15,-10 2 0 16,-3-1-2-16,-1-1 10 16,-1-2-8-16,0 1 0 15,5-4 2-15,2 2-8 0,2-1 6 16,0 1-36-1,5 3-4-15,1-7-136 0,0-1-127 16</inkml:trace>
  <inkml:trace contextRef="#ctx0" brushRef="#br0" timeOffset="136243.4186">18131 10853 104 0,'0'0'97'0,"0"0"-67"0,0 0 8 15,0 0-13-15,0 0 91 16,0 0-57 0,-53 83 23-16,34-64-60 0,1-2-19 15,3 0 42-15,0-1-45 16,2-3 0-16,4 1 13 15,1-4-13-15,5-2-42 16,3-4-94-16,0-4-75 16</inkml:trace>
  <inkml:trace contextRef="#ctx0" brushRef="#br0" timeOffset="136608.7597">18480 10668 159 0,'0'0'74'0,"0"0"11"16,0 0-28-16,0 0-9 15,0 0 34-15,0 0-47 16,7 11-29-16,-7 0 36 16,0 6-7-16,0 0 1 15,0 3 26-15,0 0-46 16,0 1 16-16,0-1-32 0,-6-3 6 16,0 0 19-16,-3 2-25 15,1-2 0-15,0 0 1 16,-3-1 7-16,2 1-16 15,-3 0-70-15,5-2-92 16,5-8-25-16</inkml:trace>
  <inkml:trace contextRef="#ctx0" brushRef="#br0" timeOffset="137088.1659">18739 10786 379 0,'0'0'30'16,"0"0"-23"-16,0 0-6 16,0 0 24-16,0 0 9 15,0 0 34-15,9-35-42 16,-9 35-20-16,0 0-6 16,0 9-7-16,-6 6 7 15,-7 6 20-15,1 2-6 16,1 0-1-16,-2 0 1 15,3 0-13-15,3-2 31 16,0-4-32-16,4-4 0 16,2-6 12-16,1-5-10 15,0-2-2-15,0 0 0 0,7 0 3 16,12 0 23-16,5-10-26 16,1-3 0-16,-2-4 12 15,-5-2-8-15,-2-1-3 16,-4-2-1-16,-4 1 15 15,-1-3-23-15,-3 2 8 16,-2 2 0-16,-2 1 9 16,0 5-9-16,0 5-7 15,0 2 0-15,0 4 8 16,0 2-23-16,-3 1 5 16,-6 0-45-16,-1 3 50 15,-4 8-18-15,-1 3-25 0,5-2-26 16,-2 2-89-1,6-4-37-15</inkml:trace>
  <inkml:trace contextRef="#ctx0" brushRef="#br0" timeOffset="137968.2433">19128 10873 365 0,'0'0'97'0,"0"0"-80"15,0 0-17-15,0 0 21 16,0 0 0-16,0 0 17 16,0 35-38-16,-13-20 17 15,2 4 46-15,-8-3-56 16,-1 4 11-16,-5 0-1 16,0 0-17-16,0-1 3 15,4 0-3-15,9-4-76 16,9-5 40-16,3-8-183 15,15-2-22-15</inkml:trace>
  <inkml:trace contextRef="#ctx0" brushRef="#br0" timeOffset="138493.7738">19437 10676 311 0,'0'0'52'16,"0"0"17"-16,0 0-66 0,0 0 5 15,0 0 70 1,89-27-57-16,-70 27-5 15,0 0 13-15,-7 0-21 0,-1 0-8 16,-4 11-5-16,-4 3-6 16,-3 2-3-16,0 4 14 15,-15 0 0-15,-10 1 1 16,-1-1-1-16,-2-1-10 16,1-4 8-16,7-3 4 15,4-3-4-15,4-5 2 16,8-1-2-16,2-2 2 15,2-1 1-15,0 2 9 16,0-2-10-16,0 0 11 16,0 3-17-16,0 4 6 15,10 0 0-15,0 1 20 0,3 2-18 16,3-1 18-16,1 0 7 16,4 1-9-16,-3-1 24 15,3-3-42-15,-4 3 0 16,0-4 13-16,-7 0-13 15,1 0-17-15,-1-1-72 16,2-3-49-16,6-1-87 16</inkml:trace>
  <inkml:trace contextRef="#ctx0" brushRef="#br0" timeOffset="138927.2041">20035 10640 25 0,'0'0'19'16,"0"0"12"-16,0 0-2 15,0 0 22-15,0 0 11 16,0 0-24-16,-56-1-8 15,50 16-19-15,1 0 4 16,2 1 27-16,2 0-27 16,1-3-13-16,0 3-4 0,3-2-1 15,9-1 3 1,1 1 11-16,-4-3-9 0,-2 0 24 16,-4-2-26-16,-1-1 0 15,-2 1 43-15,0 1-40 16,0 0 33-16,-5 4-9 15,-8-2-24-15,-4 1 40 16,-6 0-42-16,-6-2-1 16,-1-2 21-16,2 2-21 15,7-5 0-15,9 2 0 16,9-4-14-16,3-1-18 16,0-3-131-16,18 0-97 15</inkml:trace>
  <inkml:trace contextRef="#ctx0" brushRef="#br0" timeOffset="141169.9035">20189 10287 230 0,'0'0'9'0,"0"0"4"15,-124-19-11-15,76 14 25 16,-8-4 38-16,-7 4-60 16,-7-3 1-16,-5 0 2 15,4-1 9-15,6 1 24 16,12-1 4-16,7 3-27 16,4-5 45-16,6 2-56 15,-8-3 10-15,0-1-1 0,-8 0-13 16,-9-1 29-1,-5 0-32-15,-6 0 0 0,-7-1 32 16,5-2-30-16,0 4-1 16,6-3 15-16,2 0-11 15,4 1 9-15,2-4-14 16,5-1 0-16,3 3 7 16,8 3-2-16,6 3-5 15,1 2 0-15,7 2 2 16,2 2-13-16,-1 3 11 15,2-3 0-15,-4 2-3 16,-3-1 6-16,-2 1-3 16,-3-1 0-16,-2 1 7 15,-2-2-15-15,5 2 8 16,-1-1 0-16,2-1 8 0,2 0-8 16,3 2 0-16,3-3-8 15,2 1 16-15,3 2-9 16,0 1 1-16,-1 1 0 15,0-1-1-15,0 2 1 16,-2 0 0-16,-1-1-6 16,-1 1 17-16,-3-3-14 15,0 3 3-15,-1-3 0 16,-2 3-18-16,-2 0 33 16,-3 0-20-16,-5 0 5 15,-1 0 0-15,1 0 8 16,3 0-8-16,0 0 0 0,3 0-2 15,-2 0 2-15,-3 0 0 16,0 0-2-16,-3 0 9 16,0 3-13-16,1 1 6 15,4 4 0-15,3-3 0 16,6 4 0-16,2-2 0 16,3 0-2-16,3 1 11 15,-1-1-18-15,1 1 6 16,-2 1 3-16,-5 1-12 15,0-2 16-15,-2 1-4 16,-4-1 7-16,1 1-3 16,-3 1-8-16,2-1 3 15,4 2 1-15,1-2-2 0,3 4 2 16,1-2 0-16,-3 3-11 16,2 1 34-16,-2-1-26 15,0 4 3-15,-1-3 0 16,0 1-9-16,3 1 9 15,2 3 0-15,5-1 0 16,3 2 1-16,8 2-2 16,5 2-12-16,1 0 13 15,3 1-12-15,3 3 12 16,0 2 0-16,0-1-11 16,0 6 20-16,9 0-9 15,3-2 0-15,3 5 2 0,3 0-12 16,5 1 10-1,1-1-1-15,1 0-19 0,1-6 13 16,4 1 7-16,1-1-1 16,2-2 3-16,6 3-3 15,-2-2 1-15,2 2 0 16,0-1-6-16,2-4 7 16,0 2-1-16,2-1 0 15,0-2 1-15,1 0-16 16,-1-2 15-16,0-2 0 15,-1-4-4-15,3-1-1 16,2-2 5-16,6-1-6 16,3-3 13-16,4 4-2 0,1 2-5 15,-3 1 0 1,-4 1-3-16,-4-2 3 0,-6 4 0 16,1-3-4-16,-1-2 10 15,0-2-13-15,2-3 7 16,0-1 0-16,2-1 4 15,1 0-4-15,5 1 0 16,4-2-2-16,6-2 10 16,1 1-7-16,1-4-1 15,3-1 3-15,-4 1-15 16,5 0 14-16,1-1-2 16,2 1 0-16,0-1 3 15,0 0 4-15,2-1-7 16,1 1 0-16,3 1-10 0,-2 0 10 15,0 0-10 1,2-1-8-16,-2 2 2 0,1-4 16 16,-4 1 0-16,-4-3 1 15,-7 0-9-15,-8 0 24 16,-4-3-15-16,-2-5 29 16,2-1-7-16,2-1-3 15,-1 0-20-15,1 0 0 16,-1 1 1-16,-1-3-1 15,-3 1 0-15,-1-2-7 16,-2-1 19-16,0-6-12 16,0-2 0-16,1-2 0 0,-6-2 8 15,2-2-8-15,-3 2 0 16,-1-1-15-16,0 7 34 16,-2 1-30-16,-2 6 11 15,0 0 0-15,-4 3-1 16,-3 1 1-16,0 1 0 15,-2-1-4-15,-1-2 15 16,-2 0 3-16,-1-1-14 16,0-3 0-16,0 0-6 15,-3-2 6-15,0 0 0 16,-6 0-4-16,-1 0 7 16,-5 3-20-16,-1 0 17 15,-4 1 0-15,-1 2 3 0,0-1-3 16,0 1 0-16,0 0 3 15,0-3 11-15,-3 0-5 16,-2-2-9-16,-2-2 0 16,-1-2 10-16,-1-1-10 15,-1-4 0-15,-1 2 1 16,-1-2 10-16,-2 0-18 16,1 2 7-16,-5-2 0 15,2 0 18-15,-2-3-18 16,0-2 0-16,1 2 0 15,2 0 14-15,-2 1-10 16,0 3-4-16,2 2 0 16,-1 0-14-16,1 4 14 15,1 2 0-15,-3 2-3 0,0 3 13 16,0 1-14-16,-1 1 4 16,1 0 0-16,1 1 0 15,4 2 0-15,0 1 0 16,4 2-3-16,2 0 13 15,-1-4-7-15,-2 2-3 16,3 0 0-16,-2-3-3 16,1 2 3-16,-3-4 0 15,-2-2-11-15,-5-3-10 16,-4-2-40-16,-9-4-54 16,-7-6-159-16</inkml:trace>
  <inkml:trace contextRef="#ctx0" brushRef="#br0" timeOffset="147086.294">13926 6288 461 0,'0'0'65'16,"0"0"-3"-16,0 0-42 15,0 0 0-15,0 0-13 16,0 0 24-16,0 0-31 16,53-61 0-16,-14 32 20 15,1-4-10-15,-2 1-7 16,-1-2-3-16,-3 2 22 16,-1-1-11-16,-3-3-11 15,-5 4 0-15,-4 5-5 16,-11 8 14-16,-5 7-18 15,-3 7 9-15,-2 2-9 16,0 3-20-16,0 0 7 16,-5 3-2-16,-13 16 15 15,-6 8 18-15,-1 4-3 0,6 1-5 16,5-3 24-16,8-5-36 16,6-3 11-16,0-6-4 15,0-3-8-15,14-2 14 16,11-8-2-16,6-2 0 15,5 0 12-15,0-2-11 16,-11-8-1-16,-8 6 0 16,-11-1-6-16,-6 4 14 15,0 1-16-15,0 0 4 16,-3 8-7-16,-12 10-24 16,-2 7 35-16,1-3 0 15,7-2 29-15,3-6-29 16,6-4-4-16,0-5 1 15,6 2-3-15,15-7-6 0,4 0 12 16,8 0 0-16,1 0 7 16,-4-12-7-16,-7-1-19 15,-9-3 19-15,-9-1-7 16,-5 0-13-16,0 1 6 16,-6-2-5-16,-13-1 7 15,-4 4-22-15,5 1 26 16,1 4 8-16,6 4 0 15,5 4-36-15,3 2 36 0,1 0 1 16,2 0-1 0,0 8-1-16,0 6-1 0,5 3 1 15,13 0 1-15,4-2 10 16,5-1-10-16,1-4 0 16,1-3 18-16,-1-4-14 15,-3-3-4-15,-3 0 4 16,-2 0 6-16,-2-13 14 15,-4-3-24-15,-5-4 20 16,1 0-27-16,-4-1 23 16,-3-1-16-16,1-2 6 15,-1 2-4-15,5 2-2 16,4 3-4-16,3 3 4 16,5 5-17-16,6 1 17 15,2 4 0-15,0 3-10 0,-1-1 27 16,-2 2-35-1,-5 0 18-15,-3 0 0 0,-5 12-7 16,-5 1 5-16,-5 4-10 16,-2 4 3-16,0-4 18 15,0 2 11-15,0-4-20 16,0-1 0-16,0-1 12 16,8-1-8-16,3-2-5 15,8-3 1-15,2-7 0 16,11 0-7-16,6 0 8 15,4-9-1-15,-2-8 0 16,-1 0 0-16,-9-3-9 0,-11 0-6 16,-1-4 30-16,-9-1-30 15,-5 0-17-15,-2 0-32 16,-2 5 43-16,0 4-24 16,0 6 35-16,-6 8 5 15,0 2-15-15,-6 0 17 16,2 14-8-16,-8 6 22 15,0 4 14-15,0-1 3 16,0 2-10-16,5-5-3 16,4-1-9-16,3-5 10 15,6-6-16-15,0-2 0 16,0-5-26-16,0-1 11 16,0 0 11-16,9 0 4 15,10-2 22-15,5-11-14 16,-3-4-6-16,-2 1-2 0,-2-1 21 15,-4 5-21 1,-5 2 0-16,-4 4 2 0,-2 3 5 16,-2 2 23-16,0 1-30 15,0 0 0-15,0 5-30 16,0 11 39-16,0 7-9 16,-12 1 21-16,-5 3-12 15,-2-1 29-15,-5 2-34 16,-1-3 3-16,-3 0 42 15,8-4-46-15,2-2-3 16,7-6 6-16,3-6 10 16,5-4-20-16,3-3 4 0,0 0 0 15,0-4-23-15,16-12 16 16,11-6-24-16,4-1 20 16,3 3 2-16,1 1-13 15,-1 2 13-15,-4 5 9 16,-2-1 22-16,-4 1-21 15,-4 1-1-15,1 0 20 16,-4-1-17-16,0-4 16 16,-1 0-15-16,-4-2-3 15,1-1 15-15,-4 1-16 16,-3 1 0-16,-6 3-3 16,0 2 4-16,0 7-15 15,0 4-1-15,-6 1 15 0,-7 6-19 16,-2 11 23-1,0 7-4-15,3-1 8 0,5-2 0 16,5 0-4-16,2-7-4 16,0-6-8-16,0-1-22 15,5-3 26-15,5-3 4 16,5-1 11-16,2 0-9 16,2 0 3-16,3-10-5 15,-1-5 0-15,2 1-17 16,3-3 17-16,0 1-30 15,-4 1 19-15,-4 4-16 16,-6 3 16-16,-6 3 8 16,-5 4 6-16,-1 1-12 15,0 0 9-15,0 0 0 0,0 15 3 16,0 5 6-16,0 1 22 16,6-3-31-16,5 0 0 15,5-6-5-15,11-4 5 16,7-5-45-16,5-3-88 15</inkml:trace>
  <inkml:trace contextRef="#ctx0" brushRef="#br0" timeOffset="147731.9391">15927 5917 312 0,'0'0'125'15,"0"0"-17"-15,0 0-78 16,0 0-26-16,0 0-4 15,0 0 0-15,26-70-2 0,-4 45 1 16,3-8-14 0,1-2 7-16,1 0 8 0,0-2-9 15,-4 4 11-15,-2 1-4 16,-7 6-8-16,-7 11 10 16,-1 9-15-16,-6 6 14 15,0 0-14-15,0 0 12 16,-3 6-34-16,-9 11 37 15,0 7 0-15,-1-2 13 16,7 2 6-16,1-2-19 16,5-3 0-16,0-2 13 15,0-3-2-15,0-4-11 16,11-3 0-16,5-4 8 16,0-1 18-16,9-2-7 15,0 0-18-15,3-4 6 16,-1-6-4-16,-4 2-3 15,-6 0 0-15,-8 5 5 0,-6 0-3 16,-3 3-2-16,0 0-28 16,0 0 21-16,-12 17-17 15,-10 8 22-15,-8 4 2 16,-1 4 0-16,4-1 34 16,10-3-34-16,13-3 9 15,4-4-26-15,4-9 10 16,19-6-7-16,5-5 12 15,3-2-18-15,-3 0-46 16,-5-19-132-16</inkml:trace>
  <inkml:trace contextRef="#ctx0" brushRef="#br0" timeOffset="147899.2759">16042 5593 391 0,'0'0'0'0,"0"0"-26"15,0 0-68-15,103 27-123 16</inkml:trace>
  <inkml:trace contextRef="#ctx0" brushRef="#br0" timeOffset="148797.5093">16491 5828 192 0,'0'0'155'16,"0"0"-76"-16,0 0-37 15,0 0-4-15,0 0-22 16,0 0-13-16,-1 2 79 0,2-2-47 15,11-12 1-15,4-2-14 16,0 1-21-16,1-1-2 16,-2 4-14-16,-1-2-6 15,-4 3 0-15,-4 4-76 16,-6 0-10-16,0 5 0 16,0 0-186-16</inkml:trace>
  <inkml:trace contextRef="#ctx0" brushRef="#br0" timeOffset="149134.6441">16491 5828 287 0,'108'44'160'16,"-104"-44"-127"-16,5-12-8 15,1-6 16-15,3-2-24 16,4-6 8-16,4-3-20 16,-1-2 8-16,0-3 6 15,3 0-19-15,-1 3 0 16,-4 0 2-16,0 4-2 16,-8 5 0-16,-3 5-3 15,-4 8 14-15,-3 3-30 0,0 4 19 16,0 2-20-1,0 0 6-15,0 0-48 0,0 8 35 16,-8 9-12-16,-4 3-28 16,-3 0-26-16,2-6-196 15</inkml:trace>
  <inkml:trace contextRef="#ctx0" brushRef="#br0" timeOffset="149644.6526">16317 5747 273 0,'0'0'58'0,"0"0"52"0,0 0-90 15,0 0-19 1,0 0-1-16,0 0-10 0,-21 18 10 15,15 1 18-15,0 3-16 16,3 2 33-16,3-1-35 16,0-2 0-16,0-4-7 15,15-3 7-15,7-2 0 16,4-4 1-16,2-4 10 16,-5-2-14-16,-6-2 3 15,-8 0-6-15,-6 0-9 16,-3-6 15-16,-3-8-28 15,-15-2 22-15,-7 1-63 16,-3 1 40-16,1 5 3 16,7 5 13-16,4 4 4 0,8 0-49 15,5 7-76-15</inkml:trace>
  <inkml:trace contextRef="#ctx0" brushRef="#br0" timeOffset="150390.1717">16684 5832 289 0,'0'0'80'0,"0"0"-13"16,0 0-67-16,0 0 0 15,0 0 14-15,100-19-14 16,-63 7 0-16,0-4-21 16,-1-2-18-16,-4-3 1 15,-3-1 35-15,-7-5 0 16,-3 3-15-16,-5-3 18 16,-2 1 0-16,1-1 9 15,-2 1-6-15,0-4-3 16,-1-1 29-16,3-1-17 15,1 2 29-15,-4 5-39 16,-2 8 17-16,-4 4 50 0,-1 6-66 16,-3 5 28-16,0 2-30 15,0 0-1-15,0 0-1 16,0 15-13-16,-12 13 14 16,-3 4 23-16,-3 5-15 15,2 1 5-15,5-3 19 16,7-2-32-16,4-7 2 15,0-4-4-15,0-7 10 16,6-6-17-16,2-4 25 16,2-5-16-16,5 0 0 15,3 0 7-15,3-14 11 16,5-4-18-16,1-4 2 16,-1 1 8-16,-8-3-1 15,-3 0-15-15,-6 6 6 16,-1 5 0-16,-5 6-8 0,-3 7 8 15,0 0 0-15,0 0-12 16,0 14-9-16,0 8 20 16,0 4 1-16,-3 1 3 15,-1 2 5-15,0-1-8 16,1-3 0-16,1-3 13 16,-1-8-3-16,2-3-20 15,1-5 20-15,-2-3-10 16,2-3 0-16,0 0-14 15,0 0 14-15,0 0-14 16,0 0-52-16,0 0 5 16,9 0 1-16,6 0-21 0,-6-5-45 15</inkml:trace>
  <inkml:trace contextRef="#ctx0" brushRef="#br0" timeOffset="150531.2388">17009 5521 142 0,'0'0'34'0,"0"0"-34"16,0 0-122-16</inkml:trace>
  <inkml:trace contextRef="#ctx0" brushRef="#br0" timeOffset="151878.5124">17807 5675 3 0,'0'0'277'16,"0"0"-264"-16,0 0-6 16,0 0 38-16,0 0 5 15,0 0 43-15,-2 29-62 16,2-29 13-16,3 0 42 16,15-8-18-16,10-11-9 15,7-5-59-15,4-5 15 16,-5 0-9-16,-3-1-6 0,-5-1 0 15,-7 0 5-15,-7 3-5 16,-6 3-2-16,-3 4-3 16,-2 9 1-16,-1 4-31 15,0 8 34-15,0 0-62 16,-2 2 16-16,-15 20 47 16,-2 12 0-16,-4 2 0 15,5 3 6-15,4-2 24 16,6-4-30-16,6-4 0 15,2-4 14-15,0-8-14 16,5-1-6-16,10-8 6 16,0-5 0-16,9-3 23 0,4 0-23 15,2-6 0 1,-3-7 13-16,-4-3-11 0,-8 2 8 16,-7 4-10-16,-8 5-3 15,0 5-17-15,0 0 20 16,-9 0-19-16,-9 3 1 15,-3 11 12-15,3 2 6 16,8 4 0-16,8 0 4 16,2-1-17-16,0-7 13 15,14 0-4-15,4-7 1 16,7-4 4-16,0-1-1 16,2 0 0-16,0-10 7 15,-2-7-32-15,-4 0 21 0,-4-5 4 16,-4-1-9-1,-5 3-8-15,-5-3 10 0,1 2 1 16,-4-1 6-16,0 3 2 16,0 4-2-16,0 4 0 15,0 5 2-15,0-1-2 16,0 6 2-16,0 1-2 16,0 0-5-16,0 0-3 15,0 4-7-15,2 15 15 16,1 5-19-16,-3 4 40 15,3 3-21-15,-2 6 0 16,-1 1 4-16,0-1 32 16,0-1-36-16,0-3 3 15,0-5 11-15,0-6-14 0,0-5 0 16,-1-5-1-16,-5-4 4 16,3-4-14-16,0-2 10 15,3-2 1-15,0 0-19 16,0 0 19-16,9-14-24 15,11-9-42-15,9-7-1 16,2-1 63-16,2-6-16 16,-2 1-31-16,-1 2 51 15,-3 5 3-15,0 10 4 16,-7 2 33-16,-1 5-21 16,-2 1 40-16,-3 2-38 15,-1-1 11-15,-2-1 26 16,2-1-55-16,2-2 2 0,-1 0 2 15,0-3-4 1,0-4 10-16,2-1-13 0,-4 1 0 16,-3 4 8-16,-2 8-6 15,-4 6-2-15,-3 3 0 16,0 0 6-16,0 14-13 16,-3 12-6-16,-5 7 13 15,2 4 37-15,4-3-23 16,2-4-10-16,0-5 10 15,2-5-11-15,12-6-6 16,0-8-45-16,5-3-40 16,-2-3 11-16,-1-13-227 0</inkml:trace>
  <inkml:trace contextRef="#ctx0" brushRef="#br0" timeOffset="152016.6765">18643 5491 330 0,'0'0'27'0,"0"0"-27"16,116 4-1-16,-66 1-95 15,-5 1-126-15</inkml:trace>
  <inkml:trace contextRef="#ctx0" brushRef="#br0" timeOffset="152988.8461">18315 5717 353 0,'0'0'75'15,"0"0"-75"-15,0 0 14 16,0 0 19-16,61-74-22 16,-50 57 21-16,-3 1 8 15,-1-3-29-15,-1 2 17 16,-2-3-26-16,1 0 5 15,-2-1 10-15,-1-1-17 16,0 1 0-16,0 1 21 16,1 3-16-16,-2 7 8 0,-1 4-13 15,0 3 0-15,0 3-24 16,0 0 24-16,0 0-28 16,-1 10 14-16,-14 16-10 15,-4 6 24-15,0 6 18 16,0 3-15-16,1 2 55 15,1 6-49-15,3 2-2 16,-2 3 35-16,6 1-37 16,-1-8-4-16,5-4-1 15,1-7 11-15,2-5-1 16,3-4-10-16,0-6 0 16,0-3 6-16,0-6-1 15,0-4-5-15,6-4 0 0,2-4 0 16,6 0-7-1,2 0 7-15,5-12-1 0,1-8-5 16,-6-4-6-16,-6-2-16 16,-8-3 7-16,-2 2 20 15,0 5-26-15,-5 10 27 16,0 7-36-16,2 3 35 16,0 2-9-16,1 0 20 15,2 2-24-15,0 6 35 16,0-1-42-16,13 0 14 15,9 0 7-15,9-2-17 16,5 0-34-16,1-5-154 16</inkml:trace>
  <inkml:trace contextRef="#ctx0" brushRef="#br0" timeOffset="163492.7331">18165 11301 135 0,'0'0'37'0,"0"0"16"16,0 0-21-16,0 0 25 15,0 0 10-15,0 0-41 0,0 0 16 16,0 0 9-1,0-4-27-15,0 4 25 0,0 0-29 16,0 0-14-16,0 0 37 16,0 0-37-16,0-1-6 15,0 1 0-15,0 0 3 16,0 0-9-16,0 0 6 16,0 0 0-16,0-2 10 15,0 2-8-15,0 0-2 16,0 0 2-16,0 0-1 15,0 0 2-15,0 0-3 16,0 0 0-16,0 0 4 16,0 0-2-16,0 0-4 0,0 0-1 15,0 0-13-15,0 0 9 16,0 0-7-16,0 0 10 16,0 0-11-16,0 0 18 15,0 0-3-15,0 0 0 16,0 0 5-16,0 0 0 15,0 0-5-15,0 0 0 16,0 0 17-16,0 0-7 16,0 0-8-16,0 0 5 15,0 0-5-15,0 0 3 16,0 2-5-16,-5 6 0 16,-8 6-9-16,-4 6 28 15,0 3-23-15,-6 5 8 0,2 0 8 16,-3 2 14-16,-1 1-26 15,1 0 3 1,-2 0 18-16,3 0-11 0,-2-1 6 16,-1 1-15-16,0-3 7 15,-1 2 21-15,-6 5-29 16,1 0 2-16,-2 2 5 16,-2 4 3-16,2-2-10 15,0 2 0-15,5-4-3 16,5-2 3-16,2-3 0 15,1 0 1-15,5-3 10 16,0-2-11-16,2-3 0 16,3-3-1-16,1-3 8 15,2-2-14-15,4-4 6 16,1-3 1-16,2-3-15 16,1-4 13-16,0 1-7 0,0-3-5 15,0 0-7-15,0 2 19 16,0-2-28-16,0 1-11 15,0-1 36-15,0 0-69 16,0 0-1-16,10-14-103 16</inkml:trace>
  <inkml:trace contextRef="#ctx0" brushRef="#br0" timeOffset="164324.5409">18113 11371 220 0,'0'0'164'16,"0"0"-66"-16,0 0-33 16,0 0-32-16,0 0-14 0,0 0-4 15,-6-7-9 1,12 7 8-16,10 0-13 0,4 0-1 15,6 8 45-15,4 1-19 16,-3 4 2-16,0 6-26 16,-2 2 10-16,-1 8 0 15,-2 5-12-15,2 3 0 16,0 7-7-16,1 4 22 16,1 2-4-16,3 3-11 15,-1 3 0-15,3-3 0 16,3-2 5-16,-2-3-5 15,3-5 0-15,-1-5 2 16,-3-2-2-16,1-5 0 16,-4-2 1-16,-1-2 0 15,0-1-1-15,-4-4 0 0,-2-2 0 16,-2-1 5-16,-3 0-5 16,-1-1 0-16,-2-1 0 15,1-3 3 1,-2 0-3-16,-1-2 0 0,-3 1 1 15,1-4 0-15,-1 1-1 16,1-3-2-16,0 0 2 16,-5-4-9-16,-1-1 9 15,-3-2 0-15,0 0 5 16,0 2-3-16,2-2 4 16,-2 0-6-16,0 0-11 15,-8 1-49-15,-28 1-138 0,-16-2-333 16</inkml:trace>
  <inkml:trace contextRef="#ctx0" brushRef="#br0" timeOffset="165427.1978">16224 12976 521 0,'0'0'6'16,"0"0"55"-16,0 0 11 16,0 0-72-16,0 0 7 15,0 0 44-15,-100-18-39 16,75 32 29-16,-2 7-41 16,3 8 10-16,2 2-2 15,5 0-2-15,4 1-6 0,7-6 2 16,5-4 6-16,1-5-13 15,0-2 5-15,7-6 0 16,9-4-4-16,5-3 4 16,-1-2-2-16,5 0-7 15,0-14-8-15,-4-5 13 16,-4-5-16-16,-7-1 20 16,-4-1-15-16,-6-3-8 15,0-3 23-15,0 3 0 16,-10-2 2-16,-2 2 6 15,3 5-8-15,2 2 1 16,1 2 39-16,6-1-37 16,0-1-6-16,10 1 1 15,9 0-7-15,7 1 7 16,2 6-21-16,0 4 6 0,-1 4-1 16,-4 6-3-16,-3 0 21 15,-3 2 2-15,-8 11-2 16,-5 5-11-16,-4 3 1 15,0 5 10-15,-1 0-10 16,-13 1 13-16,-2-3-3 16,2-3 23-16,4-2-15 15,3-3 16-15,5 1-24 16,2 0-15-16,3-8-1 16,18-9-116-16,6 0-186 15</inkml:trace>
  <inkml:trace contextRef="#ctx0" brushRef="#br0" timeOffset="165825.0108">16549 12874 486 0,'0'0'25'16,"0"0"-18"-16,0 0 0 15,0 0 9-15,84-22-6 16,-66 22 26-16,-5 0-36 16,-2 9-1-16,-8 6 1 15,-3 3-1-15,-5 4-17 0,-20 3 18 16,-8 3 7 0,3-4-7-16,5-5 13 0,6-5-4 15,9-9-2-15,7-2-7 16,3-1 6-16,0-2-14 15,0 1 4-15,0 2-5 16,10 3 8-16,7 2 1 16,1 1 14-16,4 3-6 15,1 2-8-15,-2-2 36 16,0 0-33-16,-2 1-3 16,0-1 10-16,-1 0-10 15,0 0-33-15,-4-5-41 0,-3 0-145 16</inkml:trace>
  <inkml:trace contextRef="#ctx0" brushRef="#br0" timeOffset="166095.5507">16974 13145 407 0,'0'0'7'0,"0"0"-7"16,0 0 1-16,0 0-1 15,-11 87 67-15,-1-58 2 16,-6 0-41-16,1-3 2 0,-3-3-10 16,7-4-8-16,2-5-5 15,8-5-2-15,3-3-10 16,0-6-49-16,17-6-107 15,9-20-122-15</inkml:trace>
  <inkml:trace contextRef="#ctx0" brushRef="#br0" timeOffset="166672.0659">17244 13138 531 0,'0'0'34'0,"0"0"44"0,0 0-34 16,0 0-7-16,0 0-17 15,0 0-17-15,-32 41 14 16,24-12-10-16,5-3-7 16,3-2 0-16,0-2 4 15,0-7-16-15,0-5 12 16,5-6 0-16,-2-2-1 15,2-2 8-15,-1 0-7 16,5-2 7-16,0-13 0 16,2-5 15-16,0-3-22 15,1-2-10-15,0 0 1 0,-3 0-8 16,-3-3 5 0,-3 1-8-16,-3-2 12 0,0-2 4 15,-2-4 3-15,-5 4 1 16,1-1 8-16,1 2-8 15,3 5 0-15,2 6-8 16,0 5 16-16,0 3-10 16,0 6 2-16,0 3 0 15,0 0 17-15,0 2-12 16,0 0-10-16,0 0 0 16,8 0 2-16,6 12-2 15,4 4 5-15,-1 1 0 16,-4 1-7-16,1 3 12 0,0 3-5 15,-5-3 13-15,-2 4-5 16,-3-3 2-16,-4-2-10 16,0 1 0-16,0-3-5 15,0 0 5-15,-11-5-42 16,0-5-53-16,1-8-83 16,4-4-222-16</inkml:trace>
  <inkml:trace contextRef="#ctx0" brushRef="#br0" timeOffset="174963.2834">16408 12401 344 0,'0'0'11'16,"0"0"-3"-16,0 0 17 0,0 0-21 15,0 0 37-15,0 0 8 16,0 0-26-16,-74-15 38 15,61 12-61-15,-2 0 0 16,-4 1 3-16,-3 0 4 16,-4 2 0-16,-1 0-7 15,-5 0 0-15,-3 0 9 16,-1 10 0-16,-1 1-9 16,1-2 12-16,2 2-7 15,1 3-6-15,-1-1 1 16,3 1 0-16,2 0 1 15,2-2 6-15,1 2-7 16,5 2 10-16,-3 2 3 16,2 3-4-16,-1 2-9 0,2 6 0 15,0 3-7-15,5-1 7 16,-4 2 0-16,5 1 13 16,-1 2-12-16,1 0 7 15,0 1-8-15,3-1 1 16,-1 4 16-16,2 1-17 15,-1 0 0-15,2 0 6 16,3 0-2-16,2 0 11 16,2-4-15-16,2 0 2 15,1 0-1-15,0 0-1 16,0-1-2-16,6 1 2 16,3 1 1-16,2-3 6 15,3 1-7-15,2-2-7 0,0-5-3 16,6-2 10-16,3-4-5 15,5-4-3-15,4-2 9 16,3-3-1-16,5-1 0 16,4-1 2-16,2 2-7 15,1-1 5-15,-1 1-19 16,0 1 13-16,-2 2-8 16,-1 0-4-16,-2-3 11 15,2 0-4-15,-1-4 2 16,4-2-5-16,4-5 1 15,10 0 1-15,-2-2 11 16,3-1 1-16,2 2 0 16,-4-2 6-16,1 0-32 0,3 0 26 15,4 0-8-15,2-9-1 16,0-2 5-16,2-5-1 16,-2 1-6-16,-1-4-17 15,-2 0 27-15,-4-1-7 16,-4-1-17-16,-6 0 24 15,-5-2-24-15,-4 1 16 16,-2-2 3-16,2-2 12 16,-1-1-6-16,-3 0 0 15,-4-3 2-15,-5 0-5 16,-6 1 6-16,-3-1-2 16,-4 0 8-16,-5 2-9 15,0 0 21-15,-2 2-21 16,-1-1 0-16,-1-1-7 0,-4-2 7 15,-1-4-6-15,-4-3-6 16,-1-2-7-16,0 0 17 16,-6-1-30-16,-10 1-19 15,-1 3 46-15,-5 0 9 16,-2 2-4-16,-4 3 42 16,-5 3-19-16,-4 2 32 15,-9 4-50-15,-5 0 1 16,-1 5-2-16,-5-4-4 15,0 4-2-15,-2 0 0 16,3 3 2-16,-1-1 14 16,4 0-14-16,1-2 0 15,1 3 16-15,-7-1-13 0,-2 0 19 16,0 4 3-16,-4 1-12 16,0 5 6-16,0 3-18 15,3-1-1-15,2 3 18 16,6 0-17-16,1 0-1 15,1 0-1-15,5 4 1 16,3-1 20-16,5-2-20 16,4 1 7-16,3-2-4 15,2 0-1-15,1 0-2 16,1 0 0-16,-1 0 3 16,3 0-13-16,-1 3 9 15,5 1-26-15,0 4 25 0,3 2-91 16,1 2-61-1,0 2-110-15</inkml:trace>
  <inkml:trace contextRef="#ctx0" brushRef="#br0" timeOffset="176328.0342">19301 12642 109 0,'0'0'114'0,"0"0"-11"15,0 0 19-15,0 0-67 16,0 0 12-16,0 0-21 16,0-3-5-16,0 3-11 15,2 15-29-15,5 8 19 16,-4 9 28-16,-1 2-32 15,-2 0 3-15,0 2 18 16,0-2-32-16,0-2 24 0,-5-6-13 16,-2-1-16-1,2-5 30-15,4-4-30 0,1-2-3 16,0-7-4-16,0-1 5 16,0-2-21-16,16-4-39 15,6 0-41-15,13-13-26 16,4-13-316-16</inkml:trace>
  <inkml:trace contextRef="#ctx0" brushRef="#br0" timeOffset="176720.246">19676 12784 529 0,'0'0'2'0,"0"0"21"0,0 0-16 16,0 0-7-16,0 0 75 15,0 0-30-15,-70 12-39 16,64 8 11-16,1 2-7 16,4-1 20-16,1 1-29 15,0-3-1-15,3-3 16 16,9-1-16-16,-1-5 2 16,5-4-5-16,1-3 6 15,0-3-1-15,2 0-2 16,0-11-2-16,-2-6-4 15,-2-4 7-15,-6-1-2 0,-5 0-2 16,-4 0-4 0,0 5-8-16,0 2 7 0,-6 3-12 15,-4 4 19-15,-3 4-30 16,2 4 14-16,-1 0 4 16,3 0 13-16,2 4-15 15,1 7 8-15,1 3-61 16,5 3 2-16,0-3-82 15,3-6-118-15</inkml:trace>
  <inkml:trace contextRef="#ctx0" brushRef="#br0" timeOffset="176973.2598">20126 12847 500 0,'0'0'35'0,"0"0"-32"16,0 0-3-16,0 0-6 16,0 0 6-16,0 0 75 15,0 47-43-15,-9-23 11 16,-4 2-14-16,-3-2-26 16,2 0 37-16,-2-2-40 15,7 0 0-15,3-3-9 16,1-2-21-16,5-7-50 15,0-5-37-15,1-5-149 16</inkml:trace>
  <inkml:trace contextRef="#ctx0" brushRef="#br0" timeOffset="177416.1264">20348 12755 397 0,'0'0'7'16,"0"0"23"-16,0 0-19 15,0 0 14-15,0 0 54 16,0 0-18-16,74-72-13 16,-51 72-40-16,3 0 1 15,-7 0 22-15,1 9-28 0,-4 4-6 16,-9 4-4-16,-4 0 7 15,-3 3-2-15,-3 3 2 16,-20 2 0-16,-7-2-13 16,3-6 13-16,7-2-2 15,7-6-3-15,7-6 10 16,5-2-14-16,1-1-1 16,0 0 5-16,0 0 3 15,12 0 4-15,5 0-1 16,4 0 5-16,0 0-2 15,0 0 19-15,1 0-20 16,4 0-3-16,-5 0 29 0,1 1-24 16,-1 1-5-16,-2-1 0 15,2-1-4-15,0 0-14 16,0 0-69-16,1-4-90 16</inkml:trace>
  <inkml:trace contextRef="#ctx0" brushRef="#br0" timeOffset="177828.838">20966 12593 370 0,'0'0'71'0,"0"0"-53"15,0 0-5-15,0 0 29 16,0 0-41-16,0 0 53 16,-57-29-42-16,56 29 4 15,-1 6-30-15,2 8 16 16,0 3-2-16,0 0 30 16,12-1-22-16,8 1 6 15,4 0-2-15,5-5-2 16,1 2 9-16,-3 1-19 15,-5 0 0-15,-7 2 16 16,-6 0-16-16,-6-3 0 16,-3 3 5-16,0-3 11 15,-10 1 25-15,-7 0-25 0,-4-3-9 16,-1 0 19-16,1-3-22 16,3-1-8-16,-1-3 3 15,1 0-65-15,-1-5-29 16,2 0-93-16</inkml:trace>
  <inkml:trace contextRef="#ctx0" brushRef="#br0" timeOffset="178833.7388">20968 12261 417 0,'0'0'11'0,"0"0"-22"16,-120-26-3-16,72 21 14 16,-5-1 0-16,-1 3 58 15,-3 3-18-15,-2 0 1 16,1 0-28-16,-2 0-5 15,0 0 19-15,-1 5 6 16,-3 2-17-16,-6 3 0 0,-2 1-16 16,-2 0-6-16,5 2-19 15,-1 2 25-15,-5 2 10 16,2 0-9-16,-4 3-1 16,3-1 16-16,2-2 7 15,4-3-23-15,7 1 1 16,9-1 16-16,7 3 7 15,8 0-22-15,7 3 16 16,6 5-13-16,5 6-10 16,1 7 2-16,-1 5-8 15,-4-3 10-15,5 0 1 16,-1-5-4-16,4-1 3 16,3-1-7-16,6-2-4 0,6 3 12 15,0 3-1-15,3 1-12 16,17 3 13-16,9-1-2 15,2-1-5-15,7 0 7 16,2-2 0-16,5 0 0 16,1-1 4-16,3 2 1 15,5-4-5-15,4 0 0 16,6-2-8-16,10-6 16 16,6-4-8-16,5-5 0 15,4-7 12-15,2-5-7 16,6-3-5-16,3-2 0 15,8 0 1-15,-1-9-1 16,3-6-3-16,0 0 1 0,4-2 2 16,0-2-2-16,-7 0 2 15,-4 1 0-15,-12-4 10 16,-5-4-10-16,-9-2 0 16,-3-7 7-16,-2-5 2 15,-10-4 20-15,-7-5-29 16,-8-4 0-16,-9 0 23 15,-6 4-23-15,-8 3 0 16,-8 3-2-16,-8 4 26 16,-8-1-44-16,0 3 20 15,-11 1-1-15,-14 0-13 16,-9 3 8-16,-5 2 1 16,-6 2 5-16,-1 0-8 15,-3 5 2-15,2-2-12 0,0 2 18 16,-1 1-11-16,5-1 11 15,-1 5 0-15,-2 2-8 16,-3 3 6-16,-2 6-7 16,-4 4 9-16,1 4-15 15,-1 0-10-15,3 0 0 16,0 7 15-16,3 7 10 16,2 2 0-16,4 1-24 15,3 2 24-15,2 1-80 16,1-1 49-16,2-2-244 0</inkml:trace>
  <inkml:trace contextRef="#ctx0" brushRef="#br0" timeOffset="181797.677">9971 11022 35 0,'0'0'58'16,"0"0"-10"-16,0 0 0 15,0 0 19-15,0 0-43 16,0 0 78-16,0 0-63 0,0 0 3 16,0 0 0-16,0 0-28 15,0 0-5-15,0 0-9 16,0 0-9-16,2-4-15 16,-1 1-118-16,1 0 100 15,-2 2 29-15,0-1-37 16,0 2 46-16,0 0 4 15,0 0 18-15,0 0 27 16,0 0-21-16,0 0-10 16,0 0 3-16,0 0-5 15,0 0-10-15,0 0 10 16,0 0 21-16,-2 0-1 16,-4 3-13-16,-2 3 5 0,-3 3 16 15,-1 0-28-15,-4 2-12 16,1 3 33-16,-6 1-21 15,-1 6 10-15,-2 0-10 16,0 0-1-16,0-1 28 16,1-2-34-16,6 1 12 15,-3-3-8-15,3 1-6 16,3-3 10-16,0 0-12 16,1-2-1-16,1 4 16 15,-3-1-16-15,0 0 0 16,-1 5 1-16,-4-3 2 15,-3 3-3-15,-1 2-12 16,-3 2 12-16,0 1 11 16,4-1-11-16,3-2 0 0,2-4 5 15,4-2 2-15,4-3-5 16,3-3-2-16,1-2 0 16,1 0-5-16,-2 3 5 15,-2 2-3-15,0-1-5 16,-2 3 16-16,1 0-4 15,-2 0-4-15,1 2 0 16,0-1-1-16,-1 1 19 16,-1-5-18-16,3 4 0 15,0-5 1-15,0-1-9 16,2-4 8-16,2 0 0 0,0 0 0 16,4-3 0-1,1-1 0-15,1 1 8 0,-2 0-4 16,-3-1-3-16,3 2-1 15,-1 2-5-15,0-4 1 16,1 0 4-16,1-1 0 16,1-1-1-16,0 0-1 15,0 0-33-15,0 0-85 16,3 0-14-16,10 0 94 16,6-10-158-16</inkml:trace>
  <inkml:trace contextRef="#ctx0" brushRef="#br0" timeOffset="183272.2942">9979 11022 186 0,'0'0'74'0,"0"0"-19"16,0 0-13-16,0 0 49 0,0 0-17 16,0 0-17-16,-1 0-34 15,1 0-18-15,0 0 34 16,0 0-34-16,0 0 3 15,0 0 10-15,0 0-1 16,0 0-22-16,0 3 5 16,0 2 0-16,3 4 17 15,5 2-14-15,0-1 0 16,1 3 12-16,0 1-11 16,4 3-3-16,-2 2-1 15,2 4 0-15,-1 2 13 16,0 1-13-16,4 0 0 15,2 1 7-15,-1-1-7 16,2-4 0-16,1-1-3 16,-1 1 6-16,0-2-2 0,-3-1 1 15,1 1-2-15,-4-2 17 16,4 3-17-16,-4 1 0 16,2 0-3-16,-1 2 13 15,0 2-6-15,1-4-4 16,2 2 0-16,-2-2-7 15,1-1 20-15,-2-1-13 16,-2-5 0-16,1-1 3 16,-1-1-10-16,-2-1 7 15,1-3 0-15,-2 1 4 16,-1-4 1-16,-2 0-5 16,-1-1 0-16,0 0 8 0,-2 2-7 15,1-3-1-15,1 2 0 16,-1 0-2-16,-1-1 6 15,1 1-4-15,2-2 0 16,-1 4 4-16,1-3-5 16,0 4 1-16,-3-1 0 15,1-1-4-15,1 2 8 16,-1-1-4-16,2-1 0 16,-1-2 4-16,0 0-7 15,0 0 3-15,0-1 0 16,-1 1 11-16,-2-1-11 15,1-1-4-15,-2-1 2 16,1 1 4-16,-2-3-4 0,0 0 2 16,0 3 0-16,0-3 2 15,0 0 10-15,3 0-15 16,-3 0 3-16,0 0 0 16,0 0-3-16,0 0 3 15,2 0 0-15,-2 0-4 16,0 0 10-16,0 0-6 15,2 0 0-15,-2 0 1 16,0 0-2-16,0 0 1 16,0 0 0-16,0 0-4 15,1 0 8-15,2 1-4 16,0-1 0-16,0 0 2 16,-1 0-2-16,-1 0 0 15,-1 0 0-15,0 0-8 0,0 0 10 16,0 0-2-1,0 0 0-15,0 0-8 0,0 0 4 16,0-4-31-16,0-7-36 16,0-1 29-16,0-1-49 15,0-1-57-15,0-6-273 16</inkml:trace>
  <inkml:trace contextRef="#ctx0" brushRef="#br0" timeOffset="187885.0226">23066 7458 252 0,'0'0'60'0,"0"0"-21"16,0 0 12-16,0 0-1 16,0 0-20-16,0 0 23 15,0 0-42-15,-3-8-6 16,3 8 16-16,0 0-19 15,0 0-2-15,0 0-1 16,0 0 1-16,2 0-13 16,3 0 13-16,3 8 0 15,-2 5 7-15,-1 3-7 16,-2 0-2-16,-3 2-2 0,0 0 4 16,0-1-3-1,0 0 3-15,0-3-4 0,-5-2-9 16,-3-3-8-16,4-3 21 15,-1-2 0-15,3-1 7 16,0-1-14-16,2-1 7 16,0-1 0-16,0 0-1 15,0 0 2-15,0 3-8 16,0 2 7-16,0 6 0 16,7 3 13-16,9 3-13 15,4 4 0-15,6-3 13 16,-2 1-10-16,4-6 3 0,-4-1-6 15,-2-4 0 1,-2-5-17-16,-4-3-23 0,-4 0-101 16,0-10-97-16</inkml:trace>
  <inkml:trace contextRef="#ctx0" brushRef="#br0" timeOffset="188449.8937">23488 7386 366 0,'0'0'69'0,"0"0"-59"16,0 0 12-16,0 0 6 16,0 0-27-16,0 0 2 15,90-16-3-15,-45 13 0 16,-2 2 8-16,-6 1-8 16,-9 0 0-16,-6 0-4 15,-6 5 4-15,-8 2-2 16,-8 1 2-16,0 3-15 15,0 0 4-15,-14 1-24 0,-1 1 35 16,2 0 25-16,0-3-21 16,6 0 6-16,4-2-10 15,-3 1 1-15,6-2-11 16,0 3 10-16,0 0 0 16,4-1 10-16,5-1-9 15,0-2-1-15,1 0 0 16,-3-2 10-16,-4 1-10 15,0 0 0-15,-3 2 0 16,0 3 16-16,0 2-10 16,0 5 17-16,-6-2 7 15,-3 2-22-15,0-3 14 16,0 1-22-16,-1-4 0 0,2 1-3 16,-1 3-1-1,3-3-69-15,1-4-51 0,0-8-226 16</inkml:trace>
  <inkml:trace contextRef="#ctx0" brushRef="#br0" timeOffset="189692.9225">23211 8107 324 0,'0'0'45'16,"0"0"73"-16,0 0-114 15,0 0-4-15,0 0 20 16,0 0-20-16,0 0 23 16,0-7-23-16,0 7 0 15,7 1 6-15,0 5-6 16,-2 4 0-16,-2-1 4 0,-1 3-2 16,-2 1-4-1,0 1-11-15,-14 3 9 0,-6-2-17 16,-2-2 21-16,0-2 0 15,6-4 21-15,2-3-17 16,7-3-4-16,4-1-5 16,1 0 5-16,2 0-2 15,0 0-14-15,0 0 10 16,0 0 3-16,0 0 6 16,11 0-4-16,4 0 1 15,-2 0 0-15,-1 0 8 16,-3 2-8-16,0 3 0 0,1 0 16 15,-1 2-15-15,2 3 14 16,4-2-15-16,-3 2 0 16,5-1 18-16,0-2-14 15,-1-2-4-15,-4 1 7 16,-4-2-3-16,1-2 8 16,-7 0-12-16,-2-2 0 15,0 0 39-15,0 0-39 16,0 2 0-16,0-1 16 15,0 3-15-15,0 1 7 16,0 0-8-16,0 2 0 16,-4 1 13-16,1-2-13 15,-3 2 0-15,0 0-6 16,-1 1 2-16,-4 2-1 16,-4 0 5-16,0 0 5 0,-2 0 21 15,0 0-25-15,2 0-1 16,3-2 10-16,1-1-1 15,3-2 6-15,3-1-15 16,-1-2 0-16,1 1-13 16,-1-1 14-16,-2 0-1 15,-1-2 0-15,0-1 4 16,3 0-15-16,0 0 11 16,2 0-39-16,4 0-9 15,0 0-68-15,0 0-147 16</inkml:trace>
  <inkml:trace contextRef="#ctx0" brushRef="#br0" timeOffset="190045.4084">23542 8457 414 0,'0'0'49'16,"0"0"-3"-16,0 0-46 15,0 0 4-15,0 0 7 16,0 0 9-16,-25 42-2 16,2-25 7-16,-1 3-19 15,-1-3 1-15,1 0-7 16,6-3-53-16,11-5-11 16,7-4-158-16</inkml:trace>
  <inkml:trace contextRef="#ctx0" brushRef="#br0" timeOffset="190442.6338">23796 8199 237 0,'0'0'0'16,"0"0"0"-16,85-5-4 16,-57 5 9-16,-7 0 6 15,-9 0 33-15,-8 5-16 16,-4 4 27-16,0 4-43 16,-15 2 3-16,-12 3 34 0,-4 2-26 15,0-3-19-15,4 2 2 16,5-4-3-16,12 1 5 15,4-1-8-15,6 2 0 16,0-2 13-16,10-1-11 16,12-2 34-16,8-2 5 15,5-1-37-15,7-1 11 16,6-2-15-16,1-4-8 16,-8 2 6-16,-4 0-50 15,-13 1-1-15,-15 0-127 16</inkml:trace>
  <inkml:trace contextRef="#ctx0" brushRef="#br0" timeOffset="194006.3541">17341 4607 233 0,'0'0'23'15,"0"0"29"-15,0 0 41 16,0 0-59-16,0 0 24 0,0 0-11 16,0 0-18-1,0-37 44-15,0 34-41 0,0 3-18 16,0 0 50-16,0 0-60 15,0 0 5-15,0 0-9 16,0 0 0-16,0 0-5 16,0 10 3-16,0 9 2 15,2 3 0-15,2 2 0 16,-3-3 3-16,1 1-3 16,0-5 11-16,-2-1-22 15,1-2 11-15,-1 0 0 16,2-1 0-16,-1-1 0 0,1-3 0 15,2 0 0 1,2-3 4-16,-1-4-9 0,0 0 5 16,5-2 0-16,7 0 12 15,9-3-9-15,5-13-3 16,5-12 0-16,3-2 13 16,2-1-5-16,-2-3-8 15,0 2-12-15,-6 3-3 16,-3 6-4-16,-6 5 10 15,-11 5-24-15,-3 6-9 16,-6 5 6-16,0 2-22 16,-1 0-54-16,2 0-92 15</inkml:trace>
  <inkml:trace contextRef="#ctx0" brushRef="#br0" timeOffset="196387.9774">22741 8121 263 0,'0'0'29'16,"0"0"75"-16,0 0-77 15,0 0-27-15,0 0 39 16,0 0-39-16,0 0 18 16,-9 0-3-16,9 0-7 15,0 3 2-15,0 5-10 16,-1 3 0-16,1 0 13 15,0 3-8-15,0-5 5 0,0-4-6 16,0 3 3-16,0-4 28 16,0-1-35-16,3-1 0 15,2-2 47-15,5 0-42 16,6 0 0-16,8-6 22 16,6-10-24-16,2-1 26 15,-3-4-29-15,-7 3 0 16,-5 1 6-16,-6 6 2 15,-3 5-10-15,-6 3 2 16,2 0-30-16,-3 3-7 16,7 0-66-16,1 0-63 15,4 0-8-15</inkml:trace>
  <inkml:trace contextRef="#ctx0" brushRef="#br0" timeOffset="197036.5161">24122 6815 321 0,'0'0'111'16,"0"0"-109"-16,0 0 4 15,0 0 6-15,0 0-10 16,0 0 35-16,-1 17-16 16,-11 3 16-16,-6 6 15 15,-4 3-18-15,-2 0-3 16,-2-3 13-16,1-4-27 15,7-3-17-15,4-5-3 0,3-3 3 16,5-2 0-16,0-4-22 16,1 1-44-16,-1-3-3 15,-4-1-75-15,-2-2-128 16,3 0 177-16</inkml:trace>
  <inkml:trace contextRef="#ctx0" brushRef="#br0" timeOffset="197213.1531">23885 6996 62 0,'0'0'135'0,"0"0"-28"16,0 0 9-16,0 0-89 16,0 0 6-16,0 0-12 15,13-4-21-15,5 4 19 16,5 10-17-16,4-1 2 0,1 4 18 16,2 1-22-1,2 2-28-15,1 4 0 0,0-2-48 16,-3-3-55-16,-5 0-154 15</inkml:trace>
  <inkml:trace contextRef="#ctx0" brushRef="#br0" timeOffset="200816.6592">23582 7171 112 0,'0'0'69'0,"0"0"-50"16,0 0 80-16,0 0-38 16,0 0 0-16,0 0-12 15,0 0-8-15,0-19 14 16,0 16-38-16,0-2-15 15,-6 0 17-15,-1 0-15 16,-4 0-8-16,-5-2 8 16,2 0 16-16,-6 2-20 15,-3-1-7-15,-3 5 7 0,-3-3-29 16,-4 3 26-16,-4-1 2 16,-3 2-15-16,-10 0 9 15,-2 0-13-15,1 0-10 16,2 3 1-16,7 2-43 15,11 3 48-15,9 0 24 16,6-2-3-16,5 5-29 16,-1 1-12-16,-2 2 14 15,0 2 7-15,-4 5 23 16,-3 3 9-16,0 6 7 16,-5 2-16-16,1 7 15 15,-3-1 4-15,0-1-17 16,1-1 4-16,3-3 35 15,5-1-41-15,-1-2 4 16,8-1 5-16,-1-2-5 0,4 1 11 16,3 0-15-16,1 0 0 15,5 0 16-15,0 2-8 16,14 2-8-16,13 0 12 16,9-1-7-16,11-5-3 15,10-1-2-15,5-5 0 16,6-1 5-16,3-8-5 15,2-1 0-15,-3-6-5 16,-2-4 11-16,-4 0-11 16,-4 0 5-16,2-11 0 15,2-3 0-15,-1-3 0 16,0-5-28-16,0-3-2 16,-3-1-16-16,-5-5 32 0,-4-1-3 15,-5-1 17-15,-5-2-2 16,-8-1 8-16,-7-1-6 15,-6-4 9-15,-11 5 26 16,-8 0 23-16,-1 2-55 16,0 2 22-16,-7-1-1 15,-11 2-24-15,-7-1-5 16,-5 3-8-16,-8-1 26 16,-1 2-26-16,-5 3 16 15,-4 4-3-15,-4 2 3 16,-3 3-3-16,0 0 0 15,1 4 28-15,3 0-27 16,1 4 19-16,3 5-20 0,0 3 0 16,3 0-30-16,5 0 47 15,4 10-24-15,3 0 7 16,11 4-34-16,7-1 14 16,14 1-56-16,0-3-45 15,16-2-48-15</inkml:trace>
  <inkml:trace contextRef="#ctx0" brushRef="#br0" timeOffset="206775.464">22183 4981 409 0,'0'0'33'0,"0"0"-8"15,0 0-25-15,0 0 15 0,0 0-15 16,0 0-4-16,0 0-41 16,-9-14-82-16,14 21 43 15,17 2 16-15,9-4-49 16</inkml:trace>
  <inkml:trace contextRef="#ctx0" brushRef="#br0" timeOffset="207992.6158">23164 7395 243 0,'0'0'34'15,"0"0"-24"1,0 0 5-16,0 0 27 0,0 0-39 16,0 0-3-16,-19 0 0 15,18 0 5-15,1 0-11 16,0 0 6-16,0 0 0 16,0 0-6-16,0 0 6 15,0 0-3-15,0 0-2 16,0 0-26-16,0 0 25 15,13 0-8-15,9-2-48 16,4-5 23-16,-2 1-130 16</inkml:trace>
  <inkml:trace contextRef="#ctx0" brushRef="#br0" timeOffset="208082.531">23164 7395 10 0,'54'8'24'0,"-75"9"-9"15,2 0-4 1,5 0-11-16,7-2-22 0</inkml:trace>
  <inkml:trace contextRef="#ctx0" brushRef="#br0" timeOffset="208733.5462">23029 7490 194 0,'0'0'25'0,"0"0"-18"15,0 0-7-15,0 0 0 16,86 17 48-16,-34-17-35 16,6 0 24-16,5-7-18 15,-2-4-12-15,-3-3 17 16,-5 3-24-16,-4 1 0 15,-8 3 9-15,-10 2-9 16,-10 2 0-16,-11 3-1 16,-7-2 8-16,-3 2-9 15,0 0 2-15,-6 0 0 16,-22 0-13-16,-17 0 13 0,-16 12 0 16,-14 5 2-1,2 1 4-15,7 2 7 0,16 0-13 16,17-2 0-16,12 0-7 15,12 1 10-15,9-2-3 16,0 1 0-16,14-5-2 16,23-5 2-16,8-5-4 15,11-3 4-15,5 0 0 16,0-10 0-16,-5-8-13 16,-12-3-7-16,-8 2 8 15,-18-2 11-15,-12 4-6 16,-6 4 7-16,-10 0 2 0,-22 4 4 15,-14 2-8 1,-16 7 4-16,-15 0 22 0,-9 20 13 16,4 9-35-16,15-1 28 15,17 7 28-15,25-1-58 16,19 1 0-16,6 0 2 16,37-9-2-16,17-6-4 15,16-11-3-15,5-6 4 16,1-3-11-16,-7-3-31 15,-11-12-6-15,-14-2 18 16,-12-2-72-16</inkml:trace>
  <inkml:trace contextRef="#ctx0" brushRef="#br0" timeOffset="212716.2443">7706 12096 433 0,'0'0'35'16,"0"0"-23"-16,0 0 7 15,0 0-19-15,0 0 0 16,0 0 30-16,0 0-19 16,0-6-7-16,3 6 17 0,1 6-18 15,-1 7 49-15,-1 4-23 16,-1 7-8-16,-1-2 54 15,0 3-65-15,0-1-4 16,0-1 28-16,-6-3-13 16,2-4 0-16,1 0-21 15,1-7 0-15,2-1 5 16,0-2-5-16,0 0 0 16,0-2-9-16,0 0 9 15,0 0-44-15,0 0-61 16,2-4-34-16,10 0-18 15,-2-6-153-15</inkml:trace>
  <inkml:trace contextRef="#ctx0" brushRef="#br0" timeOffset="213166.782">7987 12120 211 0,'0'0'287'0,"0"0"-245"15,0 0-12-15,0 0 16 16,0 0-3-16,0 0 0 16,-14-22-6-16,6 22-31 15,1 0 4-15,-3 4-10 16,0 6-6-16,4 1 4 16,3 4 2-16,0-2 0 0,3-1-1 15,0 1 7-15,0-4-8 16,0-1 2-16,8 0 0 15,6-3-4-15,3-1 6 16,-1 2-2-16,3-1 0 16,-3 0 7-16,-4 2-16 15,-1-2 9-15,-4 3 0 16,-3-2-2-16,-2 3 2 16,1-1 0-16,-3 2-3 15,0 4 15-15,0-2 16 16,-9 5-23-16,-5 0-5 15,1-1 30-15,0-3-29 16,2-3 3-16,5-3-4 0,3-3 8 16,0-1-25-16,1-3 7 15,2 0-54-15,0 0-12 16,0 0-80-16,0-1-233 16</inkml:trace>
  <inkml:trace contextRef="#ctx0" brushRef="#br0" timeOffset="213429.1541">8165 12262 540 0,'0'0'92'15,"0"0"-92"-15,0 0 13 16,0 0-8-16,0 0-2 15,0 0 47-15,-13 51-34 16,13-37-12-16,0 0 11 16,0 1-15-16,-3 0 0 15,0-1-7-15,-2 1 7 16,2-4-45-16,3-3-28 16,0-4-80-16,0-4-121 15</inkml:trace>
  <inkml:trace contextRef="#ctx0" brushRef="#br0" timeOffset="213804.4524">8396 12157 296 0,'0'0'74'16,"0"0"-3"-16,0 0-25 16,0 0 2-16,0 0 49 15,0 0-83-15,3-7 21 16,-3 7-34-16,3 0 6 16,-2 5 0-16,7 11 5 15,-5 2 18-15,-1 3 28 16,-1-1-56-16,-1 5 25 15,0-1-4-15,0-1-18 0,0-3 15 16,0-1-20-16,0-5 5 16,0-3-13-16,0-5 8 15,0-3-11-15,0-2-43 16,0-1-35-16,3 0 3 16,6-4-65-16,0-14-175 15</inkml:trace>
  <inkml:trace contextRef="#ctx0" brushRef="#br0" timeOffset="214274.694">8525 12165 287 0,'0'0'130'16,"0"0"-69"-16,0 0 12 15,0 0-57-15,0 0 25 16,0 0-12-16,74-48-13 15,-62 48 3-15,-3 0-19 16,-2 0 0-16,-2 1 31 16,-4 7-27-16,-1 4 4 15,0 0 19-15,0 0-14 16,0-1 13-16,-4 0-26 16,-1-4 3-16,1 0 6 0,4-1-8 15,0-4-1-15,0 1 0 16,0-2 8-16,0 2-8 15,0 0 0-15,10-1 0 16,0 3 1-16,-3 0-1 16,3 2 0-16,-3-2 1 15,0 2 5-15,-1 1-7 16,-3 1 1-16,-3 3 0 16,0 0 27-16,0 0-25 15,0 3 11-15,0-1 5 16,-6-2-17-16,0 1 11 15,-2-1-12-15,2-2 0 16,-1 0-11-16,3-3 10 16,1-3-44-16,1 1-24 0,2-5-60 15,0 0-82-15,3 0-166 16</inkml:trace>
  <inkml:trace contextRef="#ctx0" brushRef="#br0" timeOffset="214545.5661">8764 12353 366 0,'0'0'62'16,"0"0"-54"-16,0 0 43 0,0 0 23 16,0 0-8-16,0 0-12 15,0 11-29-15,0 3 29 16,-1 1-18-16,-5 4-31 15,-1-2 27-15,-5 2-32 16,3-2 0-16,-2 2 7 16,1-2-7-16,3-2-6 15,-1-1 5-15,2 1-75 16,-1-4 22-16,7-3-72 16,-2-8-109-16</inkml:trace>
  <inkml:trace contextRef="#ctx0" brushRef="#br0" timeOffset="215020.1368">9008 12206 337 0,'0'0'121'0,"0"0"-78"16,0 0 22-16,0 0-13 15,0 0-8-15,0 0 2 16,0-2-36-16,0 9-4 16,0 8 38-16,0 2-12 15,0 1 19-15,0 3-33 16,0 2-15-16,-3-1 41 16,-2 2-40-16,1-2 15 15,2-2-19-15,-1-1 13 16,2-5-3-16,1-6-10 15,0-3 0-15,0-3-14 16,0-2 14-16,0 0-43 0,4 0-24 16,13-11-25-16,2-5-9 15,-1-3-172-15</inkml:trace>
  <inkml:trace contextRef="#ctx0" brushRef="#br0" timeOffset="215474.5256">9286 12194 343 0,'0'0'115'16,"0"0"-22"-16,0 0-56 0,0 0 13 16,0 0 35-16,0 0-78 15,0-7 3-15,-2 11-10 16,-7 11 0-16,-2 0 24 15,-2 4-9-15,1 2 0 16,-3 0 12-16,3 2-22 16,2-2 26-16,1-1-31 15,2-2 3-15,6-2 5 16,1-1-7-16,0-4-1 16,0-3 0-16,8-3 5 15,5-1-4-15,1-1-1 16,2-3 0-16,-4 0-13 0,0 0 12 15,-6 0 0-15,-3 0-2 16,-2 0 6-16,-1-4-3 16,0-4 0-16,0-3 0 15,0 3-8-15,-4-2 8 16,-6 3 0-16,7 1-5 16,-2 3 17-16,3 2-27 15,1 1-7-15,0 0-40 16,-2 0-3-16,-2 1-63 15,3 5-56-15,2-3-183 16</inkml:trace>
  <inkml:trace contextRef="#ctx0" brushRef="#br0" timeOffset="217402.207">8711 11903 280 0,'0'0'88'16,"0"0"-55"-16,0 0-2 16,-107-17 51-16,75 10-37 15,-1 0-41-15,1 4 34 16,-3 1-37-16,0 2 29 0,0 0-30 16,0 0 0-1,0 0 3-15,-1 0-3 0,-1 0 0 16,-3 2 18-16,3 1-16 15,-4 2 10-15,1-1-12 16,-2 1 0-16,0-2 2 16,-1 2-2-16,1 1 0 15,1-1 2-15,1-1 6 16,8 3-13-16,-1-4 5 16,2 1 0-16,6-1 11 15,2 1-11-15,5-1 0 16,-1 0 9-16,-1 1-8 15,3 3 16-15,-1-2-17 16,0 2 5-16,-3 3-8 0,0 2 3 16,0 1 0-16,-1 1 16 15,4 0-16-15,1-1 8 16,-1 0-8-16,4 4 1 16,-4 0 6-16,3-1-7 15,0 3 0-15,3 2 8 16,2 3-6-16,2 1-2 15,2 4 0-15,2-1 11 16,4 0-21-16,0 2 10 16,0 0 0-16,1-1 6 15,10-1 3-15,2 0-9 16,2 1 0-16,4 0 12 16,1 1-10-16,3 1-2 0,5 0 0 15,1 0 7 1,4 1-5-16,5-2-1 0,3-2-2 15,3-4 17-15,5-4-21 16,0-1 5-16,5-2 0 16,1-2 3-16,0-2 6 15,0-1-9-15,2-1 0 16,-5 0 6-16,0 0-17 16,-1-2 11-16,-5-1 0 15,2 0 13-15,-2 1-12 16,0-3 3-16,0 2-4 15,2-4 6-15,-1-1-3 16,2-3-3-16,1 0 0 16,3 0 20-16,7 0-12 0,-1-3-8 15,6-6 0-15,1 1 0 16,-8-1 0-16,-5 1 0 16,-10-1 0-16,-6 1-9 15,-2 1 20-15,-6-3-13 16,1 1 2-16,0-2 0 15,-3-2 9-15,-2 1-9 16,0-3 0-16,-2-2 11 16,1 0-6-16,-2 0-5 15,0 1 0-15,0 0 7 16,0 0-2-16,-1-1-5 0,0-2 0 16,0 6-7-1,-3 0 16-15,-1 2-14 16,0 1 5-16,-5-2 0 0,1 1-1 15,-2-2 1-15,-1 1 0 16,-1 0 11-16,-3-2-11 16,-2 3 0-16,-1-2-5 15,-1-2 10-15,-2-2 0 16,0-5-5-16,0 0 0 16,0-2 1-16,0 3 7 15,0-1-8-15,0 6 0 16,0 0 2-16,-2 2 6 0,2-2-8 15,0 1 0 1,0 2 3-16,0-1-3 0,0 2-3 16,0-1 2-1,0-2 2-15,0 4 0 0,0-5-1 16,-2 2 0-16,-3-2-4 16,-1 1 11-16,-1-2-7 15,-1 1 0-15,0-1 0 16,2 2 5-16,-2-1-5 15,-1 2 0-15,1 0-9 16,-1 0 16-16,-1 0-9 16,1 0 2-16,-2 1 0 15,1-2-5-15,1 4 5 16,-2 0 0-16,1-1-8 16,-2 2 8-16,1-2 0 0,-3 2 0 15,0 1 0-15,-2 0-8 16,-2-1 8-16,0 1 0 15,-1 1 8-15,2 1-8 16,-2 1-2-16,1 1-7 16,-1 1 9-16,-1 1 2 15,1 2-2-15,-2-1 0 16,3 1-19-16,-1 1 30 16,-4 0-17-16,-2 0 6 15,-3 0-3-15,-2 0-2 16,3 0 1-16,-1-2 4 15,0 2 7-15,-5 0-7 0,0 0 0 16,1 0-3-16,1 0 6 16,4 0-7-16,4 0 1 15,6 0 3-15,1 0 1 16,0 0-1-16,2 0 0 16,-3 0-4-16,-3 0 0 15,1 0 1-15,0 2-17 16,0-1 20-16,1 3-15 15,-3 2-14-15,-3 1-12 16,-1 1 18-16,0 2-10 16,0 2 10-16,3 2-58 15,0 0-13-15,7 1-22 16,-2-2-72-16</inkml:trace>
  <inkml:trace contextRef="#ctx0" brushRef="#br0" timeOffset="219506.5825">11069 11923 225 0,'0'0'162'0,"0"0"-110"15,0 0 8-15,0 0-27 16,0 0-3-16,0 0 75 16,-9-26-73-16,3 23-12 0,-5 0 18 15,-2 3-30-15,-4 0-8 16,-3 0 0-16,-5 0 8 15,-2 6-21-15,-3 3 13 16,-3 1 0-16,0 0-4 16,-1 3 20-16,3-2-15 15,4-1-1-15,3 3 3 16,5 0-15-16,4-1 12 16,0 4 0-16,3 2-9 15,-1 4 10-15,4 0-1 16,0 2 0-16,1 2 6 15,0 2-10-15,6-2 4 16,2 3 0-16,0-3 9 0,0 0-9 16,9-4-5-16,4 0 0 15,8 2 10-15,-1-3-2 16,9 0-3-16,4-3 0 16,4 1 0-16,2-1 7 15,0-1-7-15,4 0 5 16,-2 0 2-16,3-2-13 15,1 1 6-15,-2-1 0 16,0-1 7-16,1 0-7 16,2-1 0-16,0-1 1 15,8-5 7-15,6 0-16 16,1-4 7-16,0-3 1 16,-1 0-7-16,-4 0 17 0,1-3-17 15,1-8 7 1,3-4 0-16,0-2 8 0,-1-1-8 15,-3 3 0-15,-2-2-1 16,-3 2 9-16,-3 1-8 16,-7 1 0-16,-4-1 7 15,-6 2 11-15,-3-3-18 16,-3 1 3-16,-1-6 27 16,0-2-20-16,0-1-10 15,-2-2 0-15,-1 3 0 16,-3 1 1-16,-5 5-1 0,-1 0 0 15,-6 4-3 1,-2-1 7-16,-5-1-4 0,0 2 2 16,0-4 7-16,-9-2-11 15,-9-2 2-15,-3-3 0 16,-1-2-14-16,-4 1 15 16,-2 0-1-16,-1 1 0 15,-1 2 2-15,0 3 0 16,0 1-2-16,0-1 0 15,-3 3-15-15,2 1 15 16,-1 0 0-16,1 1-8 16,-2 1 16-16,-1 3-13 15,-3-4 5-15,3 4 0 16,-5-1-4-16,-2 0 12 16,-2 3-8-16,0 0 0 0,-2 0 0 15,3 2-7-15,3 1 4 16,3 1 3-16,4-4 7 15,4 3-7-15,2-2 0 16,2 3 15-16,2-1-15 16,0 1 29-16,-1 2-29 15,-5 1 2-15,-2 0-12 16,-3 0 10-16,3 0 0 16,4 8 3-16,2 1 4 15,3-3-9-15,4 4 2 16,2-3 0-16,2 0-20 15,0 0 5-15,1 1-38 16,-3 3 13-16,3 3-63 0,1 2-15 16,0-4-131-16</inkml:trace>
  <inkml:trace contextRef="#ctx0" brushRef="#br0" timeOffset="220027.3206">11053 12012 508 0,'0'0'10'15,"0"0"45"-15,0 0-54 16,0 0 8-16,0 0 5 16,0 0-3-16,77-16-1 15,-66 16-10-15,-1 0 0 16,-5 9-15-16,-4 3 25 16,-1 2-10-16,0 3 0 15,-3 0 8-15,-7-2 3 16,3-3-11-16,2-3 0 0,3-1 7 15,2-3-4 1,0-1-3-16,2 1 0 0,13-2 3 16,2 3 1-16,3 0-4 15,1 2 0-15,-5 0 1 16,1 1-1-16,-8 3-1 16,-2 0-3-16,-7 2 4 15,0 1 48-15,0-1-33 16,-1 2 4-16,-8-4 37 15,4-3-52-15,1 0 14 16,0-5-18-16,2-1 15 16,2-1-35-16,0-2 20 15,0 0-98-15,6 0-23 0,10-7-113 16</inkml:trace>
  <inkml:trace contextRef="#ctx0" brushRef="#br0" timeOffset="220254.4298">11484 12238 372 0,'0'0'157'15,"0"0"-104"-15,0 0-49 16,0 0 6-16,0 0 30 16,0 0-2-16,-16 50-2 15,7-33-36-15,-1 0 0 16,0 2 13-16,1-2-10 15,3-2-6-15,0-2 4 0,5-2-2 16,1-5-23-16,0-1-95 16,1-5-117-16</inkml:trace>
  <inkml:trace contextRef="#ctx0" brushRef="#br0" timeOffset="220719.0281">11682 12172 285 0,'0'0'161'0,"0"0"-107"16,0 0 4-16,0 0-5 15,0 0 24-15,0 0 14 16,0 0-69-16,40-24-17 16,-27 24 40-16,3-1-36 15,2 1-4-15,4 0 16 16,2 0-21-16,-1 0 11 16,-1 0-11-16,-5 0 0 15,-4 0-3-15,-4 5 16 16,-4 3-13-16,-2-1 0 15,-3 1 9-15,0 4 3 0,0 5-11 16,-6 3 3-16,-8 2 30 16,0-1-29-16,-1 0-5 15,4-4 7-15,6-3 0 16,-1-1-9-16,2-3 2 16,1 2 0-16,0-3-12 15,-1 0-27-15,1 2-21 16,-4-3-58-16,-6-2-63 15,-4-6-312-15</inkml:trace>
  <inkml:trace contextRef="#ctx0" brushRef="#br0" timeOffset="223952.0683">20337 13450 123 0,'0'0'129'16,"0"0"-75"-16,0 0 46 16,0 0-57-16,0 0-6 0,0 0-1 15,0 0-9-15,0 0-1 16,0-17-22-16,0 10 11 15,0 3 30-15,0 0-36 16,0 2-7-16,0 2 14 16,0-2-5-16,0 1-2 15,0-1-9-15,0 0-13 16,0-1 2-16,3 2-23 16,-1-2-12-16,-2-2-4 15,0 0-60-15,0-1-24 16,0-3-91-16</inkml:trace>
  <inkml:trace contextRef="#ctx0" brushRef="#br0" timeOffset="224324.8099">20337 13450 37 0,'-15'-90'116'0,"13"90"-41"16,1 0 2-1,1 0-22-15,-2 0 8 0,0 0 25 16,-1 0-74-16,-2 0-1 16,-3 9 11-16,-4 3-3 15,-4 6 28-15,-5-1-16 16,-6 3-28-16,-1 3 62 15,-5 4-63-15,-4 1 19 16,1 0 4-16,0 1-1 16,0-3 3-16,5 1-29 15,-2-1 6-15,2-3 8 16,-3 1-14-16,4 0 0 0,0-1 0 16,0-5 8-1,8-1-4-15,1-5-4 0,6-3 0 16,0-1-6-16,1-1 6 15,3-2 0-15,3 0-8 16,1 0 16-16,4-1-16 16,0-1-3-16,0-1-6 15,1 3-1-15,2-2-9 16,-1-1 0-16,1-1 26 16,0-1-53-16,0 0 8 15,0 0-62-15,6 0-107 16,9-8-46-16</inkml:trace>
  <inkml:trace contextRef="#ctx0" brushRef="#br0" timeOffset="225015.7159">20298 13456 72 0,'0'0'65'16,"0"0"10"-16,0 0-12 15,0 0-20-15,0 0-5 16,0 0-2-16,9-26 14 0,-8 26 39 16,1 0-55-16,-2 0-19 15,4 0 41-15,1 0-53 16,2 3 9-16,2 11 18 16,3 5-27-16,3 4 47 15,3 2-37-15,0 2-12 16,6 0 40-16,1 3-36 15,3 1-5-15,4 2 18 16,1-2-5-16,5-1-8 16,-1-5-5-16,-2-4 0 15,-9-5 5-15,-6-5-4 16,-5-2-2-16,-6-2-5 0,-2-3 6 16,1-1 6-1,-4 0-6-15,-1-3 0 0,0 0-2 16,-3 3 4-1,0-3-2-15,0 0 0 0,0 0 5 16,0 0-20-16,0 0 12 16,0-6-56-16,0-3-34 15,-6-3-161-15</inkml:trace>
  <inkml:trace contextRef="#ctx0" brushRef="#br0" timeOffset="225742.5035">19343 14355 89 0,'0'0'144'0,"0"0"-59"16,0 0 21-16,0 0-49 16,0 0 57-16,0 0-66 15,0-10-5-15,0 10 5 16,0 0-36-16,0 0 23 15,0 0-35-15,0 0 0 16,-3 10 32-16,-7 10-24 16,-2 3 7-16,-5 4 19 15,4-1-21-15,-2-1 23 16,5 1-36-16,-1-2 3 0,4-2 14 16,1-2-15-1,2-4-2-15,2 1 4 0,0-9-2 16,1-1-2-16,1-5-36 15,0-2-51-15,1 0 27 16,17-10-123-16,5-15-312 16</inkml:trace>
  <inkml:trace contextRef="#ctx0" brushRef="#br0" timeOffset="226174.1009">19526 14425 483 0,'0'0'9'0,"0"0"-9"0,0 0 4 16,0 0 9-16,0 0 5 15,0 0 42-15,-32 19-54 16,26-2 38-16,1 1-25 16,5 3-5-16,0-4 20 15,0 0-23-15,0-1 8 16,3-3-19-16,8-1 11 15,2-4 20-15,0-2-30 16,1-3-1-16,1-3 29 16,0 0-25-16,1 0 5 15,-2-11-9-15,3-7 11 16,-4 0 1-16,-1-2-12 16,-2-2 0-16,-4 2-8 0,-4 3 9 15,0 3-1-15,-2 4 0 16,0 2 4-16,0 1 1 15,0 5-5-15,-2-3 0 16,-6 5-9-16,-7 0 7 16,-2 0-4-16,-3 5-20 15,-1 4-26-15,4 4 37 16,1 1-80-16,4-3-52 16,4-4-220-16</inkml:trace>
  <inkml:trace contextRef="#ctx0" brushRef="#br0" timeOffset="227168.9482">20987 14330 254 0,'0'0'73'0,"0"0"46"0,0 0-17 15,0 0-44-15,0 0-7 16,0 0 54-16,-2 0-89 15,17-2 7-15,5-1-13 16,0 3-8-16,-5 0 24 16,-1 0-26-16,-8 0 1 15,-3 2-7-15,-2 4 15 16,-1 5-9-16,0 3 12 16,0 2-6-16,-7 3 1 15,-10 2-7-15,-2-1 0 16,3-3-11-16,2-4 11 15,4-4-14-15,4-4 4 16,3-3-20-16,3-2 22 16,0 0-25-16,0 0 19 0,0 0-11 15,5 0 14-15,8-4 11 16,2 1-3-16,-3 3 9 16,-1 0-3-16,1 0 2 15,-1 0-3-15,1 0 65 16,0 7-56-16,1 2 6 15,1-1 16-15,0 2-22 16,0 0-9-16,-3-1-2 16,-1-2 0-16,-3-3-10 15,-1 0 10-15,2-2-34 16,1 0-41-16,0-2-56 0,1 0-148 16</inkml:trace>
  <inkml:trace contextRef="#ctx0" brushRef="#br0" timeOffset="227619.1364">21573 14379 342 0,'0'0'47'0,"0"0"14"16,0 0-11-16,0 0-6 0,0 0 0 15,0 0 19-15,0 0-59 16,-9-22 7-16,3 22-7 16,-4 2-4-16,1 8 0 15,3-2 23-15,-2 3-17 16,-1 1 13-16,2-1-19 16,1 3 23-16,-2-2-20 15,4-3-3-15,3 0 0 16,1 2 9-16,0-2-4 15,5 1-2-15,12 0-3 16,2 1 0-16,1 0 16 16,-2-2-16-16,-6 2 0 15,-2-3-1-15,-7 1 5 16,-3 0-4-16,0 3 24 16,-2 2-7-16,-16 1 26 0,-5 4-43 15,-7-4 2-15,-7 2 6 16,-3-1-8-16,0-2-5 15,-1 0-38-15,2-2-56 16,1-4-12-16,0-5-237 16</inkml:trace>
  <inkml:trace contextRef="#ctx0" brushRef="#br0" timeOffset="228510.4445">16561 13704 379 0,'0'0'30'15,"0"0"-11"-15,0 0-2 16,0 0 54-16,0 0-4 15,0 0-35-15,-19 57 43 16,5-42-66-16,-2 5 25 16,-2 1 2-16,-7 1-29 15,0 2 23-15,-5 1-30 16,0 1 2-16,3 1 32 16,0 0-25-16,1 0-7 15,1-1 10-15,3 0-4 16,4-3-6-16,6-7-2 15,5-6 0-15,1-2-21 16,6-4 17-16,0-3-78 16,0-1 1-16,0 0-44 0,0-9-224 15</inkml:trace>
  <inkml:trace contextRef="#ctx0" brushRef="#br0" timeOffset="229252.8179">15716 14403 371 0,'0'0'16'16,"0"0"-3"-16,0 0 54 15,-85 39-27-15,64-23 20 0,2-1-6 16,6 4-19-16,5-2-3 16,5 0-32-16,3 0 16 15,0 1 3-15,4-3-17 16,14-2-2-16,4-3 20 16,3-5-20-16,0-5-1 15,-2 0-20-15,-2 0 14 16,-6-11-15-16,-3-3 17 15,-3-2-31-15,-3-2 31 16,-4-4-12-16,-2-4 15 16,0 2-60-16,0-2 10 15,-2 4 40-15,-6 0 12 16,1 2 0-16,1 1 2 16,1 2 9-16,5-2 11 0,0 1-15 15,0-2-1-15,11 2 10 16,6 4-16-16,0 1 0 15,-2 3-16-15,3 4 30 16,-5 2-23-16,1 3 9 16,-5 1 0-16,-2 0 6 15,1 1-6-15,-4 12 0 16,-1 4 12-16,-1 3 8 16,-2 4-15-16,0-1 16 15,0 0-17-15,0-4 64 16,0 0-68-16,-3-4 0 15,1-2 1-15,2-4-1 16,0 1-3-16,0-4-67 16,0-6-89-16,3 0-235 0</inkml:trace>
  <inkml:trace contextRef="#ctx0" brushRef="#br0" timeOffset="229688.9969">16041 14328 397 0,'0'0'77'16,"0"0"-55"-16,0 0 3 0,0 0-6 16,0 0-19-1,0 0 42-15,25 12-42 0,-10-5 0 16,-2 3 25-16,-1 2-23 15,-1 1 14-15,-2 1 0 16,-5 3-11-16,-2 0 28 16,-2 4-30-16,0-2-1 15,-5 1 23-15,-11-1-25 16,-1-2 0-16,0-4-1 16,3-4 4-16,4-3-14 15,4-5-8-15,4 1 19 16,2-2-24-16,0 0 24 15,0 0 0-15,0 0 0 16,5 0 12-16,8 0-4 0,4 1-8 16,0 4 0-1,1 2 15-15,0 1-15 0,0 1 0 16,-3-3 4-16,-1 2-4 16,0-5-26-16,4-3-82 15,-1 0-152-15</inkml:trace>
  <inkml:trace contextRef="#ctx0" brushRef="#br0" timeOffset="230784.3052">16843 13735 44 0,'0'0'48'0,"0"0"38"16,0 0 0-16,0 0-23 16,0 0 37-16,0 0-40 15,23 5-2-15,-16-2-27 16,0 2-15-16,4 1 49 16,3 2-48-16,3 2-6 0,2 1 36 15,1 5-34-15,4 0 13 16,3 2-5-16,1 4-13 15,2-2 10-15,1 2-18 16,0 2 0-16,1-2 9 16,-2 0-1-16,-4 0-8 15,-2-1 0-15,-7-4 1 16,-4-3 7-16,-5-3-8 16,-5-7-5-16,0 1-3 15,-3 2 12-15,3-3-4 16,-2 2 0-16,2-3 3 15,-1 4 1-15,-1-3-4 16,1-1 0-16,-2 0-6 16,0 1 6-16,0 0-25 0,0 2-23 15,0 6-53-15,-5-2-5 16,-7-2-402-16</inkml:trace>
  <inkml:trace contextRef="#ctx0" brushRef="#br0" timeOffset="231488.6765">17373 14434 155 0,'0'0'87'16,"0"0"-59"-16,0 0-3 15,0 0 17-15,0 0-24 16,0 0 6-16,-6 10 20 16,-3-3-33-16,-1 1 27 15,-1 5 5-15,-1 2-11 16,1 3 29-16,2 0-40 15,2 0-20-15,4-1 22 16,3 3-23-16,0-2 0 0,5 1 0 16,11-2 14-16,-1-4-14 15,1-4 0-15,1-1 0 16,-3-6-3-16,-1-2 3 16,-2 0 0-16,-3 0 1 15,-2-5 0-15,-1-6 11 16,0-5-12-16,-3-5 0 15,-2-6-14-15,0-2 14 16,0-4-21-16,0-4 17 16,0 0 4-16,0 3-14 15,-2 3 9-15,2 6 5 16,0 2 10-16,2 4-3 16,11 4-6-16,4 0-1 0,-1 1 13 15,6 5-15-15,-1-1 2 16,-3 3 0-16,-4 4-6 15,-2 3 6-15,-6 0 0 16,-4 0-6-16,-2 3 14 16,0 11-14-16,0 1 6 15,-1 7 0-15,-11-1 46 16,-4 2-45-16,-1 0 29 16,-3-3 6-16,2-1-25 15,1-2 17-15,1-4-28 16,1 0 0-16,0-4-6 15,1 2 6-15,-2-4-59 16,0-5-80-16,-7-2-411 0</inkml:trace>
  <inkml:trace contextRef="#ctx0" brushRef="#br0" timeOffset="233138.5544">11645 12551 31 0,'0'0'67'0,"0"0"-37"15,0 0 2-15,0 0 6 16,0 0 3-16,0 0 43 16,-21-9-65-16,20 7 15 15,1 0 6-15,0 1-15 16,0 0 26-16,0 0-19 16,-2-1 3-16,2 2 19 0,-1-1-37 15,1 1 19-15,0 0-8 16,0 0-21-16,-2 0 11 15,1 1-18-15,-4 17 0 16,-1 7 17-16,-5 9-12 16,-3 3 12-16,-2 4 8 15,-1 0-23-15,-6 2 29 16,-1 3-31-16,-3 0 0 16,1-2 29-16,-2 1-27 15,-1-5 4-15,3 1-4 16,0-2 0-16,1-3 23 15,6-7-25-15,1-2 0 16,0-4 2-16,3-3 0 0,6-5-2 16,0-1 0-16,1-4 10 15,4-3-15-15,1 2 5 16,0-1 0-16,-2-2-9 16,0 0 11-16,-1 2-2 15,0-2 0-15,0 4-6 16,-3-3-7-16,2 0-5 15,0-2-7-15,3 1 17 16,-2-4-54-16,3 2 12 16,-1-3-25-16,1-1-73 15,0 0-146-15</inkml:trace>
  <inkml:trace contextRef="#ctx0" brushRef="#br0" timeOffset="233954.2786">10910 13671 70 0,'0'0'419'0,"0"0"-333"16,0 0-61-16,0 0-18 15,0 0 25-15,0 0-6 16,0 0-6-16,93-28 9 16,-72 28-29-16,-4 0 13 15,-1 0-13-15,-5 3 0 16,-6 10-2-16,-3 3 2 15,-2 3 0-15,0 3 9 16,-4 3-7-16,-5-4 4 0,0-4-6 16,3-5 0-16,5-5-5 15,1-5 5-15,0-2 0 16,1 2-4-16,14-1 9 16,0 1-11-16,2 1 6 15,-1 4 0-15,-3 0 12 16,-2 4-12-16,-5 3 0 15,1 2 1-15,-6 1 0 16,-1 5 14-16,0 1 4 16,-4-2-10-16,-10 1 29 15,-2-3-34-15,-4-2 2 16,4-2 17-16,4-4-23 16,5-5 5-16,4-3-5 0,3-3-28 15,0 0-8-15,0-5-101 16,0-20-174-1</inkml:trace>
  <inkml:trace contextRef="#ctx0" brushRef="#br0" timeOffset="234750.9535">11744 12664 307 0,'0'0'87'0,"0"0"-64"15,0 0-7-15,0 0 45 16,0 0-11-16,58 87 31 16,-36-66-48-16,0 1-31 15,4 2 55-15,-4 3-40 16,4 3 5-16,-4 3 0 15,-4 1-20-15,1 2 32 16,-3 0-34-16,-2-4 0 16,-2-2 41-16,-2-2-33 15,-2-3-8-15,-1-6 3 16,-2-2 5-16,1-6 2 0,-3 0-10 16,-2-5 0-1,-1-3-4-15,2-1 4 0,-2-2 0 16,0 1-1-16,1-1-4 15,1 0 5-15,4 0-74 16,4 0-36-16,5-3 14 16,-3-11-351-16</inkml:trace>
  <inkml:trace contextRef="#ctx0" brushRef="#br0" timeOffset="235328.3916">12222 13554 614 0,'0'0'46'0,"0"0"-28"15,0 0-18-15,0 0 10 16,0 0 16-16,0 0-6 15,0 0-13-15,42 0 33 16,-12 0-40-16,0 0 0 16,0 0 6-16,-3 0 0 15,-4 0-12-15,-2 4 5 16,-7 4 1-16,-1 2-6 16,-6 2 6-16,-2 4 0 15,-4 1 3-15,-1 2 2 0,0 1 5 16,-1 4-10-1,-10-4 0-15,-5 3 19 0,-2 0-15 16,-4 3-4-16,-4-2 22 16,1 1-18-16,0-1 17 15,3-5-21-15,5-2 1 16,5-6-2-16,2-1 1 16,5-2-7-16,2-5-14 15,3 1-47-15,0-4-41 16,0 0-196-16</inkml:trace>
  <inkml:trace contextRef="#ctx0" brushRef="#br0" timeOffset="238333.4791">8608 12759 53 0,'0'0'81'16,"0"0"-1"-16,0 0-18 15,0 0-33-15,0 0 32 16,0 0-27-16,0 0 0 16,0 0 11-16,0-16-30 15,0 14 11-15,0-3-8 16,-1 4-11-16,1-1-7 16,-3 2 0-16,3 0-45 15,0 0-14-15,0 0-82 16,0 0 46-16,0 2 14 15</inkml:trace>
  <inkml:trace contextRef="#ctx0" brushRef="#br0" timeOffset="240050.0195">8623 12709 30 0,'0'0'94'0,"0"0"-56"0,0 0 25 16,0 0-3-16,0 0-21 16,0 0 28-16,-7 0-16 15,5 0-11-15,2-4 34 16,0 4-63-16,0 0 21 16,0 0 8-16,-1-1-15 15,-1 1 11-15,-1-2-24 16,-1 1-12-16,-1 1 35 15,-1 0-35-15,-4 0 0 16,1 0 0-16,-2 0 2 0,-2 3 2 16,4 2-4-16,-3 1 0 15,5 0-7-15,-2-1 7 16,0 1 0-16,-2 3 6 16,-1-1 4-16,2 1-11 15,-3 1 1-15,2-1 0 16,-3 1-4-16,4 2 4 15,0-2 0-15,-2 2 3 16,1 0 0-16,2 0-5 16,-1-2 2-16,1-1 0 15,0 2-6-15,-1-2 7 16,-1 1-1-16,4-3 13 16,1 0-13-16,-3-2 2 15,7-2-2-15,-1 3 0 16,-1-3 0-16,-1 3 0 15,1 2 0-15,-3-2 0 0,1 3 8 16,0-2-10-16,1 1 2 16,-1 1 0-16,-1-1 11 15,1 1-11-15,1-4-7 16,1 1 6-16,2-3 2 16,-3 2 7-16,3 0-8 15,0-1 12-15,-3 2-11 16,0 1-1-16,2 0 0 15,-3-2-9-15,-1 2 19 16,2 0-10-16,-2 3 0 16,1-3 6-16,-2 3-18 0,0-1 18 15,1-1-6-15,0 1 10 16,2-3-10-16,-3 2 4 16,3 0-7-16,-4 0 6 15,0-1 6-15,0 3-6 16,0-3-3-16,0 0 7 15,3 1-3-15,0-3-1 16,-3 2-3-16,3-1 4 16,0 0-6-16,-1 3 2 15,2-1 0-15,-2-1-14 16,1 0 27-16,-2 1-13 16,2 0 0-16,-3 0 2 15,1 0-2-15,2-2 0 0,-2-3 0 16,2 4 4-16,0-1-4 15,-1-2 0-15,2 3 0 16,-1-2 4-16,2 0-5 16,-2 0 1-16,0 1 0 15,1-3-13-15,-1 1 16 16,2 0-3-16,-3-1 0 16,5 1 12-16,-1-3-22 15,0 1 10-15,1-1 0 16,0 2 10-16,-1-1-10 15,0 1-1-15,-2 0-3 16,2 1 4-16,3-2 4 0,-4 1-4 16,4 0-4-1,0-1-8-15,0 1-6 0,0 2-38 16,0-1-31-16,0-2-43 16,7-2-94-16</inkml:trace>
  <inkml:trace contextRef="#ctx0" brushRef="#br0" timeOffset="241716.2081">8564 12707 204 0,'0'0'89'0,"0"0"-29"15,0 0-16-15,0 0 21 16,0 0 41-16,0 0-79 0,0 0-5 16,0 0 0-16,2 0-20 15,-2 0 17-15,0 0-19 16,0 0 0-16,0 0 4 16,2 0-4-16,-1 2 0 15,2 3 13-15,-1-1-4 16,2 4 21-16,1-2-30 15,-2 1 3-15,0 2 26 16,6-2-23-16,-5 3-6 16,1-3 26-16,-1 3-23 15,1-1 26-15,-1 0-29 16,2 0 4-16,-3 0 6 16,0 0-10-16,-1-2 0 15,-2-2 8-15,4 1-5 16,-2-1 10-16,-1 0-13 15,1-1 0-15,-1 1 11 16,1 3-11-16,1 1 0 0,1 1 1 16,-1 0 14-16,0-1-22 15,0-1 7-15,-1 4 0 16,3-1 2-16,-2 1-2 16,-1 0 0-16,2-1 2 15,-2 2 2-15,2 0 1 16,-1-1-5-16,0-2 0 15,0 0 7-15,0-1-7 16,2 1 0-16,-2-1 4 16,4 1 1-16,-1-3-5 0,0 1 0 15,0-2 0-15,-1 2 1 16,1-1-1-16,1 0 0 16,-3-1 2-16,2 2 5 15,-1-2-7-15,1 2 0 16,-2-3 0-16,2 2-2 15,-1 0 2-15,1 0 0 16,0 0 8-16,-2 1-3 16,2-1-5-16,1-2 0 15,-2 1 0-15,-2-1-1 16,0-2 1-16,-1 0 0 16,-1 1 5-16,2-2-1 15,0 1-4-15,3 0 0 16,-2-1 7-16,1 3-6 0,-1-1-1 15,0 0 0-15,1 2 3 16,-1-3 0-16,3 2 1 16,-1 1-4-16,-2 0 5 15,0-1-5-15,1-1 0 16,1 1 0-16,-2 0 1 16,1 0 8-16,-2-2-11 15,-2-1 2-15,1 3 0 16,2-1 8-16,0 1-8 15,-1 0 0-15,0-2-10 16,-3 4 11-16,7-2-1 0,-4-1 0 16,3 4 1-1,-2-3-2-15,1 2 1 0,-1 0 0 16,2 2-1-16,2-1 1 16,-4-1 0-16,1-2 0 15,-1 2 6-15,-1-4-9 16,-2-1 3-16,2 1 0 15,-1-2-1-15,-2 0 2 16,1-1-1-16,-1 0 0 16,0 0 8-16,0 0-8 15,0 0 0-15,0 0 0 16,0 0 1-16,0 0-1 16,0 0-23-16,0 0-5 15,0 0-29-15,0 0 14 16,0 0-65-16,0 0-30 0,0-7-165 15</inkml:trace>
  <inkml:trace contextRef="#ctx0" brushRef="#br0" timeOffset="247335.4977">22723 6699 61 0,'0'0'92'0,"0"0"-75"15,0 0 39-15,0 0-5 16,0 0-28-16,0 0 24 16,0 0 72-16,-6-59-77 0,6 59 4 15,0-2 6-15,0 2-42 16,0 0 74-16,0 0-77 16,0 0-5-16,0 0 23 15,0 0-25-15,0 0-2 16,-2 8-1-16,-4 11 6 15,-2 6 3-15,2 3-6 16,-2-1 0-16,4-1-2 16,0-3 10-16,-1 0-8 15,2-6 2-15,1-2 0 16,2-3 2-16,0 0-4 16,0-2-30-16,0-1 25 0,0-2-80 15,0-3-20-15,5-4-58 16,14-4-114-16</inkml:trace>
  <inkml:trace contextRef="#ctx0" brushRef="#br0" timeOffset="247586.5409">23010 6835 197 0,'0'0'16'0,"0"0"-13"0,0 0-3 16,0 0 14-1,0 0 29-15,-22 90 24 0,15-66-37 16,-4 4 4-16,3-3 9 16,-1 1-43-16,1-6-2 15,8-3-13-15,0-5-51 16,0-7-35-16,11-5-134 15</inkml:trace>
  <inkml:trace contextRef="#ctx0" brushRef="#br0" timeOffset="247990.3535">23341 6668 353 0,'0'0'71'16,"0"0"-43"-16,0 0 13 15,0 0-41-15,0 0 1 16,0 0 37-16,59-28-25 16,-42 28-12-16,-2 0 18 15,-2 0-16-15,-3 6 10 16,-3 4-13-16,-4-1 0 15,-3 3 6-15,0-1-6 16,0 3 0-16,0-3-4 16,-8 0 18-16,3-2-17 0,2 0 3 15,3-5 0-15,0 0-5 16,0 0 6-16,0-1-1 16,0 0 12-16,10 3-8 15,3 2-4-15,5 0 0 16,3-2 0-16,1 2-13 15,3-2 13-15,-2-1-37 16,-1-5-96-16,-3 0-179 16</inkml:trace>
  <inkml:trace contextRef="#ctx0" brushRef="#br0" timeOffset="250291.7534">22632 6110 247 0,'0'0'16'0,"0"0"34"16,0 0 77-16,0 0-43 15,0 0-56-15,0 0 6 16,-14-65-23-16,14 59 41 15,5 3-52-15,1 0 0 16,2 1-10-16,2 2 22 16,-1 0-12-16,1 0 0 15,2 0 6-15,-4 5-15 16,-2 5 9-16,-2 1 0 16,-1 2-3-16,-3 1 8 15,0-2-6-15,0 2 1 16,0-4-5-16,0-1-10 15,-4-1 15-15,1-4 0 16,0 0 0-16,1-3 0 16,2 4 0-16,0-2-2 0,0 0 4 15,0 6-7 1,0 1 5-16,2 2 0 0,8 3 7 16,6 0-4-16,3 1-2 15,1-4 29-15,3-1-18 16,2-7 45-16,-4 1-35 15,3-5-15-15,-5 0 25 16,-5 0-27-16,-4 0-5 16,-4 0 0-16,-3 0-13 15,0 0 9-15,-3 0-83 16,3 3-49-16,0 6-10 16,2-4-81-16</inkml:trace>
  <inkml:trace contextRef="#ctx0" brushRef="#br0" timeOffset="250983.8984">23427 5911 346 0,'0'0'18'16,"0"0"51"-16,0 0-7 16,0 0-17-16,0 0 32 15,0 0-62-15,6-8-5 16,-6 8 22-16,-1 5-21 15,-5 7-9-15,0 5 18 0,0 2-17 16,-1 0 32 0,1 1-35-16,1 1 5 0,0-1 23 15,2 0-21-15,-1-1-7 16,2-1 0-16,1-4 6 16,1-3-8-16,0-2 2 15,0-4 0-15,0-2-21 16,0-1-8-16,0-1-36 15,0 1-6-15,0-2-90 16,0 0-96-16</inkml:trace>
  <inkml:trace contextRef="#ctx0" brushRef="#br0" timeOffset="253438.205">13384 5726 219 0,'0'0'32'15,"0"0"3"-15,0 0-35 16,0 0 0-16,0 0 23 15,0 0-21-15,-3 7 46 16,15-2 10-16,2 0-36 16,2 2 30-16,1 3-49 15,-1 2 5-15,-1 2 25 16,-1 4-32-16,0 1 21 0,-1 0-18 16,-2-1 8-16,-1-4 29 15,2-2-41-15,-4-4 0 16,-2-2 5-16,-2-3-5 15,-2-3 10-15,-1 2-10 16,-1-2 0-16,0 0-2 16,0 0 2-16,0 0 0 15,0 0-5-15,0 0 5 16,0-10-20-16,0-7-51 16,0 1-67-16,0-1 49 15,-3-3-98-15</inkml:trace>
  <inkml:trace contextRef="#ctx0" brushRef="#br0" timeOffset="253758.3396">13614 5699 296 0,'0'0'28'0,"0"0"-9"16,0 0-16-16,0 0 3 15,52 75 6-15,-38-53 1 16,0 0 0-16,-5-2-13 16,-3-1 29-16,-3-4 30 15,-3 1-25-15,0-1 13 16,0-1-9-16,-6 3-35 0,-13 2 47 16,-8 1-47-1,-4 2 3-15,-3 0 30 0,-4-1-36 16,2-2 0-1,5 1-5-15,6-4 15 0,10-3-32 16,8-3 22-16,7 1-97 16,0-5-31-16,10-6-82 15</inkml:trace>
  <inkml:trace contextRef="#ctx0" brushRef="#br0" timeOffset="255151.2079">14239 6609 324 0,'0'0'8'0,"0"0"37"0,0 0 2 16,0 0-28-16,0 0 6 15,0 0-13-15,0 0-12 16,-26-14 19-16,26 14-7 15,0 0 8-15,0 0-20 16,0 0 0-16,8 0 3 16,10 0 3-16,3 0-6 15,5 0 26-15,9 0-19 16,2 0 23-16,6-7-30 16,2 0 0-16,1-1 15 15,-2-2-15-15,-4 1 0 16,-8 2 0-16,-5 2 7 15,-5 0 5-15,-8 4-12 16,-7 1-15-16,0 0 14 0,-5 0-26 16,6 0-16-16,0 0-8 15,2 3-61-15,3 0-37 16</inkml:trace>
  <inkml:trace contextRef="#ctx0" brushRef="#br0" timeOffset="259471.7289">22480 6738 124 0,'0'0'98'15,"0"0"-62"-15,0 0 2 16,0 0-30-16,0 0 3 0,0 0 52 16,0 0-54-1,-3 45 40-15,27-38 22 0,4-3-36 16,12-2 13-16,5-2-42 16,7 0 5-16,5 0 25 15,-1 0-36-15,1 0 0 16,-6 0-4-16,1 0 20 15,-1-2-22-15,-1 1 6 16,3-1 0-16,-5 2-4 16,-10-1 8-16,-6-1-4 15,-8 2 0-15,-12 0 7 16,-6 0-10-16,-4 0 3 16,-2 0-2-16,0 0-19 15,-16 0 21-15,-22 0 0 16,-16 0 0-16,-15 2-8 0,-11 2 6 15,-4 1-15 1,3-2 17-16,4-2-6 0,14-1 16 16,14 0-10-16,18 0 0 15,13 0 3-15,12 0-7 16,4 0 4-16,2 2-7 16,0 0-7-16,20 3-27 15,17 1 41-15,18 1-3 16,13 2 13-16,5-4-12 15,6-3 2-15,6-2 0 16,3 0-11-16,4-6 11 16,-1-5 0-16,-3-6 0 0,-9 0 3 15,-12 1-6-15,-13-4-15 16,-15 4-2-16,-18 1 0 16,-11 2 18-16,-10 2-1 15,-6-4-3-15,-24 2-9 16,-11 2 15-16,-14 3-9 15,-11 5 9-15,-9 3 13 16,-4 0-10-16,1 0-3 16,13 13 17-16,11 1 0 15,15 4 19-15,14 3-36 16,12 4 5-16,10 1-21 16,3 4 20-16,10-2-4 15,20-2 2-15,13-3 3 16,11-8 15-16,8-8-20 15,5-7 1-15,-1 0 5 0,-2-9-6 16,-10-9 0-16,-10-1-6 16,-12-5 14-16,-16 2-20 15,-14 2 12-15,-2 1 0 16,-27 2-10-16,-24 3-19 16,-23 2 11-16,-23 2-18 15,-13 6 10-15,-3 4 16 16,9 0-7-16,16 0 17 15,21 0 43-15,17 4-33 16,14 5-2-16,10-2-8 16,10 1 3-16,5-1-7 15,9 1-5-15,2 2 9 0,5 1-3 16,23 1 3-16,12-4 0 16,13 0 18-16,7-4-12 15,-6-4 1-15,-2 0-7 16,-10 0 0-16,-12-3-5 15,-8-6 5-15,-11 0 0 16,-9-2 18-16,-2 3-9 16,-13-3-18-16,-25 2 9 15,-18 6-46-15,-22 3 27 16,-13 0-39-16,-6 6 55 16,13 8-1-16,19 0 8 15,28 6 17-15,22 4-21 16,15 8-13-16,10 6 12 0,32-6-91 15,23-10-85 1</inkml:trace>
  <inkml:trace contextRef="#ctx0" brushRef="#br0" timeOffset="261390.6242">23623 5626 126 0,'0'0'22'16,"0"0"-3"-16,0 0 51 15,0 0 35-15,0 0-70 16,0 0 30-16,0 0-6 16,5-30-35-16,-5 30 6 15,0 0-30-15,0 0 0 16,0 0 5-16,-3 8-5 16,-3 5 0-16,1 2 5 15,2 2-4-15,3-5 15 0,0 0-16 16,0-7 0-16,0-1 20 15,16-3-6-15,9-1-14 16,8 0 23-16,7-5-23 16,8-10-11-16,0-2-62 15,-2-8-117-15</inkml:trace>
  <inkml:trace contextRef="#ctx0" brushRef="#br0" timeOffset="264138.2834">6583 13726 114 0,'0'0'184'16,"0"0"-148"-16,0 0 65 16,0 0-44-16,0 0-20 15,0 0-13-15,0 0 6 16,-3-30 31-16,3 28-55 16,0 2 11-16,0 0 28 15,0 0-32-15,0 0 1 16,0 0-14-16,0 7 7 15,0 13 20-15,0 6-27 0,-4 6 0 16,2 2 36-16,0-5-29 16,-1 0 17-16,2-5-24 15,-2 0 10-15,1-2 11 16,-1-5-21-16,3 2 0 16,0-5 7-16,0-1-4 15,0-3 2-15,0-3-5 16,0 2 0-16,0-6-24 15,0-2 22-15,0 1-56 16,0-2 18-16,12 0-50 16,7-6-19-16,3-15-22 15,0-7-250-15</inkml:trace>
  <inkml:trace contextRef="#ctx0" brushRef="#br0" timeOffset="264581.7459">6859 13723 456 0,'0'0'70'0,"0"0"-70"16,0 0 0-16,0 0 33 16,0 0-22-16,0 0 13 15,-47 25-15-15,44-12 6 16,0 2-18-16,3-3 3 0,0-1 0 15,0 2 5 1,0-3-2-16,0 0-3 0,3-1 2 16,5-1 11-16,8-3 7 15,-2 0-20-15,-1 0 0 16,0-1 4-16,-2 0 1 16,-5-1-2-16,0 0-3 15,-5 2 9-15,-1 0-13 16,0 4 4-16,0 6 0 15,0 3 24-15,-10 5-8 16,-5-1 7-16,-3 1-7 16,5-2-10-16,-1-3 43 15,4-2-49-15,5-5 9 16,2-1-15-16,1-5 7 16,2 0-1-16,0 0 0 0,0-4-48 15,10-1-1-15,12 0-84 16,2-11-33-16</inkml:trace>
  <inkml:trace contextRef="#ctx0" brushRef="#br0" timeOffset="264836.1895">7084 14040 315 0,'0'0'85'0,"0"0"-52"16,0 0-12-16,0 0 61 16,0 0-23-16,-23 94-32 15,13-68 23-15,1-3-35 16,2-4-14-16,4-2 0 16,1-5 7-16,2-5-9 15,0-4 1-15,0-3-88 16,12-9-42-16,0-19-203 15</inkml:trace>
  <inkml:trace contextRef="#ctx0" brushRef="#br0" timeOffset="265451.8228">7325 13789 494 0,'0'0'62'0,"0"0"-21"0,0 0 4 15,0 0-31 1,0 0 32-16,0 0-46 0,60-21 0 16,-40 18 9-16,-3 2-9 15,-6 1 0-15,-1 0-1 16,-7 0 8-16,-3 2-14 16,0 12 7-16,-1 6 0 15,-17 5 6-15,1-3 1 16,0-1-7-16,4-4 3 15,5-6 5-15,5-2-3 16,3-5-5-16,0 1 0 16,0-2-30-16,4 2 28 15,11-1-6-15,2 0 6 16,2-1 4-16,-3 3-5 16,-4-1 3-16,-3 1 0 0,-3 2-2 15,-3-1 4-15,-3 6-2 16,0 0 16-16,0 4-2 15,-6 1 43-15,-6-1-57 16,-4-1 0-16,7 1 27 16,0-4-25-16,3-4-2 15,0-2 4-15,5-3 4 16,-1-1-10-16,1-3 2 16,1 0-37-16,0 0 13 15,0 0-84-15,8-2-20 16,-2-5-45-16</inkml:trace>
  <inkml:trace contextRef="#ctx0" brushRef="#br0" timeOffset="266042.7636">7267 13872 211 0,'0'0'72'0,"0"0"-23"15,0 0 46-15,0 0 0 16,0 0-3-16,0 0-46 0,8-13-16 15,-8 13 37 1,0 0-52-16,0 0 8 0,0 0 1 16,0 0-19-16,0 0 5 15,0 0-10-15,0 7 0 16,0 2 4-16,0 7 5 16,0-1-9-16,0 3 26 15,0-1-25-15,0 2 16 16,0-2-17-16,0 0 0 15,0 0-3-15,0-2 3 16,0-2 0-16,3-2 3 16,-2-2 3-16,2-1-12 15,4-4-41-15,-2-2-53 16,7-2 46-16,-3-7-112 16,1-17-100-16</inkml:trace>
  <inkml:trace contextRef="#ctx0" brushRef="#br0" timeOffset="267281.6008">7664 13588 237 0,'0'0'1'16,"0"0"16"-16,0 0 80 0,0 0-51 16,0 0 32-16,86 26-28 15,-72-14-25-15,-2 5 51 16,-3 5-53-16,0 4-1 15,-3 7 27-15,3 7-49 16,-3 4 20-16,-2 2-20 16,-2 0 5-16,-2 0 12 15,0-5-17-15,0 0 0 16,0-5 13-16,-12 0-10 16,-6-2 9-16,1-2-11 15,-4-1 3-15,-5-2 18 16,-3-2-22-16,-7-1 0 15,-2-1 22-15,-6-2-18 16,3 0-2-16,-2-1-2 0,1-1 7 16,0 2-9-16,-3-3 2 15,-3-4 0-15,-2 0 3 16,-2-4 3-16,2-3-6 16,0-5 0-16,-1-4 4 15,3 0 12-15,-3 0-16 16,1 0 0-16,3-1 1 15,1-5 12-15,4 0-13 16,2 1 0-16,-1-2 11 16,-1-2-22-16,-1 1 11 15,5-2 0-15,-2-1 11 16,1-2-11-16,0 0 0 16,-1 0-7-16,4-2 21 0,2 1-27 15,1-1 13-15,5-2 0 16,1 1 6-16,3-2-6 15,3-3 0-15,2 1-4 16,2-3 13-16,1 0-13 16,-2-3 4-16,3-3 0 15,0 0-8-15,2-3 15 16,-2-2-7-16,0 1 0 16,5 4 2-16,0 2 2 15,6 5-4-15,1 4 0 16,3-3 26-16,0 0-25 15,3-4 1-15,11-4-2 0,6 0 11 16,3 3-15-16,1-3 4 16,4 2 0-16,2 3-16 15,1 4 20-15,4 1-4 16,2 5 0-16,2-1 7 16,1 2-9-16,4 2 2 15,-2 1 0-15,0 1-11 16,-5 3 11-16,2 3-17 15,-1 2 13-15,0 1 8 16,7 0-30-16,-3 0 24 16,2 0 2-16,-2 2-13 15,-6 5 13-15,0 1-10 16,-5 0 4-16,-4 1 12 0,0 3-13 16,-1 1 7-16,2 1 0 15,-3 0-8 1,0 3 10-16,-2-3-7 0,-1 0 1 15,0-1-11-15,-1-3 12 16,0 1-22-16,3-5-23 16,6 3 32-16,6-4-42 15,5-5-35-15,1 0-38 16,1-2-169-16</inkml:trace>
  <inkml:trace contextRef="#ctx0" brushRef="#br0" timeOffset="268053.032">8966 13694 487 0,'0'0'79'16,"0"0"-3"-16,0 0-48 15,0 0-17-15,0 0-8 16,0 0-3-16,0 16 12 16,0 1 0-16,6 8-12 15,-3 6 41-15,0 3-15 0,-3 3 32 16,0 0-43-16,0-3-7 15,0-1 38-15,0-4-46 16,0-2 0-16,0-7-4 16,3-4 21-16,1-7-26 15,5 1 9-15,0-8-27 16,9-2 20-16,6 0-112 16,6-24-18-16,0-9-136 15</inkml:trace>
  <inkml:trace contextRef="#ctx0" brushRef="#br0" timeOffset="268482.8019">9375 13776 479 0,'0'0'41'0,"0"0"-32"16,0 0 1-16,0 0 23 15,0 0-33-15,0 0 7 16,-57 56 23-16,53-38-21 16,1 3 15-16,1-1-11 15,1 1 1-15,1-2 56 16,0 1-67-16,0-3 0 16,7-1 4-16,5-2-4 0,5-4-5 15,-1-4 2-15,-3-2 0 16,1-3-11-16,-4-1 11 15,-1 0-15-15,1-1 9 16,-2-13 9-16,-3-3-12 16,-5 1 5-16,0 0 3 15,0 0-20-15,-14 3 18 16,-4 3-11-16,-4 6 8 16,1 4 5-16,-1 0-4 15,1 2-2-15,4 9 7 16,4 2-3-16,8 0-37 15,1-2-39-15,2-3-64 0,1-6-57 16</inkml:trace>
  <inkml:trace contextRef="#ctx0" brushRef="#br0" timeOffset="269342.9739">9200 13509 384 0,'0'0'16'16,"0"0"25"-16,-88-1-14 0,48 4-25 15,-2 11 7 1,-3-2 18-16,1 5-9 0,0 0 27 16,2 0-39-16,7 4 9 15,2 3 39-15,5 3-33 16,1 7-17-16,5 5 6 16,5 4-7-16,2 6 18 15,6 1-21-15,4 4 0 16,5-2 18-16,0-3-6 15,2-3-12-15,12-4 0 16,5-6 6-16,3-6 27 16,5-2-33-16,8-5 0 15,5-3 33-15,9-3-32 16,4 0 2-16,3-6-3 16,4-1 9-16,1-7-7 0,3-3-2 15,6 0 0-15,0-6-10 16,-1-12 13-16,-1-3-3 15,-7-2 0-15,-8-3 3 16,-4 0 2-16,-9-2-5 16,-10-3 0-16,-6 2-4 15,-10-2 7-15,-7-1-3 16,-4-6 23-16,-3-5-22 16,0-7 28-16,-6-10-29 15,-7-3 0-15,0 2 0 16,-3 6 9-16,0 12-16 15,-6 9 7-15,2 7 0 0,-3 10-3 16,-5 3 3-16,-7 3 0 16,-4 7-11-16,-5 4 10 15,1 0 0-15,4 0-5 16,4 0 6-16,3 6 0 16,7 0-1-16,6 4-34 15,4-3 10-15,0 8-34 16,7-2-39-16,5-2-10 15,3-4-159-15</inkml:trace>
  <inkml:trace contextRef="#ctx0" brushRef="#br0" timeOffset="270350.0045">10986 13433 208 0,'0'0'86'0,"0"0"9"0,0 0-48 15,0 0-36-15,0 0 63 16,0 0-56-16,-47-19 12 16,33 19-6-16,-3 2-13 15,-4 12 2-15,-4 6-13 16,-2 6 0-16,-1 6 29 16,2 2-22-16,2 6 4 15,5 4 6-15,6 3 3 16,0 4 4-16,9 4-24 15,3-1 6-15,1-1 16 16,0-5-12-16,5-1-8 16,14-7 13-16,3 1-12 15,6-2 8-15,4-3-11 0,3-3 1 16,3-6-9-16,2-8 8 16,3-6 0-16,5-8-3 15,1-5 8-15,2 0-9 16,-4-10 4-16,1-9 0 15,-4-6 7-15,-3-5-4 16,-5 0-3-16,-4-4 14 16,-6 1-13-16,-7 1 9 15,-5 0-10-15,-8-2 0 16,-6 0 6-16,0-7 3 0,0 0-9 16,-5-5 0-1,-10 3-7-15,-7 0-3 0,-3 7-4 16,0 3 14-1,-4 4-37-15,1 2 37 0,-3 3-7 16,-2 0-4-16,-1 7 11 16,-8 1-12-16,-1 5 12 15,-5 2 0-15,-1 7-10 16,0 2 27-16,2 0-20 16,4 0 6-16,7 10 0 15,6 4-3-15,6 5-7 16,8 3-31-16,6 0-19 15,8-1-119-15,2-3-107 16</inkml:trace>
  <inkml:trace contextRef="#ctx0" brushRef="#br0" timeOffset="271276.616">12242 13352 384 0,'0'0'39'0,"0"0"58"0,0 0-72 16,0 0-17-16,0 0 6 16,0 0-2-16,-87-30 12 15,69 41-24-15,-1 16-3 16,-7 10-2-16,1 11 10 15,-3 4 3-15,3 5 7 16,-2 7-1-16,7 2 44 16,5 2-58-16,6-1 0 15,8-6 11-15,1-3-11 16,9-9 0-16,13-2 0 16,9-5 10-16,8-5-12 15,12-7 2-15,6-7 0 16,7-10-2-16,3-8 6 0,-1-5-4 15,-4-2 0-15,-5-17 3 16,-3-7 4-16,-5-4-7 16,-7-7 0-1,-7-3 8-15,-6-6-8 0,-10-8 0 16,-8-10-1-16,-11-11-28 16,0-5 28-16,-17 2-42 15,-4-1-27-15,-3 8 22 16,2 4-75-16,-2 6 32 15,0 13-9-15,-6 9 57 16,-1 11 43-16,-2 11 71 16,-2 13-70-16,-4 4 19 15,-5 10-20-15,-6 12-57 16,-1 5-81-16</inkml:trace>
  <inkml:trace contextRef="#ctx0" brushRef="#br0" timeOffset="272661.6959">15859 14093 275 0,'0'0'78'16,"0"0"-17"-16,0 0 4 15,0 0-39-15,0 0 36 16,0 0-41-16,-45-17-16 16,22 17-5-16,-6 5 11 15,-6 7-12-15,-5 5 1 16,-2 3 0-16,-5 4 8 16,0 2 2-16,1-1-10 0,6-1 35 15,6 0-22-15,8 0 24 16,9 0-37-16,4 2 0 15,7 2-3-15,5 1 6 16,1 3-3-16,0 2 0 16,0 1 4-16,0 5 10 15,3 2-14-15,1 2 1 16,1-3-8-16,0 0 10 16,0 3-3-16,3-4 3 15,-1 4 4-15,5-2 0 16,2-3-7-16,5-3 0 15,7-5 8-15,6-5-4 16,8-3-4-16,8-4 2 0,7-5 3 16,6-3-1-16,4-4-4 15,-1-5 0 1,3-2-6-16,-6 0 19 0,-5 0-14 16,-3-2 1-16,-8-6 0 15,-7-4-4-15,-2 0 5 16,-4-5-1-16,-2 0 19 15,-5-4-17-15,3-5-2 16,-1-5 0-16,-4-3 1 16,-1-2 1-16,-1 3-2 15,-6 4 0-15,-2 0 4 16,-4 2-1-16,-4 3-3 0,-5 2 0 16,0-1 5-1,-3 0 5-15,-14-2-10 0,-4 1 0 16,-1-2-5-16,-2-1 6 15,0 0-1-15,0-2 0 16,-1 0 5-16,1-2-13 16,-1 0-2-16,1-1 10 15,0 3-15-15,-3 2 17 16,0 3-4-16,-3 3 2 16,-1 3 0-16,-1 2-11 15,-2 2 11-15,0 1 0 16,1 3-12-16,0 1 12 15,2 2 0-15,-3 1 0 16,1 2 2-16,0 4-7 0,4 0 5 16,1 0-38-16,7 0 36 15,2 9-89-15,6-1-50 16,1-6-120-16</inkml:trace>
  <inkml:trace contextRef="#ctx0" brushRef="#br0" timeOffset="273851.3084">17583 14209 186 0,'0'0'49'16,"0"0"-5"-16,0 0 32 15,0 0-65-15,0 0 8 16,-94 23 12-16,69-14-5 0,-4 1-10 15,-1 1-5 1,-1-1 9-16,0 4-20 0,2 0 0 16,0 2 4-16,0-2 3 15,4 6-7-15,3-1 1 16,4 3 0-16,0 0 31 16,3 1-32-16,2 2 0 15,2 1 12-15,2 3-2 16,1 0-8-16,3 1 1 15,2 2 6-15,0-3 1 16,3 0-10-16,0-1 0 16,0 1 8-16,0-1-6 15,13-1 9-15,5-2-11 16,3-2 0-16,6-4-5 0,4-2 5 16,5-6 0-16,6-4 7 15,2-6 3 1,3-1-9-16,-1 0-1 0,-3-5 1 15,0-8 2-15,-2-2-3 16,0 0 0-16,-1-1 0 16,-1 0 10-16,-4-1-7 15,-5-2-3-15,-1-4 8 16,-5 0 2-16,-3-4-10 16,-3-6 0-16,-4-4 0 15,-6-3 0-15,-5-2 0 16,-3 0-3-16,0 0-22 15,-16 4 18-15,-4 5-11 16,-4 7 18-16,1 6-13 16,-2 6 19-16,-1 4-8 0,2 3 2 15,-4 2 0-15,0 4 2 16,-2 1-2-16,0 0 0 16,0 0-6-16,3 0 4 15,1 1-9-15,1 5-25 16,6 4-30-16,0-1 21 15,5-1-58-15,1-2-82 16</inkml:trace>
  <inkml:trace contextRef="#ctx0" brushRef="#br0" timeOffset="275020.3706">19634 14180 66 0,'0'0'112'0,"0"0"23"15,0 0 2-15,0 0-38 16,0 0-52-16,0 0 37 15,-3-14-78-15,-8 11 12 0,-3 3-18 16,0 0 14-16,-4 0-10 16,0 0-4-16,-4 2 0 15,-6 4-14-15,-2 6 18 16,-6 0-4-16,0 2 6 16,-2 3-2-16,3 2-4 15,4 1-7-15,4 1 7 16,4 0 7-16,3 2-7 15,2-1 0-15,3 3-3 16,2 2 13-16,2 2-13 16,3 2 3-16,2 5 0 15,1 0-7-15,5 3 7 16,0 1-1-16,0 0-1 0,0-4 2 16,2 3-1-16,9-3 1 15,3-5 0-15,6-2-20 16,6-3 20-16,5-9 0 15,6-7-2-15,9-7 10 16,5-3-8-16,6 0 0 16,0-5 0-16,1-5 14 15,-3-2-14-15,-7 1-4 16,-4 1-3-16,-5 0 14 16,-7 0 1-16,-6 0-8 15,-3-1 0-15,-5-2 33 16,-3-4-33-16,-5-2 0 15,-1-5 21-15,-5-3-11 16,-3-2-7-16,-1-5-3 0,0-5 0 16,-5-2-24-16,-8-3 18 15,-5 4-19-15,0 1 24 16,-4 6-4-16,-4 6-2 16,-1 7-1-16,-5 3 8 15,-3 5 8-15,-7 4-8 16,-1 2 0-16,0 2-9 15,1 4 15-15,3 0-12 16,8 0-17-16,7 2-13 16,5 12 36-16,6 0-104 15,5 0-72-15,5-4-69 16</inkml:trace>
  <inkml:trace contextRef="#ctx0" brushRef="#br0" timeOffset="276191.4297">21156 14216 166 0,'0'0'37'16,"0"0"22"-16,0 0-10 15,0 0-32-15,-90 29-7 16,78-16 28-16,-2 4-29 16,0 5 0-16,0 2 30 15,-1 2-2-15,2 3-8 16,-2 3 0-16,1 1-18 15,1 2 29-15,3 1-34 16,2 3-5-16,2-1 19 16,2-4-20-16,4-3 0 0,0-1 1 15,0-3 10 1,15-1 2-16,5-2-13 0,5 2 7 16,7-4-4-16,8 1-2 15,1-1-1-15,5-4 6 16,-1 1-3-16,-1-3-5 15,-3-5 2-15,2-1 0 16,-1-5 11-16,-2-2-11 16,2-3 0-16,2 0-7 15,-2 0 17-15,0-8-10 16,-2-9 0-16,-3-3 0 16,-2-5 18-16,-2-5-17 15,-5-2-2-15,-4-4 0 16,0-2 1-16,-2-3 5 15,-5 0-5-15,-1-3 0 0,-8 3 2 16,-7 1-2 0,-1 3 0-16,0 5-1 0,-12 0-13 15,-7 4 13-15,-5 1-15 16,-4 1 3-16,-4-2 9 16,-2 1 4-16,-2-1 0 15,-3 2-2-15,-2 1 2 16,-3 0 2-16,0 2-2 15,-2 3 0-15,1 6 5 16,3 4-3-16,3 5-4 16,0 5-2-16,2 0 4 15,-3 0-2-15,-2 10 2 16,-3 4 0-16,2 3-5 0,-2 5 5 16,2 0-29-16,-2-2-43 15,-2-6-145-15</inkml:trace>
  <inkml:trace contextRef="#ctx0" brushRef="#br0" timeOffset="279551.529">6884 14451 13 0,'0'0'6'0,"0"0"13"16,0 0 17-16,0 0-32 15,0 0 3-15,0 0 33 0,0-35-26 16,0 30 46-1,0 2-17-15,0 3 17 0,0 0-34 16,0 0-16 0,0 0-5-16,0 0 16 0,0 0-21 15,0 0-4-15,0 0 3 16,0 0 1-16,0 0 22 16,0 0-3-16,0 0 31 15,0 0 55-15,0 0-79 16,0 0 14-16,0 0 14 15,0 0-44-15,0 0 27 16,-3 0-37-16,-5 0 2 16,-5 6-8-16,0 2 11 15,-1 4-5-15,-2 0 2 0,1 0 7 16,-3 0-3-16,-1 4-6 16,-4 1 1-16,2 2 10 15,1-2-3-15,0-1-6 16,1-1 23-16,2 2-21 15,4-3 6-15,1-2-10 16,0 1 0-16,0-2 5 16,2 2-5-16,-1-4 0 15,2 2 11-15,-4-2-8 16,5-1 2-16,-1-2-5 16,-2 3 2-16,2-3-5 15,-4 3 3-15,3-3 0 16,3 1 3-16,-1 2-2 15,-1-1 4-15,-1 2-5 16,1-1 1-16,-2 2-14 0,1 0 13 16,-2-2 0-16,4 2 9 15,-2-2-9-15,1-1 0 16,2-1-5-16,-2-3 16 16,3 1-18-16,1-2 7 15,1 2 0-15,2-2 13 16,-1-1-12-16,2-1-1 15,-2 2 0-15,0 1 10 16,-1-2-15-16,2 0 5 16,2-2 0-16,0 0-12 0,0 0 4 15,0 0-24 1,0 0-32-16,0 0-17 0,10-11 0 16,7-11-219-16</inkml:trace>
  <inkml:trace contextRef="#ctx0" brushRef="#br0" timeOffset="280302.4939">6884 14414 24 0,'0'0'26'0,"0"0"4"15,0 0-28-15,0 0 53 16,0 0 50-16,0 0-46 16,-7-16-5-16,7 16 7 15,0 0-19-15,0 0 31 16,0 0-36-16,0 0-18 16,0 0 36-16,0 0-52 15,0 3-3-15,0 9 1 16,4 2 4-16,9 6 48 15,4-1-48-15,-1 4 2 16,2 0 50-16,1 2-43 0,-2 0 8 16,-1 0-18-16,-2 1-3 15,1 1 27-15,-2-2-28 16,2-2 2-16,-3-3 9 16,0-5-9-16,-3-1-2 15,-2-5 7-15,-3-1-6 16,1-1-2-16,-1-2 1 15,-3 0 0-15,3-2 10 16,-4 0-10-16,3-2-2 16,-3 1 1-16,2-2 0 0,-1 3-9 15,1 4-15 1,-1 0-55-16,-1 1 17 0,0-1-76 16,-15-4-250-16</inkml:trace>
  <inkml:trace contextRef="#ctx0" brushRef="#br0" timeOffset="281051.7133">5816 15182 318 0,'0'0'16'0,"0"0"8"15,0 0-18-15,0 0 49 16,0 81 34-16,-3-56-20 16,-2 0-19-16,2-2-3 15,0-4-6-15,2-2 23 16,-3-2-59-16,4-4 25 15,-2-2-5-15,2-1-24 16,0-1 5-16,0-3-6 16,0 2 0-16,0-2-20 15,0 1 18-15,0-1-43 16,10-2-27-16,4-2-48 0,0 0-70 16,2-6-131-16</inkml:trace>
  <inkml:trace contextRef="#ctx0" brushRef="#br0" timeOffset="281507.3898">6064 15219 349 0,'0'0'10'16,"0"0"-5"-16,0 0 14 15,0 0-5-15,0 0 35 0,0 0-25 16,-20 14-21-16,16 0 22 16,-2-2-9-16,4-1 12 15,2-1 16-15,0 1-22 16,0-3 1-16,0-2-23 16,0 1 7-16,15-6 17 15,6 2-14-15,3-1 0 16,-2-1 23-16,-5 0-31 15,-4 4 10-15,-3-1-12 16,-2 1 0-16,-2 2 3 16,-6 2-3-16,0 2 0 15,0 2 12-15,-3 4 17 0,-8 0-9 16,1 0 0-16,-5-1-13 16,0-3 30-16,1-2-29 15,-2-1-5-15,0-1 19 16,4-3-18-16,0-2-4 15,6-1 0-15,2-2-22 16,2-1-7-16,2 0-93 16,0-11-32-16,0-11-270 15</inkml:trace>
  <inkml:trace contextRef="#ctx0" brushRef="#br0" timeOffset="282198.7451">7085 15233 298 0,'0'0'158'0,"0"0"-103"16,0 0 4-16,0 0-28 15,0 0-5-15,0 0 6 16,0 39 1-16,0-20 48 15,0 2-61-15,0-1 9 16,0-2 20-16,0 1-48 16,0-2 23-16,0-3-20 15,0-1 3-15,0-2-7 0,2-2 0 16,1-4 0-16,0 1-16 16,0-5-12-16,3-1-70 15,-1 0-43-15,0-8-133 16</inkml:trace>
  <inkml:trace contextRef="#ctx0" brushRef="#br0" timeOffset="282694.0141">7282 15237 333 0,'0'0'54'16,"0"0"-43"-16,0 0 67 0,0 0-8 16,0 0-9-16,0 0-3 15,87-30-34-15,-74 30-21 16,-4 0 26-16,-3 0-29 16,-1 6 0-16,-5 7-3 15,0 4 10-15,0 2 13 16,-5 1-20-16,-7 0 1 15,0-3 28-15,6-4-24 16,6-8-5-16,0-2 0 16,0-2 3-16,8-1-11 15,8 0 6-15,2 0 2 16,-5 0 12-16,-2 0-12 0,-1 1 0 16,-4 4-12-16,-1 2 20 15,-2 2-8-15,-1 5 0 16,0 1 5-16,-2 1-3 15,0 2 5-15,0 1-4 16,-6 3 15-16,-4-2-14 16,-4-3 28-16,2-1-22 15,-1-3-1-15,4-4 4 16,0-3-13-16,4-4-4 16,-5-2-1-16,-2-2-65 15,0-22-49-15,0-8-443 16</inkml:trace>
  <inkml:trace contextRef="#ctx0" brushRef="#br0" timeOffset="283576.467">7312 14950 357 0,'0'0'97'15,"0"0"-82"-15,0 0-11 16,-94 2 44-16,70 2-31 16,-1 2 11-16,1 4 28 15,-1 2-56-15,-2 5 0 16,0 2-4-16,0 2 20 16,4 3-25-16,-2-1 9 15,1 6 0-15,1-1 5 16,-1 2 20-16,1 2-25 15,2-3 22-15,1 1-4 16,5 2-10-16,1-1-8 0,4-1 0 16,4 2 11-16,4-3-6 15,2-1-5-15,0 1 11 16,3-2-5-16,12 2-4 16,5-3-2-16,3-1 0 15,4 0-4-15,3-1 4 16,7-1 0-16,2-1 8 15,6-5-6-15,0-3-2 16,2 2 0-16,3-3 0 16,2-2-4-16,0-2 4 0,-4-2-1 15,1-4-2 1,0-3-11-16,-2 0 13 0,5-7 1 16,4-8 0-16,-2-2-5 15,1 0 7-15,-6-5-2 16,-7 1 14-16,-7 0-5 15,-7-2-2-15,-6 1 1 16,-7-4-6-16,-3-1 38 16,-10-1-30-16,-2-2-7 15,0-1 5-15,-14-3-8 16,-8-1-1-16,-8 0-5 16,-4 0-14-16,-2 1 12 15,-1 4 4-15,7 5 1 16,3 4-1-16,6 5 4 15,3 3 0-15,3 2-9 0,-1 1 23 16,1 1-19 0,-6 1 5-16,-4 0 0 0,-7 4-8 15,-5 0-32-15,0 4 9 16,-6 0 11-16,2 0-37 16,-3 8 53-16,-1 5-27 15,3 0-22-15,-3 1-40 16,2-4-139-16</inkml:trace>
  <inkml:trace contextRef="#ctx0" brushRef="#br0" timeOffset="284724.6431">5788 15031 331 0,'0'0'41'15,"0"0"-11"-15,0 0 21 16,0 0-11-16,0 0-39 16,-93 17 26-16,74-6-6 15,4 1-15-15,-4 4 12 16,0 1-18-16,-2 3 0 16,-2 2 34-16,2 4-28 15,-2 2-5-15,0 4 6 16,2 1 4-16,4 2 13 15,0-1-24-15,4 1 0 16,3-4 22-16,7 1-13 0,3 0-9 16,0-1 10-16,6 2-3 15,9-4 3-15,4 1-10 16,4-5 0-16,2 0 14 16,4-6-14-16,0-4 0 15,4-3 12-15,-1 0-3 16,2-5 7-16,1 0-16 15,3 2 0-15,2-3 29 16,3 1-28-16,2-3-1 16,2-3 0-16,2-1 9 15,0 0-15-15,-4 0 6 16,-1-5 0-16,-5-8 11 16,-3-1-11-16,1-4 0 0,-3-2-1 15,-4-3 3-15,-4 0-7 16,-2-4 5-16,-6 0 0 15,-5-3 20-15,-1-2-19 16,-8-2 1-16,-4-2-2 16,0 2 1-16,0 3 5 15,-4 4-6-15,-8 1 0 16,1 1-2-16,-3 3 3 16,-4 0-1-16,3 1 0 15,-5-1 11-15,-5 0-19 16,1-1 8-16,-4-1 0 0,-2 1-5 15,-3-3 5-15,-1 2 0 16,1 3 2-16,-3 5 0 16,3 0 17-16,-1 8-19 15,0 4 2-15,-2 4 25 16,3 0-27-16,-3 0 0 16,-2 6-6-16,2 3 14 15,0 6-15-15,2 0 7 16,-2 2-60-16,-2 0 16 15,-3-3-97-15,-1-9-150 16</inkml:trace>
  <inkml:trace contextRef="#ctx0" brushRef="#br0" timeOffset="286816.6866">1341 10989 391 0,'0'0'17'15,"0"0"-2"-15,0 0-9 16,0 0 10-16,0 0 28 0,-91-63 2 16,75 59 42-16,-1 4-87 15,-5 0 9-15,-2 1 25 16,-4 18-35-16,-1 7 0 15,-1 11-4-15,0 8 17 16,3 5-14-16,1 1 1 16,9-5-2-16,7-5-11 15,3-10 21-15,7-6-11 16,0-9 3-16,0-8 0 16,15-5-5-16,3-3 5 15,6-3 0-15,2-19 11 16,-1-8-11-16,1-6 0 15,-5-4-4-15,-2-2 13 16,-1-1-6-16,-4 2-3 0,0-2-4 16,-6 0-4-16,4 1 8 15,-3-1-6-15,-3 1-6 16,-3 3 9-16,-3 2-6 16,0 8 9-16,0 6-2 15,-6 8-20-15,-3 8 9 16,3 4 11-16,0 3-3 15,0 0-4-15,-2 15-5 16,1 9 3-16,0 7 10 16,2 4-18-16,4 4 19 15,1-1 0-15,0-4 6 0,3 0-1 16,10-1 23-16,5 0-28 16,4 0 0-16,1-6 23 15,7-1-22-15,1-5-1 16,3-7 0-16,0-5 12 15,-4-6-1-15,-7-3-11 16,1 0 0-16,-5-7 24 16,2-12-19-16,-4-4 3 15,3-5 10-15,-5-2-8 16,0-2-1-16,-3-1-9 16,-4 0 0-16,2 2-22 15,-7 11 22-15,-2 7-5 16,-1 8-6-16,0 5 22 0,0 0-14 15,0 0 3 1,-3 18-13-16,-8 5-2 0,3 3 15 16,2 3 0-16,3 0-7 15,0-2 14-15,1-5-12 16,2-2 5-16,0-3 0 16,0-3-1-16,6-2 1 15,5-4 0-15,7-3 0 16,4-1 4-16,8-2-1 15,3-2-3-15,4 0 0 16,-4 0 14-16,-5-6-14 16,-4-2 0-16,-6 0-13 15,-2 1 26-15,-5-3-13 16,-2-4 0-16,-1-2 0 0,-3-2-5 16,-2-1 5-16,-1 2 0 15,-2 3-2-15,1 4 13 16,-1 3-10-16,2 0-1 15,-2 4 0-15,0 0 0 16,1 2 0-16,-1 1-1 16,0 0-10-16,0 0-17 15,0 0 5-15,0 0-38 16,0 0-2-16,0 0 61 16,0 0-13-16,0-4 15 15,0-1 28-15,0-4-1 16,2-1-9-16,-1 2-18 15,-1-3 4-15,2 3 18 0,-2 1-22 16,0 0 0-16,0-2 0 16,0 3 5-16,0-2 1 15,0 3-6-15,0-4 1 16,0 1 21-16,0-3-22 16,0 1 0-16,0-2 5 15,0 1 0-15,0 2 17 16,0 4-12-16,0 2-1 15,3 2 28-15,-3 1-35 16,0 0 0-16,0 0 3 16,0 0 1-16,1 0-4 15,-1 0-2-15,0 0 0 0,3 1-15 16,0 12 15-16,3 5-1 16,2 4 1-16,-2 3 7 15,4 2 15-15,-3 0-21 16,1-2 15-16,1-3-4 15,1-2-10-15,-3-6-2 16,0-5 1-16,-1-5 10 16,-1-1-14-16,-3-3 3 15,-2 0 0-15,3 0 6 16,0 0-6-16,5-12 0 16,-2-6-4-16,-6-6-24 15,0-1-75-15,0-2-287 16</inkml:trace>
  <inkml:trace contextRef="#ctx0" brushRef="#br0" timeOffset="287424.8463">1923 10805 168 0,'0'0'92'0,"0"0"-13"16,0 0-4-16,0 0 2 15,0 0-29-15,0 0 27 16,-3-9-72-16,3 9-2 15,0 0 8-15,0 16-5 0,0 4-4 16,4 3 0-16,2 5 7 16,-1 3 19-16,5 3-24 15,-2 2 4-15,2-2 34 16,3-5-21-16,-2-5-2 16,3-5-17-16,-1-5 7 15,-4-6 9-15,0-5-16 16,0-3 0-16,0 0 18 15,3-1 14-15,4-17 10 16,3-8-21-16,-2-5-15 16,-2-7 7-16,-2-3-13 15,-4-1-11-15,-1 4-7 0,-1 8-88 16,-1 14-2 0,-6 11-76-16,0 5-50 0</inkml:trace>
  <inkml:trace contextRef="#ctx0" brushRef="#br0" timeOffset="288069.9994">2214 11035 119 0,'0'0'10'16,"0"0"72"-16,0 0 33 16,0 0-77-16,0 0 65 15,101-38-70-15,-80 20-20 16,0 0 10-16,0 1-12 0,-8 3-9 15,-4 2-2 1,-9 5 6-16,0 5-9 0,0 2 4 16,-4 0-1-16,-8 8 0 15,-4 8-13-15,-2 4 13 16,10-1-2-16,-1 1 4 16,5-4 9-16,4-3-11 15,0-2 0-15,0-3 10 16,14-4-10-16,0-1 22 15,5-3-8-15,1 0-8 16,8-4 5-16,-4-3-11 16,0 3 0-16,-9 4 1 0,-5 0-1 15,-1 1 0 1,-6 17-4-16,-3 7-3 0,0 0 3 16,0 0 4-16,0-5 0 15,0-4 2-15,0-7 2 16,0-6-4-16,0-1 0 15,0-2 7-15,9 0 8 16,6-19 26-16,6-9-14 16,0-8 4-16,-2-4-28 15,-4-7-3-15,-3-4 0 16,-6-7 9-16,-6 0-25 16,0-1 16-16,0 9 0 15,0 18-5-15,0 10 14 16,-3 15 13-16,0 5 10 15,0 2-13-15,0 0 7 16,-6 12-26-16,0 16 0 0,0 8-12 16,1 3 14-16,8-2-2 15,0-3 0-15,11-5 4 16,11-5 0-16,10-2-4 16,2-7-56-16,8-8 10 15,-5-7-109-15,2 0-308 16</inkml:trace>
  <inkml:trace contextRef="#ctx0" brushRef="#br0" timeOffset="288612.3486">3298 10565 262 0,'0'0'72'0,"0"0"41"15,0 0-51-15,0 0-9 16,0 0-46-16,0 0 6 15,-28-72-26-15,28 68-63 16,0 2-169-16</inkml:trace>
  <inkml:trace contextRef="#ctx0" brushRef="#br0" timeOffset="288856.5098">3298 10565 433 0,'-80'-4'108'0,"80"1"-7"0,0 0-18 16,7-6 3-16,18-1-36 15,5-1-46-15,6-2 23 16,-3 3-22-16,-3 0-6 16,-5-1 1-16,3 3 0 15,-5-1-14-15,-4 5 7 16,-7 1-71-16,-5 3 25 15,-7 0-103-15,0 0-34 16,0 0-115-16</inkml:trace>
  <inkml:trace contextRef="#ctx0" brushRef="#br0" timeOffset="289061.9901">3484 10473 193 0,'0'0'170'16,"0"0"-148"-16,0 0-5 15,0 0 79-15,-13 82-21 16,6-52 41-16,4 4-84 15,0 7 9-15,3 0 2 16,0-1-40-16,0-1 11 16,0-2-14-16,0-5 0 15,3-9-5-15,10-2 5 16,1-5-37-16,2-6-25 16,3-7-34-16,-2-3-41 15,-2-3-91-15</inkml:trace>
  <inkml:trace contextRef="#ctx0" brushRef="#br0" timeOffset="289900.5259">3593 10880 129 0,'0'0'314'0,"0"0"-199"16,0 0-100-16,0 0 11 15,0 0-26-15,0 0 0 16,26 8 10-16,-16-5-4 16,-1-1 17-16,0-1-15 15,-6-1 1-15,2 0 33 16,-1 0-33-16,-2-8 12 15,1-9 20-15,0-3-34 16,-2-7 6-16,1-2-13 16,-1-7 3-16,5-3-27 0,0 2 20 15,3 1-26 1,7 8 8-16,4 7-2 0,-1 7 18 16,2 8 4-16,-6 5-12 15,1 1 6-15,-4 0-3 16,-4 7 11-16,-2 8-10 15,-6 3 15-15,0 4-5 16,0 3 0-16,0-2 0 16,0 0 37-16,0-1-33 15,4-1-2-15,2-4 20 16,3-3-21-16,6-3 13 16,0-7-14-16,9-2 5 15,1-2 34-15,3 0-32 16,2-5 4-16,-4-9 0 15,-2-2-5-15,-2-2-6 0,-4-4 0 16,-6 1 2 0,-3-1-11-16,-6 1 9 0,-2 4-13 15,-1 0 5-15,0 6 16 16,0 5-12-16,0 4 4 16,0 2 0-16,0 0 22 15,0 0-22-15,0 7-10 16,0 5 6-16,0 5 4 15,9-3 2-15,0-2-2 16,3-4 6-16,1 0 29 16,1-4-35-16,5-3 0 15,2-1 33-15,2 0-33 0,5-5 20 16,5-11-20-16,-3-2 11 16,-2-4-11-16,-3 2 0 15,-7-2 0-15,-4 3-5 16,-7 6 8-16,-5 4-4 15,-2 5 1-15,0 4-2 16,0 0-20-16,0 0 22 16,0 0-19-16,-2 11 8 15,-7 11-13-15,-3 4 22 16,3 2-2-16,5 0 4 16,2-4 6-16,2-6-6 15,0-4 0-15,3-6 36 16,9-2-34-16,6-5 4 15,6-1 14-15,6 0-19 0,6-10 21 16,1-7-22-16,1-7-35 16,-6 1-10-16,-11-3-61 15,-11 0-76-15,-7 0-252 16</inkml:trace>
  <inkml:trace contextRef="#ctx0" brushRef="#br0" timeOffset="290014.48">4608 10536 269 0,'0'0'84'16,"0"0"-84"-16,0 0 0 16,0 0 9-16,0 0-9 0,0 0-19 15</inkml:trace>
  <inkml:trace contextRef="#ctx0" brushRef="#br0" timeOffset="330566.028">4657 2934 576 0,'0'0'17'16,"0"0"-13"-16,0 0 41 15,0 0-45-15,0 0 0 16,0 0 27-16,0 0-27 0,0 0-14 16,-39-22 12-16,32 58 2 15,4 10 12-15,1 5-12 16,1 0 0-16,1-3 23 15,0-7-23-15,0-2 0 16,6-4 4-16,1-3 1 16,2-2 9-16,-3-7-14 15,-3-3 6-15,-1-7-15 16,-2-6 18-16,0-2-9 16,3-5 6-16,-3 0-6 15,0 0 64-15,0-11-35 0,0-15-20 16,-3-5 3-16,-3-10-9 15,0-7-3-15,1 1 0 16,2-1 10-16,-1 1-17 16,4 0 7-16,0 2 0 15,7 0-15-15,13 3 15 16,2 4-14-16,3 7 11 16,-1 8 1-16,-1 7-4 15,-7 9 0-15,-1 7 6 16,-2 0-25-16,-3 6 11 15,-3 19 9-15,-3 7 2 16,-4 6-6-16,-13 6 8 16,-17-1 1-16,-4 1 0 0,0-9 1 15,8-7 0 1,9-10-1-16,9-7 0 0,8-6 0 16,0-2-48-16,3-3-157 15,16-15-147-15</inkml:trace>
  <inkml:trace contextRef="#ctx0" brushRef="#br0" timeOffset="331194.695">4881 3230 548 0,'0'0'34'0,"0"0"-20"0,0 0-14 15,0 0 5-15,0 0-13 16,0 0 8-16,0 0 0 16,9-8 49-16,9-12-46 15,2-3-3-15,-1-4 20 16,1-2-13-16,-5-1 0 16,-7 1-7-16,1 2 0 15,-8 4 14-15,-1 4-14 16,0 5 0-16,0 6 18 15,0 5-17-15,-4 1-1 16,-2 2-6-16,1 0 6 16,-4 9-7-16,2 11 7 15,-2 3 0-15,3 4 9 0,2 0-7 16,4 2-4-16,0-5-3 16,0-3 5-16,5-4 12 15,4-6-12-15,2-2-8 16,2-3 8-16,-1-5 4 15,7-1 9-15,1 0-7 16,8-13-6-16,4-6 35 16,-4 0-35-16,0-1 0 15,-7 0 6-15,-3 3 10 16,-2-3-9-16,-1 6-7 16,-1-3 0-16,-1 2 0 15,2 1 0-15,4-1 0 0,-1 1 0 16,6 1 9-1,-1-1-15-15,2 3 6 0,-4 0 0 16,0 2-1-16,-5 3 1 16,-4 2-2-16,-4 2 1 15,-5-1 2-15,-3 1 3 16,0 2-4-16,0 0-29 16,0 0 4-16,0 0-76 15,-3 0-80-15,-18 0-219 16</inkml:trace>
  <inkml:trace contextRef="#ctx0" brushRef="#br0" timeOffset="331658.8972">4598 3213 138 0,'0'0'81'0,"0"0"5"16,0 0-25-16,0 0-4 15,0 0-17-15,0 0-34 16,-1-15 86-16,1 15-65 16,0 0 2-16,0 0-5 15,5 0-17-15,1 0-6 16,7 0-1-16,4 4 10 15,3 6-12-15,4 0 2 16,3 0 0-16,3-1-7 16,4 1 17-16,-1-3-10 15,-2-2 0-15,1-2-36 0,1-3-8 16,-8 0-268-16</inkml:trace>
  <inkml:trace contextRef="#ctx0" brushRef="#br0" timeOffset="333788.6963">5220 3254 454 0,'0'0'60'0,"0"0"-35"16,0 0 33-16,0 0-55 15,0 0 17-15,0 0 41 16,-11-52-53-16,11 35 5 16,15-3-13-16,2-1 10 15,6-5-1-15,2 1-9 0,-5-1-3 16,4-1-9-16,-6 2 12 16,2 2 0-16,0 3-3 15,-2 3 3-15,-3 3-9 16,1 2 9-16,-1 2 0 15,0 3-9-15,-3 3 17 16,-3 1-16-16,2 0 1 16,-7 1 7-16,-4 2-9 15,0 0 9-15,0 0 0 16,0 0-10-16,0 0 4 16,-5 0-33-16,-14 14 36 0,-6 3 3 15,-1 3 25 1,2 6-25-16,2 0 0 0,0 2 13 15,2-2 3-15,8 1-9 16,5-4-7-16,4-3 8 16,3-3-9-16,0-2 1 15,13-6-15-15,4-2 10 16,8-7 10-16,2 0 4 16,10 0 12-16,-1-7-20 15,0-7 30-15,-6-3-31 16,-1 1 0-16,-3-1 14 15,-4 2-12-15,-7-1-2 16,0 2 0-16,-9 5 8 16,-5 2 5-16,-1 4-3 15,0 2-5-15,0 1 9 16,0 0-14-16,0 0-19 0,0 8 7 16,0 9 12-16,0 6 11 15,0-1-11-15,0-3 0 16,2-2-12-16,5-3 12 15,2-4 0-15,3-6 0 16,2-2 4-16,3-2 11 16,6 0-13-16,1-10 0 15,1-7 27-15,-1-1-27 16,-2-5-2-16,-4 0 0 16,-6-1 14-16,-1 2-15 15,-5 2 1-15,-5 6 0 0,-1 4 8 16,0 4-3-1,0 5-7-15,0 1 2 0,0 0-27 16,0 0 26-16,0 14-9 16,0 3 10-16,0 0-2 15,3 1 4-15,3-1-2 16,-4-3 0-16,3-2 5 16,1-2-7-16,-1-3 2 15,7-2 0-15,-5-3 8 16,2-2-3-16,2 0-5 15,2 0 0-15,1-7 6 16,-1-5 12-16,-4-2-18 16,0 0 0-16,-3-2 3 15,-2 1 7-15,-1 1-11 16,1 1 1-16,1 2 0 0,3 1-8 16,2 1 8-16,1 2-27 15,2 4 20-15,5 1-19 16,0 2 26-16,-1 0-5 15,0 0 12-15,-2 10-26 16,0 2 19-16,-3 2 0 16,3 3-13-16,-3-1 15 15,-2-2-2-15,2-3 0 16,3-2 2-16,0-5-6 16,3-3 4-16,6-1 0 15,3 0 17-15,5-14-16 16,0-3 3-16,-2-5-4 0,-7-2 5 15,-9-2-18-15,-4 1 13 16,-8 1 0-16,-2 0-3 16,0 3 3-16,-5 1-17 15,-5 3 13-15,2 5 4 16,3 4-7-16,4 6 1 16,1 2-8-16,0 0 13 15,0 0-90-15,8 17 83 16,4 4 4-16,1 4 8 15,1 1-8-15,-1 2 4 16,1 0 0-16,0 0 26 16,-2-1-22-16,-1-2-2 15,1-2-2-15,-5-3 11 0,-2-3-4 16,-5 1-7 0,0-2 0-16,0-1-5 15,0-3 7-15,-5-1-2 0,1-8 0 16,4 0-21-16,0-3 19 15,0-3-22-15,1-16 12 16,11-8 6-16,6-2-28 16,1-4 26-16,-2 3 8 15,2 1 3-15,-2 3 42 16,0 2-45-16,-2 4 5 16,0 0 5-16,-3 3-9 15,-3 0-1-15,0 4 0 0,-4 3 1 16,-2 5 23-16,-2 1-24 15,1-1 2-15,-2 5 32 16,0 0-32-16,0 0 3 16,0 0-5-16,0 0-14 15,0 6 10-15,0 12-4 16,0 10 8-16,0 4 3 16,0 0-2-16,7-1-1 15,6-5 0-15,4-8 4 16,5-7-9-16,-1-6 5 15,0-5 0-15,-3 0 18 16,4-5-2-16,-1-14 30 16,-4 0-42-16,-3-5-2 15,-5 2 17-15,-1-5-3 16,-5 1-16-16,-1-2 30 0,-2-3-25 16,0 1-5-16,0 2 2 15,0 7 5-15,0 6-7 16,0 6 0-16,0 4 0 15,0 5-3-15,0 0 3 16,0 0-7-16,0 0-5 16,0 8-21-16,4 11 29 15,-1 9-8-15,-2 4 12 16,2-1 4-16,0-2 3 16,2-2-7-16,1-5 13 15,3-3 0-15,1-5-6 16,1-4-2-16,2-4-2 0,0-5 19 15,5-1-17-15,2 0 3 16,2-3 18-16,2-12-22 16,1-5 4-16,1-4-8 15,-2-4-34-15,-5 0-13 16,-7 2-96-16,-6 7-123 16</inkml:trace>
  <inkml:trace contextRef="#ctx0" brushRef="#br0" timeOffset="334037.544">7251 2911 122 0,'0'0'51'16,"0"0"90"-16,0 0-73 15,0 0-31-15,0 0 50 0,0 0-55 16,0 0 19-16,18 39-2 16,-3-39 22-16,4-11-12 15,2-3-56-15,-3-2 5 16,-1 2-3-16,-4 4-4 15,-6 3-1-15,-6 4 10 16,-1 3-9-16,0 0-1 16,0 0-19-16,0 13-63 15,0 7 69-15,0 6-60 16,0-1-102-16,14-14-160 16</inkml:trace>
  <inkml:trace contextRef="#ctx0" brushRef="#br0" timeOffset="334150.2191">7998 2931 693 0,'0'0'0'15,"0"0"-69"-15,0 0-282 16</inkml:trace>
  <inkml:trace contextRef="#ctx0" brushRef="#br0" timeOffset="340738.2191">6074 15793 187 0,'0'0'46'0,"0"0"-19"15,0 0-14-15,0 0-26 16,0 0 10-16,0 0 3 16,0 0 9-16,0-16-9 15,0 16 1-15,0 0-1 16,0 0-1-16,0 0-3 0,0 0 4 16,0-2-4-16,0 2 4 15,0 0 3-15,-3 0 12 16,3 0 11-16,0 0-5 15,0 0 37-15,0 0-39 16,0 0 21-16,0 0-1 16,-1 0-15-16,1 0 14 15,0 0-16-15,0 0-18 16,0 0 12-16,0 0-12 16,0 0-4-16,0 0 7 15,0 0-4-15,0 0 24 16,0 0-19-16,0 0-4 0,0 0 25 15,0 0-17 1,0 0-12-16,0 0 5 0,0 0 2 16,0 0-14-16,0 0-5 15,0 0 12-15,0 0-4 16,0 0 4-16,0 0 0 16,0 9 0-16,4 0 16 15,2 2-24-15,3-2 8 16,0 3 0-16,1 1 1 15,1 2-1-15,-1 1 0 16,2-1 5-16,5 4-1 16,0 1 1-16,3-2-5 0,1 2 0 15,-2 0 11 1,1-1-11-16,-3-2-6 0,-2 2 6 16,0-4 5-16,-3 2 2 15,-1-4-6-15,1 0 6 16,-1-3 16-16,1 2-6 15,-1 0-17-15,3-4 3 16,-4 1-2-16,-1-2 19 16,1-2-20-16,-4 0 0 15,-1-2 14-15,1-3-8 16,-5 2-6-16,1-2 2 16,-2 0 4-16,0 0 5 15,0 0-11-15,0 0 0 16,0 0 10-16,0 0-10 15,0 0-13-15,1 0-16 0,6-7-68 16,-1-13-208 0</inkml:trace>
  <inkml:trace contextRef="#ctx0" brushRef="#br0" timeOffset="341682.9107">7201 15652 277 0,'0'0'91'16,"0"0"-59"-16,0 0 33 15,0 0-38-15,0 0 25 16,0 0 12-16,2 0-36 15,-2 0-2-15,0 0-26 16,0 0 2-16,0 4-15 16,-2 9 17-16,-12 5-4 0,-1 3 16 15,-3 0-13 1,1 1 18-16,-2 0-19 0,1 2 3 16,-1 2 17-16,-1-1-16 15,4 2 6-15,-2-1-1 16,2 1 0-16,-1 0-3 15,3-3-8-15,1-3 16 16,3-6-3-16,0-3-13 16,2-1 0-16,2-1 1 15,0-2 2-15,3-3 0 16,-1-1-3-16,1-1 13 16,3 2-12-16,-3 0-1 15,-2 2 0-15,-1 0 4 16,0 2-2-16,-2-3-2 15,0 2 0-15,2 0 3 16,-2 0 2-16,1-2-5 0,3 0 2 16,-2-1 2-16,3-1 0 15,-2-1-3-15,2 0-1 16,0-1 7-16,0 0 7 16,3-2-14-16,-3 0 0 15,0 3 12-15,3-3-9 16,-1 2 4-16,1-2-7 15,0 1 8-15,0-1-6 16,0 0-2-16,-2 0 0 0,2 0 3 16,0 0 4-1,0 0-7-15,0 0 0 0,0 0 2 16,0 0-22-16,0 0-33 16,0 0-105-16,0-3-326 15</inkml:trace>
  <inkml:trace contextRef="#ctx0" brushRef="#br0" timeOffset="344292.5892">6189 16319 188 0,'0'0'125'16,"0"0"-89"-16,0 0 25 15,0 0-31-15,0 0-12 0,0 0 69 16,-54-19-49-16,43 13-7 16,3 2 0-16,-1 0-30 15,-4-1 12-15,2 4-12 16,-5 0 3-16,-4 1 21 15,-1 0-20-15,-4 0 0 16,-3 0 4-16,2 0-7 16,1 0 25-16,-4 0-27 15,6 0 5-15,-4 0 20 16,7 0-24-16,0 0 7 16,-1 0-8-16,0 4 2 15,3 3-1-15,-3 0-1 16,1 1 0-16,3 0 2 0,-3 1-2 15,1 2 0 1,2 1-9-16,0-1 29 0,3 0-21 16,-2 2 1-16,5 1 0 15,1-2-5-15,0 4 5 16,-1-2 0-16,5 2-2 16,-4 1 11-16,2-2-14 15,1 2 5-15,0-1 0 16,3-1-9-16,0 2 10 15,4 0-1-15,0 0 0 16,0 1 3-16,0 1-11 16,4-2 8-16,4 0 0 0,1-1 1 15,1 1-1 1,5-2 0-16,0-1-7 0,4 3 18 16,2-2-11-16,0 0 0 15,3 1 0-15,3-4-1 16,1 5 1-16,-1-3 0 15,6 0-1-15,-2 2 10 16,-1-4-10-16,3 2 1 16,-2-1 0-16,-1-2-6 15,0 0 6-15,0 0 0 16,1-4-2-16,-1 3 13 16,1-5-13-16,-1-3 2 15,6 1 0-15,1-1-12 16,3-1 16-16,4-1-8 15,5 2 4-15,6-2 0 0,3 0-10 16,2 2 10 0,-2 1 0-16,-3 0-16 0,3 3 16 15,4-3-3-15,0 4-1 16,2 0 0-16,2-4-3 16,-7-1 0-16,-2 3 6 15,0-4-13-15,-3 0 14 16,1-1 0-16,-2 0-2 15,0 0 5-15,-1 0-7 16,-2 0 4-16,0-7 0 16,2 2-10-16,-1-4 10 15,-1 1 0-15,3 1 11 0,-4-3-6 16,-4-2-2-16,-2 0 4 16,-3-1 1-16,1-3 26 15,2 2-33-15,-3-1 3 16,6-1 13-16,-1 2-16 15,-1-4 7-15,-3 0-8 16,-4 1 3-16,-1-2 7 16,0 1-10-16,-5 0 0 15,-1 1 13-15,-3 0-12 16,-2 3 15-16,-3-1-16 16,-2 3 0-16,-1-1-7 15,-2 4 14-15,-5-1-7 16,-1 1 0-16,-5 4 6 0,1-1-10 15,-6 0 4 1,1 1 0-16,-2-4-3 0,0-3 3 16,0-1-6-16,0-4 2 15,-10-2-10-15,-1 2 14 16,-1-2-24-16,-4 2 20 16,-1 1-5-16,-2 2-5 15,-3 3-2-15,-4-4 4 16,-7 1 7-16,-7 2-1 15,4-1-2-15,-3-1 8 16,3 1 4-16,2-1-4 16,-2 0 0-16,4 0 2 15,0 0 4-15,5 1-1 16,3 1-4-16,0 2 10 0,2 0 34 16,0 1-39-16,-2 2-7 15,-2 0 2-15,-1 1 12 16,1 2-1-16,-4-1-12 15,5 2 0-15,-5 0 1 16,2-1-1-16,-2-1-1 16,-2 4-5-16,2-3 12 15,-2 4-4-15,-1 0-2 16,-3 0 0-16,5 0-10 16,-2 5 10-16,1 3 0 15,0-3 4-15,0 2-1 16,1 2-6-16,0-4-1 15,1 2 4-15,1-1 2 0,3-2 6 16,0 1-10-16,6-3 2 16,2 0 0-16,3-1 6 15,0-1-6-15,0 0 0 16,0 0 0-16,2 2 0 16,-4-1-6-16,2-1 6 15,-1 1 6-15,-2-1-6 16,0 2 0-16,-3-1 0 15,-2 1 2-15,0-2-2 16,-2 3 0-16,2-3-1 16,-1 0 7-16,5 0-10 15,1 0 4-15,0 0 0 0,-1-3 6 16,-2 0-6-16,0-3 0 16,1 3 0-16,0-1 7 15,-4 1-12 1,-3 3 5-16,3 0 0 0,-4 0-3 15,4 0 3-15,-3 0 0 16,0 0-4-16,-2 0 11 16,0 0-13-16,-1 0 6 15,-3 0 0-15,0 0-2 16,2 0 2-16,3 0 0 16,1 0 4-16,3 0-2 15,2-1 2-15,2 1-4 16,1-2 0-16,-2 1-1 15,2-1 1-15,-4 1-2 16,-2 1 2-16,-3 0 1 0,1 0 4 16,-3 0-5-16,3 0 0 15,3 0 0-15,0 0 0 16,5 0 0-16,1 0 0 16,3 0 2-16,3 0 6 15,-1 0-8-15,1 0 1 16,2 0-3-16,2 1 2 15,2 1 0-15,2-1-12 16,1-1 17-16,1 2-5 16,1-2 0-16,1 1-7 0,0-1-8 15,0 5-39 1,0 2-63-16,0-2-27 0,0-5-220 16</inkml:trace>
  <inkml:trace contextRef="#ctx0" brushRef="#br0" timeOffset="345154.5563">5910 16448 239 0,'0'0'49'15,"0"0"-38"-15,0 0 16 16,0 0-19-16,0 0 56 15,0 0 25-15,0 0-52 16,-5 34 15-16,3-21-29 16,2 3 10-16,0 3 14 0,0 0-14 15,0 3 9 1,0 0-9-16,0 0-27 0,0 0 27 16,0-3-31-16,0 0 12 15,0-4 10-15,0-1-22 16,0-8 9-16,0 0-11 15,0-3 1-15,2-3 5 16,0 4-6-16,1-1-34 16,0 1 10-16,6-1-36 15,0 0-31-15,3-3-37 16,1 0-70-16</inkml:trace>
  <inkml:trace contextRef="#ctx0" brushRef="#br0" timeOffset="345738.1645">6071 16506 402 0,'0'0'67'15,"0"0"11"-15,0 0-42 16,0 0-18-16,0 0 65 16,0 0-43-16,-4-15 0 15,4 6-18-15,7 1-14 0,5 3 10 16,-4 1-18-16,3 1 0 16,-2 3-8-16,0 0 8 15,0 3 0-15,0 8-13 16,-3 2 16-16,-1 1-17 15,-4 1 14-15,-1-1 0 16,0-2 1-16,0-2 5 16,0-3-6-16,0-2 0 15,0-1 0-15,0 0-6 16,0 0 6-16,0-3 0 16,0-1 2-16,0 0 6 15,0 0-10-15,0 0 2 16,5 2-5-16,2-2-3 0,5 3 8 15,-3 1 0 1,3 3 0-16,-3-2 9 0,0 3-15 16,-3 2 6-16,-1 1 0 15,-2 3 0-15,-1-1 0 16,-2 4 0-16,0-3 0 16,0 5 7-16,-3-6-7 15,-7 1 0-15,1-2 9 16,1-4-6-16,4-1-3 15,1-4-17-15,3-1-8 16,0-2-102-16,0 0-145 16</inkml:trace>
  <inkml:trace contextRef="#ctx0" brushRef="#br0" timeOffset="346107.5539">6553 16586 436 0,'0'0'32'15,"0"0"1"-15,0 0-22 16,0 0 39-16,0 0 44 0,0 0-40 16,-45 82 1-16,39-63-43 15,-1 0-3-15,4 1 13 16,-2 1-9-16,2 0-13 16,-1-1 5-16,2-2-4 15,2-2-1-15,0-3 0 16,0-3-24-16,0-1 1 15,0-2-102-15,6-4-5 16,2-3-126-16</inkml:trace>
  <inkml:trace contextRef="#ctx0" brushRef="#br0" timeOffset="346654.1944">6824 16537 352 0,'0'0'48'16,"0"0"61"-16,0 0-42 15,0 0-53-15,0 0 61 16,0 0-9-16,0 0-8 15,-4-34-19-15,4 34-28 16,0 0 0-16,0 1-11 16,0 15 0-16,1 4 28 0,5 8-25 15,0-1 21 1,2 2-2-16,-4-2-16 0,-2-3 8 16,4-2-14-16,-2 0 0 15,3 0 4-15,-1-1-4 16,0-2 0-16,-1-4 0 15,4 0 5-15,0-7 2 16,-3-2-7-16,-2-3-38 16,1 1 26-16,1-4-79 15,4-4-2-15,4-13-6 16,0-5-217-16</inkml:trace>
  <inkml:trace contextRef="#ctx0" brushRef="#br0" timeOffset="347150.6394">7143 16484 527 0,'0'0'19'0,"0"0"30"15,0 0-44-15,0 0-5 16,0 0 58-16,0 0-15 15,-80-23-23-15,68 23-20 16,-1 9 0-16,2 5 41 16,2 3-38-16,2 2-3 15,2 1 14-15,4-3-6 0,1 0-3 16,0-4-2-16,0-2 0 16,0-1 16-16,4-3-19 15,8-2 0-15,2-2 17 16,5-2-12-16,2-1 10 15,0 0-15-15,0 0 11 16,-5 0-6-16,-3 2-5 16,-2 1 0-16,-1 4 1 15,-2 1 3-15,-2 1-4 16,-2 1 0-16,-1 3 0 16,-1 1-2-16,-2 0 2 15,0-2 0-15,0 2 1 16,0-1 8-16,-6-3-9 0,-3 2 0 15,-3 2 0-15,1-4 3 16,-1 2-3-16,-1-2-6 16,3-2-35-16,-4 0-58 15,-1-2-68-15,-2-3-364 16</inkml:trace>
  <inkml:trace contextRef="#ctx0" brushRef="#br0" timeOffset="351534.4059">7530 16950 41 0,'0'0'83'15,"0"0"-33"-15,0 0-13 16,0 0-6-16,0 0 32 16,0 0-19-16,0 0-18 15,0 0 48-15,0-4-36 16,0 4-5-16,0 0 5 15,0 0-28-15,0 0 17 16,0 0-27-16,0 0 0 16,0 0 0-16,0 0 0 15,3 0-2-15,1 0 2 16,4 7 4-16,2 1 21 16,5 1-15-16,7 4-8 0,4-2 38 15,4 2-37-15,5 2 7 16,3 0 12-16,4 2-9 15,2 2 2-15,0-2-10 16,8-1 7-16,-6-4 5 16,2-4-8-16,-6-2-6 15,-7-5 15-15,-2 1-11 16,-12-2 14-16,-5 0-21 16,-8 0 8-16,-2 0 5 15,-3 0-13-15,-3 0 0 16,0 0-2-16,0 0 10 15,0 0-8-15,0 0 0 16,0 0 7-16,0 0-14 0,0 0 7 16,1 0-39-1,5 2-20-15,0-2-21 0,5 0-36 16,-4-9-183-16</inkml:trace>
  <inkml:trace contextRef="#ctx0" brushRef="#br0" timeOffset="352938.9915">9048 14517 99 0,'0'0'85'15,"0"0"-28"-15,0 0-18 16,0 0 6-16,0 0 25 15,0 0-32-15,0-1-11 16,0 1-11-16,0 0-16 0,0 1 0 16,0 14-3-16,0 4 9 15,0 5 14-15,0 5-11 16,0 4-4-16,0 1 41 16,0 2-31-16,0 1-9 15,0 6 4-15,0 3 9 16,0 5-5-16,0 1-10 15,0-2 7-15,0-2 0 16,0-3 2-16,0 1-9 16,0 1-4-16,0 0 0 15,0-1 9-15,0 1-9 16,1-4 0-16,1 2 6 0,3-1-6 16,-2 2 0-16,-2 0-2 15,-1 4 12-15,0 1-7 16,-1-1-3-16,-9-2 0 15,2-6 7-15,2-3-2 16,0-5-5-16,1-3 0 16,1-1 11-16,-1 0-24 15,4 2 13-15,1 2 0 16,-1 3 6-16,-1 1-6 16,-1-1 0-16,-2 1-4 15,1 0 12-15,-4 0-8 16,0-1 0-16,-1 0 0 15,-2-3-6-15,-2 0 11 16,1-1-5-16,-3-3 0 16,3-7 7-16,3-4-8 0,-1-1 1 15,1-1 0-15,1 0 0 16,-3-1 0-16,2-2 0 16,2-2 0-16,1 0 5 15,-2 0 3-15,2-2-8 16,-2 5 0-16,-1 0-3 15,-1 0 5-15,1-3-2 16,1-2 0-16,2-2 0 16,3-1 7-16,-3-4-7 15,5 0 0-15,-1-2 3 16,0 1 2-16,2-2-5 16,0 0 0-16,0 0 13 0,0 0-8 15,0 0-5-15,0 0 0 16,0 0-6-16,0 0 6 15,0 0 0-15,0 0 0 16,0 0-1-16,0 0-4 16,0 7-28-16,-2 0 15 15,-3 3-1-15,1 3 17 16,-5 0-33-16,-1 4 17 16,-1 0-62-16,-2 2-67 15,-1-3-66-15</inkml:trace>
  <inkml:trace contextRef="#ctx0" brushRef="#br0" timeOffset="353732.6384">7987 17137 124 0,'0'0'92'15,"0"0"-6"-15,0 0-24 16,0 0-31-16,0 0 21 16,0 0-51-16,2-5 20 15,9 5 18-15,2 0-11 16,3 0 19-16,4 5-22 16,-1 1-23-16,4 3 60 0,0 2-60 15,1 2 2-15,-1-1 6 16,-2 1-6-16,4-2 3 15,-3-4-7-15,-1 1 0 16,2-3 26-16,-4 1-15 16,-3 0-11-16,-1-2 6 15,-1 0-4-15,-4 2-4 16,-1-3 2-16,-2 4 0 16,0-3 0-16,-4 1 0 15,4-2-16-15,-1 0 16 16,-2-1-24-16,2-2-1 15,1 0-9-15,6 0-54 16,-3-13-51-16</inkml:trace>
  <inkml:trace contextRef="#ctx0" brushRef="#br0" timeOffset="355592.3494">8644 17156 106 0,'0'0'137'16,"0"0"-27"-16,0 0-36 15,0 0 10-15,0 0 7 16,0 0-24-16,0 0-21 0,-10-2-24 16,10 0-10-1,0 2 37-15,0-3-37 0,0 3 6 16,0 0 7-16,0 0-25 15,0 3-7-15,0 14-1 16,0 9 8-16,10 6 19 16,-1-1-15-16,-3-1 18 15,-2-4-8-15,-1-7-11 16,2-3 6-16,-2-7-9 16,1-4 1-16,-2-1-15 15,2-2 7-15,1-2-58 16,0 0-35-16,3-3-63 15,0-18-122-15</inkml:trace>
  <inkml:trace contextRef="#ctx0" brushRef="#br0" timeOffset="356049.3368">8772 17123 542 0,'0'0'25'0,"0"0"47"16,0 0-25-16,0 0-47 16,0 0 0-16,0 0 16 15,24-58-11-15,-6 53-2 16,0 2-3-16,0 3 0 16,-4 0 12-16,-1 2-12 0,-6 11 0 15,-1 1 22-15,-3 4-9 16,-3 3-5-16,0 0 0 15,0-4-5-15,0-2 10 16,-3-10-10-16,2-2-3 16,1-3 0-16,0 0 4 15,0 0-11-15,3 0 7 16,13 0 0-16,1 0 13 16,3 1-13-16,-5 2 0 15,-1 2-1-15,-7 1 8 16,-3 3-12-16,2 2 5 15,-6 3 0-15,0 2 14 16,0 3-7-16,0-1-7 16,0-1 12-16,-6-3-9 15,2-5 1-15,4-1-4 0,0-4-25 16,0 0-18-16,2-4-103 16,14-6-187-16</inkml:trace>
  <inkml:trace contextRef="#ctx0" brushRef="#br0" timeOffset="356253.4525">9156 17278 473 0,'0'0'34'16,"0"0"-10"-1,0 0-21-15,0 0-1 0,-45 85 16 16,38-65 5-16,2 0 0 15,2-6-23-15,3 2-5 16,0-9-36-16,0-5-131 16,3-2-185-16</inkml:trace>
  <inkml:trace contextRef="#ctx0" brushRef="#br0" timeOffset="356599.531">9348 16951 232 0,'0'0'75'0,"0"0"-73"15,0 0 10-15,0 0 50 16,0 0 3-16,0 0 26 16,9 82-27-16,-6-59-5 15,-2 0 6-15,1 2-40 16,-2 3-4-16,0-4-3 16,1-2-9-16,1-5-6 0,-1-2-3 15,2-6-20-15,2-4-25 16,7-5-64-16,-2 0-116 15,-1-6-179-15</inkml:trace>
  <inkml:trace contextRef="#ctx0" brushRef="#br0" timeOffset="357010.4436">9566 16987 456 0,'0'0'64'16,"0"0"1"-16,0 0-23 0,0 0-38 16,0 0 14-16,0 0-18 15,-28 10 6-15,17 4 5 16,4-1-11-16,-1 3 0 16,6-2-4-16,2-3 9 15,0 1-5-15,0-2 0 16,2-2 5-16,10 1-8 15,1-1 13-15,-2-2 3 16,1 1 2-16,0 1-8 16,-3 2 0-16,0 3-7 15,1 0 0-15,-6 5 11 16,-2 2-10-16,-2 0 22 0,0 1-1 16,0-1-14-16,0-1 18 15,-2-1-22 1,-4 0-3-16,-5-1 17 0,2-2-13 15,-1-1-5-15,-1 0 0 16,0-3-10-16,-1-5-20 16,-1 0-93-16,-1-6-114 15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10-04T03:09:44.665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</inkml:brush>
    <inkml:brush xml:id="br2">
      <inkml:brushProperty name="width" value="0.05292" units="cm"/>
      <inkml:brushProperty name="height" value="0.05292" units="cm"/>
      <inkml:brushProperty name="color" value="#002060"/>
    </inkml:brush>
    <inkml:brush xml:id="br3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8759 15828 455 0,'0'0'20'0,"0"0"37"15,0 0-57-15,0 0-3 16,0 0 1-16,0 0-12 16,0 0 1-16,-4-1 11 0,4 1-18 15,0 0-13-15,0 0-98 16,0 0-105-16</inkml:trace>
  <inkml:trace contextRef="#ctx0" brushRef="#br1" timeOffset="8779.3469">9833 17414 419 0,'0'0'88'0,"0"0"-44"16,0 0 40-16,0 0-50 15,0 0-32-15,0 0-2 16,0 0 3-16,-63 44-6 0,54-33-9 15,3-5-65-15,3-5-22 16,2-1-190-16</inkml:trace>
  <inkml:trace contextRef="#ctx0" brushRef="#br1" timeOffset="9176.1748">9936 16920 43 0,'0'0'322'0,"0"0"-264"15,0 0 8-15,0 0-36 16,0 0 14-16,0 0 7 15,6-11 42-15,-6 11-74 16,0 0 1-16,0 0-2 16,0 0-15-16,1 4 5 15,2 10-7-15,2 7 10 16,-1 4 30-16,0 8-34 16,1 0 9-16,-1 4 1 15,-1-1-16-15,-1-6 12 16,-1 1-13-16,-1-6 0 15,2-8-1-15,-2 0 1 0,0-5-35 16,0-1-20-16,0-5-44 16,3-2-65-16,0-4-151 15</inkml:trace>
  <inkml:trace contextRef="#ctx0" brushRef="#br1" timeOffset="9575.3586">10277 17065 379 0,'0'0'58'15,"0"0"-10"-15,0 0 56 16,0 0-83-16,0 0 7 0,0 0 18 16,-3-5-20-1,-7 10-18-15,-5 11-8 0,-4 7 0 16,4 5 7-16,-2 0-1 15,7 0 0-15,5-1 1 16,5-1 2-16,0-4-10 16,0-3 2-16,7-4-1 15,7-7 10-15,0-2-10 16,2-3 0-16,2-3 14 16,0 0-13-16,-3 0-2 15,-2-9-1-15,-4 1 2 16,-4-2-4-16,-5 0 4 0,0 2-7 15,0 0-3 1,-11 5 3-16,-7 3-1 0,-5 0 6 16,-7 0-19-1,-2 7 14-15,0 5-60 0,3 1-30 16,8-6-105-16</inkml:trace>
  <inkml:trace contextRef="#ctx0" brushRef="#br1" timeOffset="11418.3565">9945 16687 275 0,'0'0'50'15,"0"0"2"-15,0 0-38 16,0 0 19-16,-108-25 15 16,78 19-13-16,0 3 24 15,1 1-24-15,-1 0-28 16,-2 2 8-16,-3 0-9 15,-1 0-6-15,-4 4 0 16,-6 4 5-16,-5 1-3 16,0 0-2-16,-3-1 0 15,3 2 3-15,1 0 0 16,2-1 1-16,5 2-8 16,2-2 8-16,2-1-9 15,0 3 5-15,-3-1 0 0,-3 4-4 16,-1-2 4-1,-2 3 0-15,1 1 0 0,2-1 5 16,1 0-13-16,3-1 8 16,6 1 0-16,6-4 4 15,2 0 0-15,3-1-8 16,4 1-2-16,3 2 6 16,1 3-3-16,3 1 2 15,1 3-3-15,-1 5-10 16,7 2 14-16,-2 1-1 15,1 0-7-15,2 0 8 16,0-2 0-16,1-2-4 0,3-1 4 16,1 2-3-16,0 0 2 15,0 0 1-15,0 0-1 16,0 1 1-16,10 2 7 16,-1 2-7-16,3 0 0 15,2-1 9-15,1 1-9 16,2 0 0-16,3-3-4 15,2-3 13-15,1-2-20 16,2-3 11-16,-1-4 0 16,-3-1 0-16,7 0 0 15,-1-1 0-15,3 2 2 16,1-6 2-16,4 2-4 16,2 0-8-16,6 1 8 0,6 0 11 15,0-3-9-15,4 2-2 16,0-4 10-16,1 0-4 15,4-1-12-15,2 0 3 16,7-1 3-16,4 0 8 16,4-1-5-16,3-3-3 15,1 4-1-15,3-1 1 16,0 1 7-16,-6 2-7 16,-5 2-5-16,-8-1-5 15,-6-3 12-15,-6 0-4 16,-1-5-2-16,-3 0 4 15,2 0 10-15,-2 0-3 16,0-5-7-16,0 0 14 16,1-1-14-16,4 3 0 0,0-2 10 15,4-1-10-15,-2 2-3 16,-2-1 0-16,-3-2 3 16,-3 4-2-16,-8-8 7 15,-3 3-5-15,-7-4 10 16,-2 0-9-16,-2-2 14 15,-5-5-2-15,-5-1 4 16,-1-10 2-16,-6 0-8 16,-5-2-11-16,-2-4 2 15,0-1 4-15,-12-1-1 16,-4 2-5-16,-4 4 0 0,2 2-5 16,-1 4 8-1,-1 2-3-15,-2-2 2 0,-3 1 5 16,0-2-7-16,-2-1-1 15,-3 3-5-15,3 2-2 16,-1 1 11-16,2 2-3 16,-2 1 0-16,2 4 11 15,0-4-14-15,-3 2 3 16,1 2 0-16,3 0-2 16,0 2 11-16,2 1-16 15,1-2 7-15,-2-1 0 16,1-1 13-16,2 2-13 15,-2 0 0-15,0 2-10 16,2 1 10-16,-1 2 0 0,4-1 0 16,3 2 0-16,-3 0 1 15,6 1-1-15,-4-1 0 16,7-1 1-16,0-1 7 16,-1-1-8-16,2-2 0 15,-1-2 2-15,2 3-7 16,-1 1 5-16,1 0 0 15,-1 2-4-15,0-1 11 16,2 3-9-16,-2 2 2 16,0-2-1-16,-2 2-3 15,0 0 4-15,-4-2 0 16,2 4-11-16,-1-1 5 16,-3-1 5-16,0 2 1 0,-1-2 0 15,0-1 0-15,-2 3-4 16,1 0 4-16,2-1 11 15,2 1-11-15,1 2-3 16,-1-2 2-16,1 0 2 16,2 0 4-16,0 1-5 15,0 0 2-15,5 1-10 16,-2 1 12-16,1 0-8 16,1 0 4-16,-1 0-2 15,-4 0-1-15,-5 0 1 16,-3 8 1-16,-4-1-4 15,-1 3-34-15,0-1-27 0,-2 4-19 16,-3-4-137-16</inkml:trace>
  <inkml:trace contextRef="#ctx0" brushRef="#br1" timeOffset="13541.1208">11312 14486 213 0,'0'0'19'0,"0"0"23"15,0 0 16-15,0 0-57 16,0 0-1-16,0 0 9 16,-4-16-2-16,4 16 22 15,0 0-29-15,0 0 4 16,0 0-4-16,0 0 2 16,11 13-2-16,8 10 17 15,6 8-3-15,5 7 20 16,2 10-16-16,2 8-12 15,-2 8 22-15,2 9-16 0,1 8-12 16,0 4 9-16,4 1 0 16,-1 0-6-16,-2-2-3 15,1-2 0-15,2-2 4 16,-1-3 4-16,1-4-8 16,3-3 15-16,-3 1-15 15,0 0 19-15,-3 3-13 16,-2-2 7-16,-4 3 25 15,-5-10-34-15,-4-4 0 16,-4-10 21-16,-7-12-14 16,-1-3 1-16,-2-5 2 15,0-2-14-15,-1 0 35 16,-1-4-33-16,-1-1 0 16,0-6-1-16,-2-1 1 0,-2-3-3 15,0-3 1-15,0-2 0 16,0-2 9-16,0-4-9 15,0-3-12-15,0 0-10 16,0 0-44-16,-16-11-17 16,-11-25-115-16</inkml:trace>
  <inkml:trace contextRef="#ctx0" brushRef="#br1" timeOffset="14486.5213">12491 14561 31 0,'0'0'76'0,"0"0"-40"16,0 0-15-16,0 0 33 15,0 0-6-15,0 0 13 0,0 0-4 16,10-58-34-16,-10 48 24 16,0 2-20-16,0 2 11 15,0 2-10-15,0 2-24 16,0 2 18-16,0-1-22 16,0 1 6-16,0 0-9 15,0 0 3-15,0 0 0 16,0-3 1-16,0 0 5 15,0-2-7-15,0-1 1 16,0 1 0-16,0 1-6 16,0 2 6-16,0 0-10 15,0 2 7-15,0 0-16 16,0 0 14-16,0 0-22 16,0 0 11-16,0 15 1 0,-3 8 20 15,-4 14-5-15,-1 11 53 16,-2 7-45-16,1 10 22 15,0 11 8-15,-3 6-9 16,3 8 5-16,0-1-28 16,-1 1 3-16,-1-3 32 15,1-3-39-15,0 2 10 16,0-8-7-16,4-3-5 16,2-6 14-16,1-6-14 15,1-9 0-15,-2-6 5 16,1-4-4-16,-1-4-1 15,1-6 3-15,-2-5 13 0,5-2-23 16,-3-5 7-16,2 1 0 16,-1 0 7-16,-1-5-7 15,0-5 0-15,-1-5 0 16,2-4-20-16,1-2 19 16,1-2-61-16,0 1-45 15,0 3 11-15,0 2-276 16</inkml:trace>
  <inkml:trace contextRef="#ctx0" brushRef="#br1" timeOffset="16028.8486">11843 16581 56 0,'0'0'120'16,"0"0"-91"-16,0 0 18 16,0 0 12-16,0 0-13 15,0 0 19-15,-5-16-29 16,5 16-16-16,0 0 17 16,5-1-25-16,7-1 12 15,12 1 12-15,6-4-12 16,6 0 27-16,4-2-50 15,5-3 3-15,1-1 35 0,6-1-36 16,5 1 21 0,4 2-24-16,3 0 11 0,-1 6-5 15,0 1-6-15,-1 2 0 16,1 0 5-16,4 0-2 16,1 0-4-16,0 7 2 15,-7 0 1-15,-6-1 5 16,-7 1-7-16,-2 0 0 15,-1-3-7-15,-2 1 20 16,-4 2-22-16,0 0 9 16,-8 1 0-16,-4 2-3 15,-5 6-8-15,-3 3 3 16,-7 4-2-16,-4 7 9 16,-5 0-3-16,-3 6 4 15,0 1 0-15,0-1-2 0,-1 1 2 16,-4-1 0-16,-1-5 16 15,-2-3-16-15,-2-2-9 16,0 1 8-16,-7 1 2 16,-2 0 0-16,-10 2-1 15,-2-1-1-15,-6 4-7 16,-3-5 8-16,2-3-5 16,1-2-3-16,3-4 16 15,1 1-12-15,0-3 4 16,-4 0 0-16,-3-1 2 0,-8 1 5 15,-2-3-7 1,1-1 0-16,4-1 5 0,4-2 3 16,1-4-8-16,-1 0 1 15,-3-3 1-15,-3-1-2 16,-3-2 0-16,-1 0-2 16,5-7 8-16,-1-3-3 15,6-5-3-15,2 0 10 16,3-1-4-16,3-4-6 15,4 1 0-15,3 0 1 16,-1-1 3-16,3-4-8 16,-2 2 1-16,0-5 3 15,-1-3-6-15,-1 3 12 0,4-5-6 16,-3 4 0 0,3-2-3-16,1 4 2 0,1-1-14 15,6 3 15-15,2-1-1 16,4-1 1-16,4-1 0 15,2 1-4-15,2-1-8 16,2-1 12-16,0 6 0 16,2 4-8-16,7 1-1 15,6 1 9-15,0-1 0 16,4 0-1-16,3 2 1 16,10-2 0-16,2-1 2 15,5-1 5-15,0 2 6 16,-2 1-13-16,-2 2 0 15,-2 5 11-15,-3 5-5 0,0 1 0 16,-3 3-6-16,6 0 3 16,0 7-12-16,-1 6 9 15,1 0 0-15,-1 0 2 16,-3-2 3-16,0-2-4 16,-3-1-1-16,0-5 7 15,0 0-15-15,-4 0 8 16,-3 0-61-16,-2-1-20 15,-7-2-61-15,-10 0-327 16</inkml:trace>
  <inkml:trace contextRef="#ctx0" brushRef="#br1" timeOffset="16616.4533">12079 16788 346 0,'0'0'70'0,"0"0"-23"15,0 0-47-15,0 0 0 16,0 0 5-16,0 0-4 16,103-5 16-16,-67 5-17 15,4 0 0-15,-5 0 6 16,-12 5-6-16,-6 8-1 15,-13 1-5-15,-4 3 0 16,0 3 3-16,-8 0 3 16,-11 2 0-16,3-4 15 15,2-3-12-15,4-3 1 16,4-7-1-16,5-1 11 16,1-1-22-16,0 2 8 0,0 0 0 15,11-2 8-15,6 3-1 16,0 4-7-16,1 0 10 15,-1 1-4-15,-6 2-10 16,-3 2 4-16,-5 4 0 16,-3 6 14-16,0 5-10 15,-10-1-1-15,-5-1 9 16,-1-4-6-16,4-7 9 16,4-6-15-16,5-4 0 15,3-5-9-15,0-2-74 16,6 0-155-16</inkml:trace>
  <inkml:trace contextRef="#ctx0" brushRef="#br1" timeOffset="16826.4412">12563 17137 236 0,'0'0'56'0,"0"0"-8"15,0 0-9-15,0 0-26 16,0 0 19-16,0 0 16 16,-45 78-19-16,43-66-25 15,2-1-4-15,0-5-23 16,0 1-33-16,5-6-112 0</inkml:trace>
  <inkml:trace contextRef="#ctx0" brushRef="#br1" timeOffset="17200.4622">12632 16889 391 0,'0'0'28'16,"0"0"1"-16,0 0-14 15,0 0-15-15,0 0 0 16,0 0 42-16,57-25-36 0,-33 23 23 16,1 1-1-16,-1 1-1 15,-7 0 5-15,-4 0-22 16,-5 0-10-16,-4 8 0 16,-1 2 11-16,-3 8-11 15,0 2 17-15,0 4 10 16,-1-1 8-16,-8 0-28 15,1 1-5-15,3-4 11 16,0-3-7-16,5-3-8 16,0 0 2-16,0-1-57 15,7 1-63-15,10-9-75 16</inkml:trace>
  <inkml:trace contextRef="#ctx0" brushRef="#br1" timeOffset="18312.1385">16056 15377 114 0,'0'0'93'0,"0"0"-5"16,0 0-53-16,0 0-31 16,0 0 9-16,0 0-10 15,30 28 29-15,-11-9 16 16,8 1 0-16,4 9-23 16,6 2-12-16,9 5 5 15,4 6-5-15,8 2-8 16,2 6-5-16,2 1 18 15,1 4-11-15,-3 3-1 0,-2 2-2 16,1 1-4-16,1 1 31 16,0-4-31-16,4-5 0 15,-6-5 7-15,-3-4-2 16,-6-4 3-16,-8-9-8 16,-12-8 1-16,-8-6 5 15,-10-8-6-15,-8-5 0 16,0-4-2-16,-3 0 10 15,0 0-3-15,0 0 18 16,0 0-21-16,0-15-4 16,-3-8-91-16,-6-6-35 15,-7-5-194-15</inkml:trace>
  <inkml:trace contextRef="#ctx0" brushRef="#br1" timeOffset="18986.5699">17480 15151 114 0,'0'0'9'0,"0"0"22"16,0 0 23-16,0 0-38 15,0 0 16-15,0 0 8 16,45-39-17-16,-45 39-6 16,0 0-16-16,0 14 24 0,0 4 13 15,0 4-4-15,-6 5 1 16,-6 4-2-16,-2 7 10 15,-5 2-11-15,0 7-10 16,-1 4 14-16,-2 4 6 16,-3 3-37-16,5 2 12 15,-1-1-2-15,2 0-14 16,1-4 28-16,0 1-29 16,3-8 9-16,2-2-4 15,4-4 6-15,1-8-13 16,0-4 10-16,3-7-8 15,1-7 5-15,-1-3-5 0,0-5 0 16,1-2-1-16,0 1 3 16,1-3-4-16,1-1-16 15,1 2-16-15,-1-1-36 16,1 3-39-16,-4 1-64 16,1 2-79-16</inkml:trace>
  <inkml:trace contextRef="#ctx0" brushRef="#br1" timeOffset="19551.5565">16678 16864 0 0,'0'0'18'0,"0"0"3"15,0 0-16-15,0 0-5 16,0 0 0-16,0 0-2 16,0 0-16-16,-32-15-2 15</inkml:trace>
  <inkml:trace contextRef="#ctx0" brushRef="#br1" timeOffset="20240.1961">16518 16729 435 0,'0'0'10'15,"0"0"31"-15,0 0 15 16,0 0-37-16,0 0-4 16,0 0-4-16,-76-22 1 15,54 25-8-15,-1 13-1 0,-1 6 40 16,2 4-42-1,1 3 7-15,5 0 1 0,10-6-2 16,2-3-7-16,4-4 0 16,0-5 0-16,5-2-10 15,12-4 10-15,7-4 0 16,4-1 28-16,2 0-26 16,-3-10-1-16,-2-5 5 15,-9-3 0-15,-2-1-2 16,-9-3-4-16,-5-3-12 15,0 0 12-15,0-1-10 16,-14-2 10-16,-2 1 0 0,1-2 15 16,2 0-11-16,6 3-4 15,7 3 0-15,0 2-11 16,0 4 10-16,14 5 1 16,3 4-3-16,0 3-4 15,0 5-2-15,-1 0 6 16,-3 0 3-16,-4 13-7 15,0 3 7-15,-3 2 0 16,-5 1-2-16,-1 3 7 16,0 2 0-16,0 2 2 15,-5 0-7-15,-6-1 22 16,3-1-16-16,5-3 0 16,3-1-6-16,0-1-51 0,8-5-17 15,16-5-83-15,3-5-238 16</inkml:trace>
  <inkml:trace contextRef="#ctx0" brushRef="#br1" timeOffset="20456.5471">16723 16866 339 0,'0'0'19'0,"0"0"-6"16,0 0 23-16,0 0-30 15,0 0 16-15,0 0 26 0,-38 92-29 16,31-63 11 0,-1-2-21-16,1 1 1 0,2-5-20 15,5 1 9-15,0-5-33 16,0-4-69-16,15-6-96 16</inkml:trace>
  <inkml:trace contextRef="#ctx0" brushRef="#br1" timeOffset="21705.3955">17103 16845 381 0,'0'0'100'16,"0"0"11"-16,0 0-48 15,0 0-54-15,0 0-2 16,0 0-7-16,0 0-5 16,-6 16 5-16,-6 4 8 15,0 4 22-15,3 1-25 16,3 1 7-16,5-2 25 16,1-3-37-16,0-4 0 15,1-4 11-15,12-8-9 0,-1-4-4 16,2-1 0-16,5 0 2 15,2-6 28-15,-2-9-28 16,-2-2 0-16,-4-1 22 16,-7-2-21-16,-3 0-2 15,-3-2-8-15,0 0-2 16,-4-3 1-16,-11 2-6 16,0-3-2-16,-3 2 12 15,4-1 12-15,2 0-6 16,5 2 0-16,6 3-16 0,1 1 6 15,0 7 9 1,7 3-19-16,8 2 18 0,0 2-20 16,1 0 20-1,-1 5-3-15,0 0 5 0,-1 0-5 16,-3 0 5-16,-3 7-7 16,-2 3 4-16,-1 4 6 15,-4 3 5-15,-1 2 7 16,0 1-12-16,0-1 35 15,0 0-38-15,2-2 3 16,1 0 4-16,3-5-5 16,4 0-4-16,8-8-57 15,4-4-63-15,5 0-111 16</inkml:trace>
  <inkml:trace contextRef="#ctx0" brushRef="#br1" timeOffset="22046.9641">17501 16733 445 0,'0'0'57'0,"0"0"31"15,0 0-1-15,0 0-87 16,0 0 0-16,0 0 0 16,11-17 9-16,-1 17-1 15,-3 0-16-15,1 0 18 16,-4 0-12-16,-1 0 2 15,-3 13-10-15,0 3 1 0,0 2 11 16,-12 4-2 0,-1-5 0-16,2-4 7 0,7-4-6 15,4-1-1-15,0-3 7 16,6 5-7-16,16 0 5 16,7 2-1-16,5 2 7 15,2-2-5-15,0 0 5 16,-6-3-11-16,-4-3 0 15,-5-4-8-15,-5 1 8 16,-4-3-26-16,-1 0-45 16,-8 0-68-16,-3-5-115 15</inkml:trace>
  <inkml:trace contextRef="#ctx0" brushRef="#br1" timeOffset="23044.245">17508 16540 232 0,'0'0'29'0,"-90"-22"-15"16,39 12 13-16,-8-3 8 0,1 0-7 15,2 3 27 1,5-1 16-16,5 2-36 0,-4 2 8 16,2 4-43-16,-5 0 0 15,-4 3 17-15,-1 0-10 16,-1 0 9-16,-3 0-5 16,3 6-6-16,-2 4-7 15,-1 2 2-15,1 1 0 16,5 0 7-16,4 0-1 15,5 1-6-15,3-2 0 16,3 3 2-16,4-1 20 16,-1-1-22-16,-1 1 2 15,3 4 15-15,1-3-15 16,6 1 2-16,6 0 0 16,6-1 1-16,3 4 18 0,3 0-23 15,5 4 0-15,1 5 17 16,3 4-17-16,2 4-2 15,0 8-4-15,13 2 6 16,9 6 4-16,3 4-4 16,5 2 0-16,5 1 0 15,2-8 7-15,4-4-11 16,8-8 4-16,3-9 0 16,12-4 8-16,7-2-8 15,10-7 0-15,5 0 1 16,3-5 9-16,2-2-10 15,3 0 17-15,6-5-14 0,-3 3-6 16,0-2-5-16,-3 1 8 16,-5-4-9-16,-3 0 9 15,-6-3 0-15,-6 0-10 16,-3 0 21-16,-2 0-4 16,-4-10-7-16,-4-1 0 15,-8 0-13-15,-5-6 13 16,-3 0-2-16,-2-3-2 15,-1-1 8-15,0-3-4 16,-2-1 0-16,-6-4 0 16,-2 0 5-16,-8 3-5 15,-3-2 0-15,-7 0 0 16,-6-2 2-16,-5-3-4 0,-3-3-18 16,-6-5 20-1,-14 0-12-15,-5-4 12 0,-5 0 0 16,-1-2 1-16,-3 0 10 15,2 0-12-15,1 6 1 16,1 1 0-16,-3 10-6 16,-2 6 6-16,-6 5 0 15,-9 7-17-15,-6 5 12 16,-7 4-3-16,3 3 2 16,4 0 6-16,7 0 8 15,6 10-8-15,-1-3 0 16,6 5-2-16,0 0-19 0,3-1 2 15,1 0-48 1,8 0-34-16,2 0-44 0</inkml:trace>
  <inkml:trace contextRef="#ctx0" brushRef="#br1" timeOffset="24034.1636">19935 15233 54 0,'0'0'120'0,"0"0"-42"15,0 0-21 1,0 0-14-16,0 0-32 0,0 0 20 16,-3 7-22-16,3 0-9 15,6 4 64-15,9 5-23 16,3 5-25-16,4 3 39 16,4 2-38-16,4 6-14 15,5 3 2-15,6 4 4 16,6 5 7-16,5 3-16 15,4 2 0-15,1 0 17 16,2-2-15-16,5-2 6 16,6-5-6-16,1-7 4 15,3-2-10-15,-4-6 4 16,-4-5 0-16,-10-1-5 16,-9-8 5-16,-13-2-10 0,-16-2 7 15,-9-4-26 1,-5 0 22-16,-4-3-11 0,0 0 0 15,0 0 15-15,0 0-56 16,0 0-45-16,0 0-32 16</inkml:trace>
  <inkml:trace contextRef="#ctx0" brushRef="#br1" timeOffset="24673.3518">21741 15232 28 0,'0'0'63'0,"0"0"30"15,0 0-26-15,0 0-29 16,0 0 30-16,0 0-16 15,0-2-19-15,0 2 1 16,-3 2-24-16,-8 10 24 16,-1 6-14-16,-3 5-7 15,-2 4 27-15,-3 3-22 16,-6 6 8-16,-5 1 2 16,-3 1-27-16,-4 0 39 15,-6-1-40-15,-2 0 1 16,-2 1 11-16,0-4-10 15,3 0-2-15,9-5 5 16,6-4-1-16,6-5 6 0,7 0-10 16,2-7 0-16,4-3 6 15,7-4-6-15,1-1 0 16,3-2 0-16,0-1 7 16,0-1-14-16,0 1-3 15,0-1 10-15,0 4-14 16,-2-2 14-16,-2 5-13 15,0 1 0-15,-3 2-32 16,3 6 0-16,-1 3-29 16,4 2-138-16,-2-2-24 0</inkml:trace>
  <inkml:trace contextRef="#ctx0" brushRef="#br1" timeOffset="26351.1353">20527 16489 236 0,'0'0'37'16,"0"0"32"-16,0 0 6 15,0 0-71-15,0 0-3 16,0 0 65-16,0 0-34 16,-4-8-4-16,4 8 5 15,0 0-20-15,0 0 16 16,0 0-28-16,0 0 0 15,0 0 37-15,0 0-37 16,0 0 6-16,0 0-7 16,0 0 11-16,0 0-3 15,0 0-8-15,0 10 0 0,0 5 29 16,0 3-29-16,1 5 17 16,-1 1-4-16,0 6 3 15,2 3 30-15,-2-2-37 16,3 0-5-16,-1-6 15 15,2-3-9-15,-1-3-10 16,1-7 0-16,-2-3 7 16,1-3-20-16,-1-4 11 15,3-2-75-15,7 0 21 16,9-2-95-16,6-15-79 16</inkml:trace>
  <inkml:trace contextRef="#ctx0" brushRef="#br1" timeOffset="26709.8626">20853 16643 357 0,'0'0'64'0,"0"0"-18"16,0 0 47-16,0 0-73 16,0 0-3-16,0 0 11 15,-78 19-12-15,63-4 0 16,8 4 4-16,4 1-18 15,3 2-3-15,0-3 1 16,9-4 0-16,10-4 18 16,5-5-18-16,1-4 3 15,1-2 19-15,1 0-21 16,-2-8-1-16,-3-3 4 16,-7-1 9-16,-3 0-8 0,-8 0-5 15,-4 2 0-15,0-3-7 16,-1 2 7-16,-12-4-3 15,-4 4 2-15,-1 0 2 16,3 2 13-16,2 4-14 16,6 0 1-16,3 3-8 15,4 2 7-15,0 0-47 16,0 0-89-16,4 12-17 16,12-5-93-16</inkml:trace>
  <inkml:trace contextRef="#ctx0" brushRef="#br1" timeOffset="26943.3224">21290 16731 315 0,'0'0'187'16,"0"0"-176"-16,0 0 29 15,0 0-40-15,0 0-1 16,0 0 1-16,-27 55 8 15,9-26 8-15,1 0 17 16,1-2-29-16,6-1-3 16,4-8-2-16,6-2-29 15,0-3-29-15,6-7-50 16,13-6-206-16</inkml:trace>
  <inkml:trace contextRef="#ctx0" brushRef="#br1" timeOffset="27358.494">21582 16556 241 0,'0'0'98'15,"0"0"-91"-15,0 0 42 16,0 0-29-16,0 0-15 15,0 0 31-15,65-33-4 0,-52 33-13 16,-3 2 0-16,0 10-17 16,-5 5-2-16,-5 0 3 15,0 5-2-15,-2 0 8 16,-11 0-9-16,0-3 0 16,-4-2-10-16,7-3 10 15,1-5 0-15,3-3 7 16,6-2 0-16,0-4-14 15,0 1 4-15,0 2 3 16,0 3 12-16,13 1-8 16,2 3-1-16,6 4 22 15,0-1-21-15,0 1 1 0,-2-2-5 16,-3-2 0 0,0-3 5-16,-2-2-5 0,3-5-61 15,4 0-74-15</inkml:trace>
  <inkml:trace contextRef="#ctx0" brushRef="#br1" timeOffset="27768.6407">22074 16545 424 0,'0'0'0'0,"0"0"0"15,0 0 26 1,0 0-23-16,0 0-2 0,0 0 5 16,-76-11-6-16,74 14 5 15,2 5-10-15,0 1 10 16,0 3-11-16,0-2 6 16,4 0 0-16,7-1 4 15,0-3 0-15,7 1-4 16,-2 0 3-16,4-1 3 15,-7 2 17-15,-4-3-20 16,-3 1 9-16,-6 0 23 16,0 4-32-16,0 7 21 15,-15 2 10-15,-8 5-17 16,-3-2 30-16,0 2-41 16,7-5 0-16,6-4 8 0,5-3-13 15,5-1-2-15,2-5-10 16,1 1-51-16,0-6-7 15,0-1-68-15,0 0-239 16</inkml:trace>
  <inkml:trace contextRef="#ctx0" brushRef="#br1" timeOffset="28970.0933">21852 16237 252 0,'0'0'19'15,"0"0"80"-15,-119-49-23 16,77 33-15-16,-2 4-42 15,-3 0 22-15,-4 1 16 16,0 3-51-16,-5 0 29 16,-2 5-23-16,1-2 10 15,-7 4-7-15,0 1-15 0,-12 0 0 16,-4 0 24-16,-3 6-22 16,-5 0 3-16,2 1-5 15,-2 0 7-15,4 3 1 16,6-3-8-16,8 3 2 15,6 0-2-15,6 3 6 16,4 0-7-16,5 2 1 16,6 2 0-16,7 4 0 15,0 5-3-15,8 2 3 16,-1 3-22-16,6-1 22 16,0-2 0-16,8 0-2 15,4-3 12-15,4 2-23 16,3 4 13-16,1-2 0 0,1 4-19 15,2 3 27 1,0-1-8-16,0 1 0 0,0 3-4 16,6-2-2-16,8 1-6 15,7-1 12-15,6-4-17 16,3-2 24-16,10-4-7 16,6-2 2-16,6-2 4 15,8-3 0-15,7-5-6 16,-1 1 0-16,8-1 10 15,5 0 5-15,3-1-15 16,2 3 25-16,-1-1-20 16,-1 2 18-16,-2 1-23 0,1-2 0 15,0-3 7-15,-2-4-2 16,2 0-5-16,2-2 0 16,3-1 2-16,-2 0-8 15,1 0 6-15,-4-4 0 16,-2 3-2-16,0-3 3 15,-2-3-1-15,-5 0 1 16,-8 0 10-16,-4 0-8 16,-5-6-3-16,-6-7 0 15,-3-2 39-15,-2-6-36 16,-3-3 6-16,0-5 1 16,-1-3-1-16,2 1-7 15,-3 2-2-15,-2 7 0 16,0 4 0-16,-5 1 1 15,-5 0-1-15,-5 1 0 0,-6 1 3 16,-7-1-7-16,-4-4 4 16,-4-2 0-16,-1-7-11 15,0-7 11-15,-10-5-18 16,-11-7 5-16,-3-3 5 16,-1-5 5-16,-1 3-19 15,2 6 22-15,2 6 16 16,4 7-16-16,2 9-5 15,2 3 5-15,2 5 1 16,0 5 4-16,-1 0-5 16,1 2 0-16,-6 2-3 15,-6 0 3-15,-6-1 0 0,-7 2-3 16,-3 3 6-16,-4-1-4 16,-6 2 1-16,2-1 0 15,0-1-8-15,2-3 8 16,4 2 0-16,2 0 4 15,0-1 7-15,1 3-17 16,-1 1 6-16,-2 3 0 16,0 0-10-16,-4 0 10 15,-3 14-23-15,-1 1-51 16,6 2-50-16,2 0-6 16,11-4-221-16</inkml:trace>
  <inkml:trace contextRef="#ctx0" brushRef="#br1" timeOffset="39070.3509">9943 16508 254 0,'0'0'13'0,"0"0"41"0,0 0-41 15,0 0 3 1,0 0 8-16,0 0-14 0,0 0 22 16,0-15 25-16,0 15-56 15,0 0 27-15,0 0-28 16,0 0 0-16,0 0-3 16,0 0 3-16,0 0-5 15,0 0 3-15,0 10 2 16,0 5-1-16,0 4 1 15,2 5 0-15,1-1 15 16,0 3-10-16,-2-2-5 16,2-2 10-16,-1-5 0 15,1 0 10-15,1-8-12 16,-3-2-5-16,2-3 20 0,-2-2-20 16,1-2 12-16,-2 0 2 15,2 0-12-15,1 0 54 16,3 0-56-16,4-8 9 15,2-4 6-15,3 0-18 16,-4 0-3-16,5-2 1 16,-3 0-29-16,6 0-29 15,0-2-36-15,2-1-82 16</inkml:trace>
  <inkml:trace contextRef="#ctx0" brushRef="#br1" timeOffset="40009.5429">12744 16148 281 0,'0'0'62'15,"0"0"-15"-15,0 0 44 16,0 0-80-16,0 0-7 16,0 0 19-16,-6 0-23 15,6 2 0-15,0 5 0 16,0 3 2-16,0 2 24 16,0 0-22-16,0 3 0 15,2-1 23-15,2 1-21 16,0 0 5-16,1 1-9 15,0-1 5-15,-1 2-1 0,2-3-6 16,0 1 0 0,-1-3 13-16,0-2-13 0,0-4 0 15,-2-3 0-15,0-3 1 16,0 3-11-16,-1-3 8 16,4 0 2-16,7 0 0 15,5-15 0-15,9-4-19 16,3-1-77-16,-3-6-150 15</inkml:trace>
  <inkml:trace contextRef="#ctx0" brushRef="#br1" timeOffset="41210.0072">18078 16270 89 0,'0'0'91'0,"0"0"-22"16,0 0-9-16,0 0 16 16,0 0-48-16,0 0 9 15,0 0-14-15,0 0-18 16,0 0 25-16,0 0-29 0,0 0 2 15,0 0 10 1,0 9-13-16,0 5 0 0,0 5 2 16,2 6 0-16,2 4 21 15,2-3-21-15,1 1-1 16,0-4 18-16,-1-4-14 16,0-4 1-16,2-4-1 15,-2-4 2-15,0-4 11 16,-1-2-18-16,-1-1 0 15,4 0 23-15,7 0-10 16,5-14 5-16,3-3-18 16,5 0 4-16,1 0-19 0,2 3-9 15,5-1-54 1,4 2 7-16,3 0-81 0,2 0-36 16</inkml:trace>
  <inkml:trace contextRef="#ctx0" brushRef="#br1" timeOffset="42091.9896">21812 15816 211 0,'0'0'53'16,"0"0"-6"-16,0 0-24 15,0 0-2-15,0 0-5 16,0 0-4-16,1 0 29 15,-1 3-31-15,0 3 1 16,0 5-10-16,0 5 13 16,0 4 27-16,0 2-31 0,0 0 21 15,0-1-15 1,0-2-2-16,0 0 16 0,2-5-29 16,4-5 2-16,-3-4 36 15,1-3-33-15,-3-1-1 16,2-1 1-16,1 0 6 15,5 0 29-15,5 0-20 16,3-6-15-16,7-8 15 16,-1-3-12-16,3 0-12 15,1 1 3-15,3 0-53 16,7 4-41-16,-1-2-72 16,-5-1-160-16</inkml:trace>
  <inkml:trace contextRef="#ctx0" brushRef="#br1" timeOffset="45910.9816">10689 17713 114 0,'0'0'62'15,"0"0"-10"-15,0 0-16 16,0 0 2-16,0 0-34 15,0 0 32-15,0 0 13 16,7 0-30-16,-1 0 0 16,2 0-12-16,4 0 24 15,1 0-2-15,3 5-11 16,4 0 3-16,1 5-14 0,3-3 0 16,1 2 11-16,-2 6-5 15,-1-2-8-15,0 0 13 16,-7-4-18-16,0 2 4 15,-3-2-4-15,-2-4 7 16,-4 0 11-16,-3-1-18 16,-1-2 7-16,-2-2 4 15,1 0-4-15,-1 0-6 16,0 0 1-16,1 0 5 16,-1 0 4-16,2 1-11 15,1 2 0-15,0-2-1 16,2 3-1-16,2 1-20 15,1-2-21-15,1 3-5 0,4-1 10 16,0 1-52-16,7-6-105 16</inkml:trace>
  <inkml:trace contextRef="#ctx0" brushRef="#br1" timeOffset="46691.6531">12397 17353 273 0,'0'0'26'0,"0"0"63"16,0 0-3-16,0 0-26 16,0 0-43-16,0 0 8 15,0-5-12-15,0 5 4 16,0 0-16-16,-3 2-1 15,-9 15 0-15,-2 10 9 16,-6-1-7-16,0 6 19 16,-4 4-14-16,-3 0 7 15,-2 2-4-15,-1 1-10 16,0-3 5-16,2 1 13 16,-2-5-15-16,3-3 0 15,5-5-1-15,5-3-1 16,4-7 9-16,4-3-10 15,3-3 6-15,3-2-8 0,1-6 2 16,2 0-4-16,0 0 3 16,-1 0-30-16,-5 1-73 15,-7 3-50-15,-8-4-111 16</inkml:trace>
  <inkml:trace contextRef="#ctx0" brushRef="#br1" timeOffset="47394.1181">10908 17811 61 0,'0'0'82'0,"0"0"-6"16,0 0-25-16,0 0 3 16,0 0-9-16,0 0-30 15,-19-4 31-15,19 4-18 0,0 0-6 16,0 0 16-16,0 0-29 16,0 0 20-16,0 0-20 15,0 0-4-15,0 0 5 16,0 0-10-16,0 0 0 15,0 3 8-15,6 7-7 16,7 5 23-16,4-1-10 16,1 2 3-16,4-1 9 15,0 2-17-15,2 1 2 16,-2-4 15-16,-1 2-26 16,-3-5 2-16,-1-2-2 15,-5 0 0-15,-3-6 5 16,-5 0-5-16,-1-2-39 0,-3-1-38 15,0 0-71-15,-7-2-108 16</inkml:trace>
  <inkml:trace contextRef="#ctx0" brushRef="#br1" timeOffset="48827.9469">10350 18142 88 0,'0'0'96'16,"0"0"25"-16,0 0 20 15,0 0-86-15,0 0 38 16,0 0-34-16,0 0-12 16,0-8 16-16,0 8-43 15,0 0 0-15,5-2-6 0,-4 2-10 16,7 0-4-16,2-1-15 15,7 1 15-15,4 0 10 16,1 0-10-16,-1 9 0 16,-5 7-5-16,-4-2-3 15,-4 8 5-15,-8 2-30 16,0 7 33-16,0 4-4 16,-13-2 19-16,-1-7-15 15,0-5 6-15,1-8-3 16,10-5 5-16,0-3-8 15,3-2 0-15,0-3 2 16,0 0-2-16,0 0-2 16,0 0-5-16,15 0 7 0,-2 3-5 15,1 4 5 1,-1-1 0-16,-5 3-8 0,-4 2 8 16,-1 6-10-16,-3 2 2 15,0 5 16-15,-3-4-8 16,-7 4 0-16,-1-3 0 15,1-4 7-15,2-4 1 16,2 0-3-16,2-9 3 16,2-1-7-16,2 1-1 15,0-4-22-15,0 0-84 16,0 0-18-16,6-9-312 16</inkml:trace>
  <inkml:trace contextRef="#ctx0" brushRef="#br1" timeOffset="49075.4019">10699 18520 374 0,'0'0'78'0,"0"0"-37"16,0 0 6-16,0 0-46 15,0 0-1-15,0 0-3 16,-1 36 3-16,-8-19 39 15,0 5-19-15,3-4-11 16,0 1-8-16,3-3 10 16,0-2-2-16,3-4-9 15,0-5-35-15,0-1 2 0,9-4-141 16,2 0-154-16</inkml:trace>
  <inkml:trace contextRef="#ctx0" brushRef="#br1" timeOffset="49524.5896">10855 18238 502 0,'0'0'4'0,"0"0"60"16,0 0-11-16,0 0-18 15,0 0 3-15,0 0 14 16,-24-12-11-16,24 9-37 16,0 3 3-16,0-1 17 15,0-2-24-15,3 3 0 16,14-3-3-16,7-3 15 16,6 2-15-16,0 0 8 15,0 4-5-15,-2 0 1 16,-4 0 3-16,-5 4-4 15,-5 6 0-15,-4 7-9 16,-5 2 9-16,-4 6 0 16,-1 3 2-16,0 2-5 15,0 4 7-15,-7-5-4 16,-6 0 9-16,2-3-8 0,-1-2-1 16,2-4-1-16,0-10 1 15,6-1-1-15,1-3 6 16,3-5-10-16,0-1-37 15,0 0-51-15,2 0-52 16,13 0-89-16</inkml:trace>
  <inkml:trace contextRef="#ctx0" brushRef="#br1" timeOffset="49795.1168">11284 18507 217 0,'0'0'84'15,"0"0"-3"-15,0 0-27 16,0 0-20-16,0 0-19 16,0 0-12-16,0 36 37 15,-4-17-5-15,-5 5-15 16,-5 2 7-16,1-3-19 15,1 4 9-15,3-6-17 16,0-2-5-16,6 0-23 16,0-9-85-16,1-10-221 15</inkml:trace>
  <inkml:trace contextRef="#ctx0" brushRef="#br1" timeOffset="50275.1444">11645 18229 249 0,'0'0'64'15,"0"0"46"-15,0 0-52 16,0 0-20-16,0 0-22 15,0 0-12-15,-4 4 34 16,2 11-26-16,-1 8 34 16,-2 4-6-16,2 0-11 15,0 6-4-15,1-3-1 16,-1-1 0-16,3-2 8 0,0-7-32 16,0-1 0-16,0-5 16 15,0-5-14-15,0-4-2 16,0-4-27-16,0-1-62 15,0 0-12-15,4-1-40 16,8-13-61-16</inkml:trace>
  <inkml:trace contextRef="#ctx0" brushRef="#br1" timeOffset="50720.1633">11796 18266 266 0,'0'0'92'0,"0"0"18"16,0 0-18-16,0 0-62 16,0 0-12-16,20-73 3 15,-10 65-14-15,2 0 20 16,-1 7-27-16,0-2 8 16,-5 3-19-16,1 0 4 15,-4 0-4-15,-2 12-10 16,-1 5 11-16,0 7 1 15,-4-2 13-15,-9 4-4 16,2-6 18-16,1-3-10 16,6-6 4-16,1-8-12 15,3-1-7-15,0-1-6 0,0 3 3 16,4-4 10 0,12 0 13-16,4 0-9 0,-5 0 14 15,1 0-18-15,-9 1 8 16,-2 4-20-16,-3 5-2 15,-2 4 3-15,0 7 5 16,0 6 12-16,-11 0-4 16,-1 3 1-16,3-7 17 15,3-4-9-15,3-2-11 16,3-10-32-16,0-1-18 16,0-6-110-16,6 0-72 15</inkml:trace>
  <inkml:trace contextRef="#ctx0" brushRef="#br1" timeOffset="50951.7548">12094 18441 205 0,'0'0'140'0,"0"0"-94"15,0 0 25-15,0 0-15 16,0 0-45-16,0 0 19 15,-47 76 14-15,42-57-37 16,0 1 1-16,1 0-8 16,2-4-11-16,1 1 10 0,1-3-51 15,0-5-24 1,0-6-51-16,4-3-150 0</inkml:trace>
  <inkml:trace contextRef="#ctx0" brushRef="#br1" timeOffset="51310.6261">12318 18147 258 0,'0'0'42'16,"0"0"-12"-16,0 0-26 15,0 0 11-15,0 0 28 16,0 0 27-16,0 75-18 16,0-52-18-16,0-2 21 15,0-1-19-15,0 0-20 16,0-1 29-16,0-3-30 15,0 0-19-15,0-1 4 16,0-6-2-16,0-2 0 16,0 0-34-16,0-1-66 15,8-6-2-15,0 0-133 0</inkml:trace>
  <inkml:trace contextRef="#ctx0" brushRef="#br1" timeOffset="51739.0391">12570 18129 258 0,'0'0'61'16,"0"0"41"-16,0 0-45 15,0 0-53-15,0 0 14 0,0 0-12 16,-36 8-5-16,27 4 7 15,-2 1-8-15,4 1 19 16,3 0-18-16,0-5 2 16,4 4 19-16,0-9-12 15,0 2-10-15,0-2 4 16,0 0-4-16,4 4 19 16,6-1-19-16,1 3 0 15,-2 1 22-15,1 2-22 16,-4 2 0-16,0 2 14 15,-5 4-9-15,-1-1 16 16,0 3-9-16,0-1-10 16,0-3 40-16,-9 1-38 15,-1-3 7-15,0-3-6 16,1-1-3-16,1-6 10 0,2-4-12 16,1-1-29-16,4-2-10 15,0 0-58-15,1-5-16 16</inkml:trace>
  <inkml:trace contextRef="#ctx0" brushRef="#br1" timeOffset="52832.9616">12911 18110 76 0,'0'0'132'0,"0"0"-41"16,0 0 36-16,0 0-71 16,0 0-11-16,0 0-18 15,0 0 30-15,0-10-57 16,0 10-3-16,0 3 1 16,0 15 4-16,0 6 18 15,0 7 18-15,0 5-17 16,-1 0 34-16,-4-2-52 15,0-1 9-15,2-7 14 16,0-6-16-16,1-6-6 16,2-6-4-16,0-3-5 15,0-2 0-15,0-3-63 0,0 0-47 16,0 0-19 0,8-3-220-16</inkml:trace>
  <inkml:trace contextRef="#ctx0" brushRef="#br1" timeOffset="53329.4996">13192 18141 24 0,'0'0'37'16,"0"0"37"-16,0 0-10 16,0 0 62-16,0 0-12 15,0 0-40-15,4-12-6 16,-4 12-26-16,0 0-8 16,0 0-18-16,0 0-4 15,0 0-19-15,-4 12 14 16,-7 7 5-16,-2 6 8 15,1 6 0-15,0 1-1 16,5-1 6-16,1-4-17 16,4-1 3-16,2-6-10 15,0-3-1-15,2-5 4 16,10-2 2-16,4-6-6 0,-1-4 2 16,3 0-4-16,1 0 1 15,-5-1-8-15,-7-5-23 16,-4-1 28-16,-3-2-4 15,0 1 6-15,0-2-22 16,-7 3 0-16,-7 1 3 16,-5 6-42-16,-2 0 8 15,1 0-1-15,1 0-71 16,1 11-4-16,0-5-38 16</inkml:trace>
  <inkml:trace contextRef="#ctx0" brushRef="#br1" timeOffset="53680.8595">12665 18454 269 0,'0'0'29'0,"0"0"-23"15,0 0-6-15,0 0 4 16,0 0 30-16,9 77 2 15,-7-49-13-15,-2-1-2 16,1-4-21-16,5 0-9 16,0-3-4-16,4-9-93 15,1-11-154-15</inkml:trace>
  <inkml:trace contextRef="#ctx0" brushRef="#br1" timeOffset="55607.6678">13234 17895 179 0,'0'0'16'15,"0"0"38"-15,0 0-4 16,0 0-10-16,-97-30-32 16,58 26 37-16,-2 1-11 15,-3 1-18-15,-1 2 20 16,-2-1-14-16,3 1-10 16,-4 0 41-16,-4-2-38 15,-2 1-2-15,-4-1-4 16,-2 1 13-16,4 1-17 15,-2 0-5-15,-2 0 0 0,-3 0 12 16,-4 0-12-16,-4 6 0 16,2 2 4-16,3 1-4 15,10-6 0-15,7 0 0 16,8-1 3-16,9-2 18 16,2 0-8-16,3 0-11 15,3 0-2-15,1 0 3 16,1-5 0-16,1 3-3 15,-1 1 0-15,2-1-1 16,-2 1 1-16,-3 1 0 16,-2 0-3-16,-4 0 11 15,-2 0-16-15,-4 0 6 0,-2 1 2 16,-3 3-3-16,2 0 3 16,3-2 0-16,2 0 0 15,0-2 7-15,2 1-15 16,0 1 8-16,3 0 0 15,0 1-5-15,0 1 10 16,-1 1-5-16,-2 2 0 16,-3 2-18-16,-3 2 13 15,-4 2-13-15,1-2-6 16,-1-2 22-16,2-3-22 16,3 1 24-16,4-5 7 15,2-2-1-15,4 2-6 0,1-1 0 16,2 2 5-16,0 1 1 15,-1-1-6-15,-4 4 0 16,-5 3 7-16,2 0-5 16,2 3-4-16,1 0-1 15,4-1 3-15,4 0-7 16,0-2 8-16,-1 3-2 16,4 0 1-16,-1-3 0 15,1 3-4-15,1 1 2 16,-1 5 2-16,-5 1 16 15,-4 6-13-15,-5 3-3 16,-2 5 4-16,0 0 5 16,3 2-17-16,9-7 16 15,7-2-8-15,6-5 7 16,6 1-7-16,2 1-14 0,2 3 13 16,0 0 1-16,6 2-7 15,9 4 0-15,3-1 4 16,7 3 1-16,8 3 4 15,6 2-2-15,-2-6 0 16,5 1 11-16,-4-1-17 16,1-2 6-16,0-2 0 15,-4-3 12-15,-1 2-6 16,2-6-6-16,3 1 1 16,5-1 7-16,4-9-8 15,3-5 0-15,5-2 1 16,4-1 3-16,6-6-2 0,5 0-2 15,-2 0 0-15,4 0-22 16,-2 0 19-16,0 0-9 16,-1 0-4-16,0 0 15 15,1 0-34-15,-2 0 2 16,-6 0 33-16,-3 0-23 16,-5 0 21-16,-5 0 2 15,-4 0 0-15,1 0-8 16,-2 0 8-16,-1 0-8 15,0 0 8-15,0 0 2 16,-2 0 0-16,3 0-4 16,1 0 4-16,6 0 7 15,5 0-9-15,4 0 0 0,6 0 9 16,2 0-9 0,2 0-3-16,-2 0 2 0,6 0 1 15,-4 0-4-15,-4 0 4 16,-4-4 0-16,-7-5 11 15,0 2-11-15,-4-2 0 16,2-1-9-16,-1-1 26 16,1 5-30-16,1 3 13 15,2-8 0-15,3 6 6 16,0-4-6-16,4-2-2 16,1 5-9-16,-7-6-3 15,-2 0 10-15,-9-5-11 0,-5-3 14 16,-9 0-2-1,-6-6 6-15,1-6-1 0,-7 1-2 16,1-5 0-16,-5 2 18 16,0 4-13-16,1 5-5 15,-3-1 20-15,-3 6-19 16,-4-4 0-16,-3 7 14 16,0-3-14-16,-4 1 25 15,-1-3-26-15,0-4 0 16,0-1-1-16,0-4 1 15,-11-8-6-15,-4-4-10 16,-6-4 2-16,-6 1 12 16,-3 3-13-16,1 0 15 15,-4 7 5-15,0 3 1 16,0 7-4-16,-4 2 23 0,-5 7-17 16,-4 0 12-16,-3 5-20 15,2 2 5-15,-2 2-2 16,3 2 2-16,-4 1-5 15,4 0 0-15,-3 0 0 16,1 0 3-16,0 0-3 16,1 2 0-16,-3-3 7 15,3-1-1-15,2-1-6 16,-1-2 0-16,7 1-8 16,5 1 6-16,5 1-44 15,6 5-29-15,5-1-86 16</inkml:trace>
  <inkml:trace contextRef="#ctx0" brushRef="#br1" timeOffset="56538.3997">17498 17575 261 0,'0'0'31'15,"0"0"8"-15,0 0 34 16,0 0-15-16,94 19-19 0,-61-9-5 15,6 3 45-15,10 4-37 16,7 3-19-16,9 3 1 16,6 4-6-16,8-1-2 15,3 4-16-15,2 0 2 16,1-1 7-16,-2-4-8 16,-2 0-1-16,-3-6 0 15,-8-1 6-15,-9-3-15 16,-10-5 9-16,-14 0-21 15,-12-6 14-15,-9-1-23 16,-8-3-36-16,-5 0-12 16,-3 0-51-16</inkml:trace>
  <inkml:trace contextRef="#ctx0" brushRef="#br1" timeOffset="57199.2174">20174 17314 68 0,'0'0'151'0,"0"0"-30"15,0 0 30-15,0 0-104 16,0 0-13-16,0 0 5 0,3-7-23 16,-3 7 41-16,0 0-33 15,0 0-18-15,0 0 9 16,0 0-15-16,0 0-5 15,0 0 3-15,-3 0-10 16,-18 12 9-16,-7 10 3 16,-11 7 0-16,-6 4 0 15,-7 1 0-15,-3-1 0 16,-1 2 24-16,4-1-21 16,3-3 2-16,3 0-5 0,6-4 0 15,4-1 15 1,1-6-14-16,7 0-1 0,3-3 0 15,3-4 13-15,3-1-14 16,3-2 1-16,3-4 0 16,4-2-17-16,1-1-19 15,-1-2-32-15,0 0-44 16,-5-1-224-16</inkml:trace>
  <inkml:trace contextRef="#ctx0" brushRef="#br1" timeOffset="58254.9574">17318 18086 372 0,'0'0'48'0,"0"0"11"15,0 0 7-15,0 0-66 16,0 0 1-16,0 0 9 16,0 0-7-16,-72 24-1 15,53 2 40-15,-1 4-20 16,5 3 3-16,4-1-1 0,3-1-16 15,6-4 20-15,2 2-28 16,0-6 0-16,3 0 2 16,14-6 5-16,2-6-7 15,8-2 3-15,1-9 5 16,2 0 6-16,0 0-14 16,-2-16-10-16,-7-4-5 15,-7-3 8-15,-1-4-17 16,-12-11 6-16,-1 1-58 15,0-4 55-15,-4 1 1 16,-9 1 5-16,1 2 4 16,-5 2 22-16,5 1-2 15,-1 1 26-15,4 0-16 0,3 7 31 16,4 1-50-16,2 6 6 16,0 2-3-16,7 6-3 15,7 2-7-15,3 3-3 16,2 3 10-16,-2 3 0 15,2 0 0-15,-8 0-12 16,2 4 5-16,-6 10-2 16,-1 2 9-16,-2 4-9 15,-4 0 20-15,0 5-11 16,0-1 14-16,0 1-9 16,-2-1 9-16,-6-3-2 15,4 2-8-15,2-1-4 0,2-2-41 16,0 0-26-16,15-10-104 15</inkml:trace>
  <inkml:trace contextRef="#ctx0" brushRef="#br1" timeOffset="58488.8969">17719 18183 276 0,'0'0'77'0,"0"0"-72"15,0 0 12-15,0 0 15 16,0 0-25-16,-35 79 49 16,23-47 1-16,4-1-46 0,0 2 3 15,5 0-14 1,3-8 0-16,0-1 2 0,0-8-2 16,6-4-49-16,7-2-21 15,4-10-108-15,4 0-79 16</inkml:trace>
  <inkml:trace contextRef="#ctx0" brushRef="#br1" timeOffset="58789.2033">17965 18083 304 0,'0'0'91'15,"0"0"-32"-15,0 0 50 16,0 0-86-16,0 0-10 16,0 0-4-16,-1-9-9 15,1 25 0-15,0 4 17 16,0 7 11-16,-2 2-9 16,-3 4 13-16,-1 3-7 15,0-3 9-15,-1-7-34 16,4-2 2-16,0-9 5 15,3-6-7-15,0 1-34 16,0-10-39-16,13 0-81 16,7 0-68-16</inkml:trace>
  <inkml:trace contextRef="#ctx0" brushRef="#br1" timeOffset="59201.78">18281 18229 263 0,'0'0'1'16,"0"0"100"-16,0 0-16 16,0 0-68-16,0 0-3 15,0 0 56-15,-29-22-35 16,28 22-10-16,0 0-15 16,-1 9-10-16,-2 5 0 15,4 4 0-15,0 0 7 0,0 4-7 16,0-4 0-16,10-2 0 15,2-6 11-15,0-5-4 16,2-4 7-16,-1-1-14 16,2 0 0-16,0-5 15 15,1-10-3-15,-5-4-12 16,2-3 0-16,-4 2 13 16,-4-2-24-16,-5 0 11 15,0 5-38-15,0 0-6 16,-9 4 17-16,-2 7 27 15,1 5 0-15,-1 1 7 16,1 0-18-16,-2 6 7 16,3 6 4-16,1 3-4 0,3 0-39 15,2 4-24 1,3-7-71-16,0-3-106 0</inkml:trace>
  <inkml:trace contextRef="#ctx0" brushRef="#br1" timeOffset="59522.755">18630 18265 250 0,'0'0'82'0,"0"0"29"16,0 0-69-16,0 0-21 15,0 0 0-15,0 0-13 16,-1 26 29-16,-7-9-15 16,-2 7-21-16,-2-4 18 15,-2 2-17-15,3-2-2 16,0-2 4-16,5-3-4 15,1-1-23-15,5-2-76 16,0-5-110-16</inkml:trace>
  <inkml:trace contextRef="#ctx0" brushRef="#br1" timeOffset="61190.6663">18955 18037 13 0,'0'0'61'15,"0"0"-5"-15,0 0 42 16,0 0-28-16,0 0 13 16,0 0-10-16,0 0-27 15,-13-10 12-15,13 6-20 16,0 1-16-16,0 3 26 0,0 0-39 15,0 0 10-15,0-2-19 16,0 2 8-16,0 0-28 16,6 2 15-16,1 12 5 15,2 0-11-15,1 2 15 16,-7 1-4-16,-1 3 0 16,-2 2 2-16,0 4-9 15,-10-2 7-15,-7-1-10 16,3-3-10-16,-2-3 30 15,5-5-10-15,6-6 0 16,2-5 6-16,3-1-15 16,0 0 9-16,0 0-20 15,0 0 9-15,3 0 22 16,9 0-9-16,3 0 1 0,1 0-3 16,-1 5 21-16,2 4-21 15,-4 4 2-15,2 2 7 16,-3-1-6-16,-1 1 4 15,0 0-4-15,-2-1 2 16,0-2-3-16,3-2-2 16,-3-3-23-16,3-5-34 15,3 0-76-15,0-2-178 16</inkml:trace>
  <inkml:trace contextRef="#ctx0" brushRef="#br1" timeOffset="61608.8984">19303 18066 239 0,'0'0'97'16,"0"0"-6"-16,0 0-70 15,0 0-6-15,0 0-10 16,0 0 1-16,-38-12-5 15,33 19 16-15,0 3-9 16,2 2-8-16,1-1 1 16,2-1 24-16,0-2-23 15,0 1-4-15,0-1 0 16,2 3-2-16,9-4 8 0,5 2-2 16,-3 0 3-16,0 2 11 15,-2 3-16-15,-3-2 0 16,-4 2 14-16,-2 0-8 15,-2 1 28-15,0 2-14 16,0 3-17-16,0 0 35 16,-6 0-35-16,-2-5 24 15,1 0-13-15,1-6-12 16,4-5-4-16,1 3-12 16,1-7-32-16,0 0-39 15,5 0-26-15,14-11-150 16</inkml:trace>
  <inkml:trace contextRef="#ctx0" brushRef="#br1" timeOffset="61840.0221">19561 18308 237 0,'0'0'40'0,"0"0"35"15,0 0-1-15,0 0-44 16,0 0-26-16,0 0 6 15,0 25 7-15,0-11 5 16,0 1 1-16,-2 4-17 16,0-3-6-16,0 3 13 15,0-1-13-15,-2-1 0 0,4-1-52 16,0-3-18-16,0-6-73 16,8-7-117-16</inkml:trace>
  <inkml:trace contextRef="#ctx0" brushRef="#br1" timeOffset="62555.2202">19923 18078 62 0,'0'0'124'15,"0"0"-52"-15,0 0-16 16,0 0 36-16,0 0-45 16,0 0 15-16,12-16-9 15,-12 15-11-15,0 1-3 16,0 0-35-16,0 0 7 15,-3 0 5-15,-4 4-15 16,-2 7-1-16,-1 4 16 16,2 1-14-16,2-2 7 0,1 2-9 15,5-2 0 1,0 0 4-16,0-2-4 0,0-2 0 16,6-1 9-16,8-6-5 15,1-3-2-15,-2 0-2 16,4 0 0-16,-5-7 4 15,-3-5-4-15,-3 1 0 16,-4-2 2-16,-2-1-1 16,0-1-2-16,0-2-18 15,-3-3 19-15,-8-3 1 16,-1 1-1-16,-3 0 0 16,3-4-6-16,3 3 24 15,2 1-34-15,5 6 16 16,2 2 0-16,0 7 0 0,0 0 0 15,0 4 0-15,0-3 0 16,3 4 5-16,6-1-5 16,-3 1 0-16,4 1 8 15,0 1-11-15,0 0 3 16,-3 0-7-16,1 8 0 16,-3 4-4-16,-4 5-3 15,-1 0-3-15,0 3 17 16,0-4 7-16,0 3-7 15,-1-1 0-15,0-2-6 16,-2-3-4-16,3-4-37 16,0-3-24-16,12-2-69 15,6-4-36-15</inkml:trace>
  <inkml:trace contextRef="#ctx0" brushRef="#br1" timeOffset="62904.8029">20244 17945 261 0,'0'0'15'16,"0"0"101"-16,0 0-104 16,0 0-2-16,0 0-10 15,0 0 1-15,32-9 6 0,-21 9-7 16,-5 5 0-16,-1 6-7 15,-5 2-7-15,0-1 14 16,-3 1-1-16,-12-2 9 16,1 2 1-16,2-7-9 15,2 2 0-15,4-1 17 16,2-2-3-16,4 6-14 16,0-6 0-16,0 4 2 15,16-1 16-15,7 0-13 16,2-6 0-16,2 2 15 15,-4-1-20-15,-3 1-13 16,-4 2-27-16,-7 0-116 16</inkml:trace>
  <inkml:trace contextRef="#ctx0" brushRef="#br1" timeOffset="64750.7574">20420 17730 308 0,'0'0'61'0,"0"0"-59"0,-86-39 9 15,50 32-6-15,-2-3-1 16,-2 4 59-16,2 3-39 16,-1-1-17-16,1 4 9 15,1 0-12-15,-3 0-4 16,1 0 0-16,-6 0 3 16,-1 4 18-16,-8-4-21 15,-4 0 6-15,-4 0 8 16,-7 0-10-16,0 0-4 15,-4 0 0-15,3 0 2 16,3 0 5-16,3 3-7 16,4 0 4-16,6 0-3 15,1-3 1-15,5 0-4 0,0 0-2 16,-2 3 4 0,0-3 0-16,1 0 5 0,-1 0-5 15,3 0 0 1,0 0-1-16,-1 0 1 0,0 0 1 15,0 0 6-15,-1 0 1 16,6 0-8-16,1 0 0 16,5 0 18-16,2-3-18 15,4-3 2-15,0 3 5 16,2-2 1-16,-1 3 11 16,2-1-18-16,-2 3 0 15,-1-1 16-15,0 1-17 0,1 0 0 16,-4 0-3-16,4 0 6 15,0 0 1-15,0 0-4 16,0 0 0-16,2 0-7 16,0 0 7-16,-1 0-7 15,1 0 7-15,0 0 0 16,-2 4 5-16,6 3-5 16,-2-4 0-16,1 3-1 15,0-3 1-15,-1 4 0 16,0-4-7-16,-1 0 13 15,-1 1-14-15,-1 0 6 16,1-1 2-16,1 1 6 16,-3-1-6-16,6 0 0 15,-1 1-3-15,1 1 9 16,0 1-13-16,2 1 7 0,-1 0 0 16,0 0-2-16,0 2 2 15,-1-2 0-15,-3 1-1 16,0 2 8-16,1-1 1 15,-1 0-8-15,2 2-3 16,-1-2 3-16,1 1 0 16,-2 1-5-16,5-2-3 15,-4 0 16-15,3 2 4 16,1-2-12-16,2 1-4 16,0-1 4-16,3 0 0 15,-2 4 0-15,3-1 0 16,-3 2-2-16,1 3-7 0,3-2 9 15,2 2-3 1,2 0-13-16,1 4 16 0,6 1-17 16,3 5 0-16,1 2-3 15,0 3 18-15,13 9-10 16,9 6 12-16,7 4-4 16,4 1 13-16,5-2-16 15,5-3 7-15,5 0 0 16,6-8 15-16,3-2-15 15,3-3 4-15,5-2-3 16,0-3-1-16,0-3 0 16,-4 1-1-16,1-6 3 0,0-2-4 15,2-2 0-15,6-1 2 16,0-2-5-16,2-3 5 16,3-2 0-16,-2-1-3 15,1-1-23-15,1-3 24 16,-2 0-14-16,-2-2 11 15,-4-1-2-15,-1-1 12 16,0 0-5-16,1 0 0 16,-5 0 7-16,-1-6-11 15,1-3 4-15,1-2 0 16,1 0 10-16,4-5-10 16,3 4 0-16,-2-4-6 15,0 4 13-15,-4-2-7 0,3 2 0 16,2 4 1-16,-1-1 0 15,1 5-1-15,3 1 0 16,-5 0 4-16,0 2 0 16,-6-3-7-16,-2-2 3 15,-2-2 0-15,-4-2 24 16,-1-1-24-16,-3-2 6 16,1 1 4-16,4 1-10 15,-3-3 22-15,1 2-22 16,-2-5 0-16,-4 1-8 15,0 0 18-15,-3-1-6 16,-3 3 11-16,0-5-9 16,-4 2 24-16,-4 3-14 15,-3-2-6-15,-5-1 30 0,-1-1-40 16,-4-4 0-16,-3-3 19 16,-1-5-16-16,-5-7 2 15,-4-3-5-15,-1-4 0 16,-6-1 5-16,0 3-5 15,0-2 0-15,-15 5-1 16,-5 0-5-16,0 3 6 16,-5 2 0-16,-1 0 6 15,-3-2-16-15,-1 2 5 16,-2 4 1-16,1 2-3 16,-2 6-5-16,-2 4 9 15,-7 5-14-15,-8 1 1 16,-6 2 0-16,-7 3 2 0,0 0 12 15,5 4-2-15,6-4 8 16,5 1-8-16,0 2 4 16,4-2 0-16,-2 0 10 15,3 6-10-15,5-4 0 16,-1 4-2-16,8 0 6 16,0 7-8-16,0 5 3 15,0 5-48-15,-1 2 11 16,-1 8-78-16,0-4-94 15</inkml:trace>
  <inkml:trace contextRef="#ctx0" brushRef="#br1" timeOffset="70022.3093">14055 18548 16 0,'0'0'96'0,"0"0"-84"16,0 0-2-16,0 0-10 15,0 0-27-15,0 0-30 16,0 0 33-16,-31-17 24 16,27 17 15-16,1 0-14 15,0 0 1-15,0 0 32 0,1 0 7 16,1 0-17-16,-2 0-23 15,3 0 2-15,0 0 23 16,0 0-25-16,0 0 7 16,0 0 7-16,0 0 7 15,0 0 15-15,0 0-13 16,0 0-10-16,0 0 38 16,0 0-47-16,0 0 13 15,0 0 5-15,0 0 2 16,0 0 18-16,0 0-27 15,0 0-6-15,0 0 22 16,0 0-31-16,0 0-1 0,0 0 0 16,0 0 0-1,0 5 7-15,4 2-7 0,4 1 2 16,2 0 35-16,2 0-36 16,-1 1 21-16,3-3 11 15,-3-1-15-15,5 0 6 16,-2 0-24-16,2 0 0 15,-2-1 16-15,-1-2 0 16,-1 2-16-16,0-3 4 16,4 2-4-16,1 4 20 15,4-2-20-15,8 2 12 16,7 3-2-16,12-3 3 16,5 4 1-16,8-1-5 15,3 1 8-15,2 0-7 16,-3 2-10-16,-1 0 0 0,-2-2 9 15,-1 1-9-15,-4 2 0 16,-4-4 0-16,-5-4 4 16,-3 3 1-16,-3-2-5 15,-9 0 0-15,-5-2-3 16,-8 0 3-16,-9-2-1 16,-5-3-24-16,-2 1-8 15,-2-1 0-15,0 2-8 16,0-2-30-16,0 0 21 15,0 0-41-15,0 0-20 16,0-5-161-16</inkml:trace>
  <inkml:trace contextRef="#ctx0" brushRef="#br1" timeOffset="72500.3943">16746 18378 3 0,'0'0'47'0,"0"0"45"15,0 0 9-15,0 0 3 16,0 0-35-16,0 0-18 15,35-54-2-15,-35 52-13 16,-8 2-22-16,-10-3-6 0,-12 3-3 16,-16 0 12-1,-20 3-12-15,-12 10-4 0,-9 4-2 16,-1 3 2-16,4 2 10 16,1 0-11-16,-1 6 0 15,0-2 3-15,-2 3-1 16,1 3-2-16,-1-3 19 15,-2-2-17-15,4-5-2 16,13-2-5-16,9-6 5 16,13 0 28-16,7 1-19 15,4-6-3-15,2 1 1 16,5-3-6-16,2 2 6 16,5 2-7-16,0-5 1 15,3 8 0-15,5-4-1 16,1-3 0-16,6-1-5 0,5 1 5 15,-1-5-2-15,4 2-6 16,-2-1 8-16,3-3-7 16,0 3 7-16,0 2 0 15,0 0-9-15,-1 2 9 16,1-2-6-16,-2 0-20 16,2-1-11-16,0 1 31 15,0 2-24-15,0-3-1 16,0-3 6-16,0 1-18 15,0 1 27-15,0-2 6 16,0 1 10-16,0-2 6 16,0 0 0-16,0 0-1 0,0 0 31 15,0 0-11-15,0 0 11 16,0 0-10-16,0 0-17 16,0 0 16-16,0 0-25 15,-4 4 0-15,-7 3 3 16,-8-1 2-16,1 4 23 15,-8 0-15-15,0 0-10 16,0 1 19-16,-4-2-22 16,-4-2 3-16,-3 0 10 15,-2-1-11-15,-1-3 21 16,-2-1-13-16,-7-2 0 16,-6 0 0-16,-3 0-10 15,-5 0 0-15,-3 0 9 16,-3 0-8-16,-2 0-2 15,-5 0-3-15,1 0 4 0,-4 0-7 16,2 0 7-16,-1 0 0 16,8 0 6-16,-2 2-6 15,5 2 0-15,0 2 0 16,-3-4 7-16,0 1-14 16,0-1 7-16,-2-2 0 15,2 0 5-15,4 0-2 16,4 0-3-16,10 0 0 15,7 0 11-15,3-5 24 16,8-2-35-16,-2 2 0 0,2 2 3 16,-4-1-3-1,-5 4 0-15,-6 0-4 0,-11 0 8 16,-7 0 0-16,-3 0-4 16,-2 0 0-16,4 0-12 15,1 0 18-15,6 0-6 16,4 0 0-16,5 0 7 15,1 0-11-15,0 0 4 16,2 0 0-16,-3 0 2 16,-2 3 1-16,-1 4-4 15,0 0 1-15,-5 2 0 16,3 1 7-16,5 0-7 16,7-4 0-16,7 0-8 15,3-6 17-15,1 0-15 16,0 0 6-16,-5 0 0 0,-7 0 6 15,2 0-6 1,-5-6 0-16,4 3-10 0,-1 0 12 16,0 0-2-16,-6 3 0 15,-2 0 3-15,-4 0-20 16,-2 0 17-16,-1 0 0 16,-3 0-6-16,-2 3 6 15,-2-3-3-15,-4 0 2 16,1 0 2-16,-1 0-7 15,-1 0 6-15,0 0 0 16,1 0-2-16,-5 0 11 16,-2 0-9-16,2 0 0 0,3 3 4 15,5-3-8 1,4 0 4-16,3 0 0 0,4 0 13 16,5-7-5-16,3-6-8 15,0 1 0-15,-1-2 10 16,2 1-8-16,-5 0-2 15,-1 0 0-15,-3 3 25 16,-5-4-25-16,-1 0 0 16,-2 1 2-16,-1-1 4 15,-1-1 13-15,2 1-19 16,3-1 0-16,5 5 25 16,5-5-24-16,2 3-2 15,-6 6-2-15,-6-2 3 0,-8 3 7 16,-10 1-7-16,-8-6-7 15,-8-3-6-15,-2-6 17 16,6-5-4-16,2-10 12 16,1-2-2-16,-2-3-5 15,-4-2-5-15,-1 0 1 16,0 0-8-16,0 4 7 16,0 2 0-16,2 5 2 15,2 3 7-15,5 1-8 16,6 6-1-16,5-2 4 15,5 1-4-15,8 1 0 16,4 0 0-16,5 0-1 0,1 1 9 16,-1 0-5-16,-4 2-3 15,-4 3-3-15,3 2-5 16,-2 3 8-16,-1 2 0 16,-4-1-2-16,-2 5 7 15,-4 0-10-15,1 2 5 16,-2-1 0-16,1 2-4 15,-3 0 7-15,-3 0-6 16,0 0 6-16,1 0-2 16,1 0 3-16,0 0-4 15,-2 0 0-15,-1 0-1 16,3 0 1-16,0 6 0 16,1 0-6-16,0 2 12 15,-2-2-7-15,1 1 1 16,2-3 0-16,1-3-9 0,7-1 9 15,1 0 0-15,9-5 11 16,7-9-7-16,6-3-8 16,7 1 3-16,3-1 1 15,0 1-2-15,2 4 2 16,1-1 0-16,-2 2-4 16,-3 2 9-16,-4-1-9 15,-1 3 4-15,-2-1 0 16,0-1-17-16,-3-5 17 15,4 0 0-15,1-2 2 16,-1-1-2-16,1 0 0 16,-2 3-8-16,3-3 8 0,4 1 6 15,2 0-6-15,4 2 0 16,3 0 0-16,5 1-4 16,4 2 0-16,9 6-6 15,3-3 5-15,4 6-9 16,2-2 14-16,0 1-3 15,0 1-2-15,0 1 10 16,0 1-10-16,0 0-16 16,3 0-14-16,5-3 33 15,-2 1-49-15,1 0-10 16,1-1 18-16,-4-4-16 16,2-6 30-16,-3-4-47 15,-3-4-92-15,0-5-106 0</inkml:trace>
  <inkml:trace contextRef="#ctx0" brushRef="#br1" timeOffset="72985.0321">3317 17836 19 0,'0'0'63'16,"0"0"53"-16,0 0-65 15,0 0 9-15,0 0-39 16,0 0 21-16,0 0 23 16,0 0-29-16,0 0-3 15,0 0 23-15,0 0-32 16,0-7-3-16,-1-6-21 16,-4-1 13-16,1-5-13 0,4-5 0 15,0-2-2 1,0-2-6-16,7 4 15 0,4 4-7 15,-3 7 0-15,2 5-2 16,-1 5-7-16,1 3 7 16,2 0-12-16,6 8 13 15,0 4-1-15,-1 2 0 16,2 2 0-16,-1-4 2 16,2 0-6-16,3-3-59 15,1 1-38-15,-3 0-84 16</inkml:trace>
  <inkml:trace contextRef="#ctx0" brushRef="#br1" timeOffset="78351.4682">59 14093 61 0,'0'0'106'0,"0"0"-92"15,0 0 11-15,0 0 52 16,0 0-5-16,0 0 6 16,0 0-32-16,0 0-27 0,-2 0 75 15,1 0-70-15,1 0 20 16,0 0 10-16,0 0-19 16,0 0-3-16,0 0-32 15,0 0 10-15,13-7-8 16,8-3-2-16,9 3-5 15,-2 2 5-15,2 3-10 16,-2 2 3-16,-1 0-12 16,0 5 19-16,-8 4-25 15,-5 8-9-15,-8-1-9 16,-5 5 20-16,-1 3-4 16,0 4 24-16,-15-1 3 15,-4-4 3-15,7-3 6 16,-1-6-9-16,5-8 0 15,2 1 9-15,6-6-7 0,0-1 14 16,0 0-16-16,0 0-1 16,0 0-32-16,0 0 25 15,6 0 8-15,12 0 2 16,0 0 1-16,6 2-2 16,-7 3-1-16,-6 4 0 15,-1 0-24-15,-2 4 18 16,-5 2 5-16,1 4-12 15,-4 1 13-15,0 2 13 16,0 0-13-16,0-1 3 16,0-4 5-16,-6-3-1 15,3-4-8-15,-1-3 1 0,4-3 0 16,0-3-5 0,0-1-35-16,3 0-132 0,12-7-56 15</inkml:trace>
  <inkml:trace contextRef="#ctx0" brushRef="#br1" timeOffset="78610.9589">545 14350 356 0,'0'0'12'0,"0"0"-12"0,0 0 0 16,0 0-8-16,0 0 17 16,-15 72-4-16,8-44 16 15,3 2-9-15,-3-1-10 16,1 1-4-16,2-6 9 16,2-3-14-16,2-1-6 15,0-11-113-15,0-9-125 16</inkml:trace>
  <inkml:trace contextRef="#ctx0" brushRef="#br1" timeOffset="79203.7">586 14032 263 0,'0'0'109'0,"0"0"-86"15,0 0-21-15,0 0 54 0,0 0-18 16,0 0 7-16,0 0-4 16,0 0-33-16,2 0 24 15,1 0-32-15,3 0 14 16,10 0-1-16,2 0-2 16,4-2-7-16,2 2 21 15,-1-2-22-15,-5 0 0 16,-2 1-3-16,2 1 4 15,-2 0 1-15,-5 0-5 16,2 0-4-16,-7 0-3 16,-1 3 5-16,-2 2-2 15,-2 2-3-15,1 6 6 16,-2 3-13-16,0 2 14 0,0 5 0 16,0 4 20-16,-8-2-18 15,-5 3-2-15,4-2 5 16,1-1 12-16,-2 2-7 15,1-8-10-15,3-4 0 16,0-3-2-16,6-4 7 16,0-3-10-16,0-2-23 15,0-3-67-15,0 0 19 16,8 0-130-16,6-14-8 16</inkml:trace>
  <inkml:trace contextRef="#ctx0" brushRef="#br1" timeOffset="79736.5574">1001 14235 31 0,'0'0'216'0,"0"0"-111"16,0 0-55-16,0 0 30 15,0 0-4-15,0 0-10 16,-1-11-25-16,1 11-35 16,0 0-3-16,0 0-3 15,0 0-9-15,0 0 4 16,0 7 2-16,0 8 3 15,0 4 8-15,-2 2-8 0,-2 1 0 16,1 0 8-16,-2-2 0 16,2 2 6-16,-3-1-14 15,-1-3 0-15,4-1 6 16,0-4-6-16,0-3-7 16,3-2-42-16,0-1-54 15,0-7-10-15,0 0-134 16</inkml:trace>
  <inkml:trace contextRef="#ctx0" brushRef="#br1" timeOffset="80952.4098">1225 13967 188 0,'0'0'59'0,"0"0"-13"15,0 0-9-15,0 0 18 0,0 0-26 16,0 0-27-16,-24-3 42 16,18 7-38-16,0 6-4 15,0 3 23-15,2 2-18 16,0 4 15-16,4-1-16 16,0 1-5-16,0-2 17 15,0-3-13-15,0 0-5 16,0-4 6-16,7-5 1 15,1-1-6-15,3-3 0 16,-2-1 6-16,3 0 8 16,-5 0-8-16,1 0-7 15,-2-2 17-15,-4-6-16 0,8-2 15 16,-10-1-16-16,3 1 0 16,-3-2-8-16,0 0 8 15,0 1-4-15,0-3 2 16,0-2-7-16,-13 1-1 15,5-4-19-15,-4 0 16 16,-1-1 11-16,-1 1-12 16,-2 1 11-16,1 1-5 15,-3-2 16-15,6 0-16 16,3 0 5-16,2-2 3 16,2 1-12-16,5 0 4 15,0 1-1-15,0 5 8 16,0 1-5-16,0 4 4 15,0 4 2-15,0 0 0 16,9 3-9-16,-3 0 10 0,4 2-1 16,1 0 0-16,5 0-3 15,-2 9 3-15,2 5-14 16,-2 0 14-16,-1 1-7 16,-1 5 7-16,-4-1 0 15,0 2-12-15,-6 1 27 16,-2 3-4-16,0-3 6 15,0-1-14-15,0-1 27 16,0-5-18-16,-2-1-12 16,-1-5 0-16,3-1 0 0,0-1-35 15,0-2-72 1,0-5-172-16</inkml:trace>
  <inkml:trace contextRef="#ctx0" brushRef="#br1" timeOffset="81214.303">1453 14004 274 0,'0'0'88'0,"0"0"-61"16,0 0-27-16,0 0 0 15,0 0 14-15,0 0-2 0,0 72-1 16,0-45 5 0,0-3-9-16,0 3 2 0,0-4-9 15,-3-2 0-15,-1-3 0 16,1 0 0-16,0-7-61 16,-2-7-113-16</inkml:trace>
  <inkml:trace contextRef="#ctx0" brushRef="#br1" timeOffset="81694.6364">1568 13726 223 0,'0'0'116'16,"0"0"-10"-16,0 0-89 15,0 0 1-15,0 0 10 0,0 0-1 16,0-3 5-16,0 3-32 16,3 4 9-16,6 12 9 15,-3 6 15-15,1 4-16 16,1 3 32-16,2 1-33 16,-1-2 1-16,-1-1-11 15,-1-2 1-15,0-4 14 16,1-4-21-16,-2-1 0 15,-3-3 0-15,3-1 9 16,-3-2-3-16,-1-1-6 16,2-4-41-16,-3-2 13 15,1-2-98-15,5-1-5 16,-2-4-154-16</inkml:trace>
  <inkml:trace contextRef="#ctx0" brushRef="#br1" timeOffset="82248.4">1850 13785 163 0,'0'0'105'0,"0"0"-39"16,0 0-16-16,0 0 7 15,0 0 0-15,0 0-37 0,-6-5-20 16,0 16 2-16,0 6 22 16,-2 0-24-16,0 0 0 15,-1 5 17-15,0-1-2 16,4 3-2-16,1-2 16 16,1 0-27-16,3 0 40 15,0-3-42-15,0-1 0 16,1-4-2-16,8-3 5 15,2-2 7-15,1-5-10 16,1-1 0-16,-4-2 21 16,6-1-21-16,-5 0 0 15,1 0 20-15,2-4-18 0,-7-6 8 16,5 0-2 0,-7-2-4-16,-1-2 7 0,-2 1-11 15,-1-1 0-15,0-1-5 16,0 1 9-16,-4-3-4 15,-5 0 0-15,-3-2-22 16,-4 2 10-16,0 2-6 16,-1 2 0-16,3 4 4 15,0 5 14-15,3 3-11 16,-2 1-4-16,1 0-12 16,3 3 2-16,-3 10-23 15,1 3-37-15,3 2-22 16,3 1-177-16</inkml:trace>
  <inkml:trace contextRef="#ctx0" brushRef="#br1" timeOffset="83853.3662">2184 13897 275 0,'0'0'131'0,"0"0"-120"16,0 0-8-16,0 0-3 15,0 0 0-15,0 0 6 0,0 0-3 16,0 30-3-1,0-16 19-15,0 3-18 16,0 0 23-16,0 2-11 0,0 1-1 16,0-2 35-16,0 0-44 15,-1-1-3-15,-5 0 0 16,1-3-8-16,-1-2-1 16,-1-2-64-16,1-8-105 15,-2-2-61-15</inkml:trace>
  <inkml:trace contextRef="#ctx0" brushRef="#br1" timeOffset="84327.5729">2154 13593 172 0,'0'0'73'0,"0"0"25"0,0 0-34 15,0 0 18-15,0 0-12 16,0 0-26-16,0-14-22 16,0 13 3-16,0-1-25 15,0 2 0-15,0-1 1 16,3-1 14-16,-2 2-18 15,2 0 3-15,-3 0 0 16,0 0-5-16,2 0 5 0,-2 0-5 16,0 0-19-1,0 0-70-15,0 0-17 0,0 0-25 16,0 0-13-16</inkml:trace>
  <inkml:trace contextRef="#ctx0" brushRef="#br1" timeOffset="84636.1901">2154 13593 176 0,'3'-35'103'16,"-3"35"-88"-16,1 0-7 16,0 0-8-16,3 3 0 15,2 1 4-15,3 2-4 16,1 6 51-16,-1 1-19 0,0 5-12 15,3 3 66 1,-3 4-57-16,0 5 12 0,0 1 10 16,0-2-39-16,0 0 10 15,0-5-22-15,-2-7 1 16,-2-5 22-16,-2-8-23 16,-1-3 0-16,-2-1 4 15,0 0-4-15,0 0-18 16,2 0-73-16,1 0-55 15,-3-12-91-15</inkml:trace>
  <inkml:trace contextRef="#ctx0" brushRef="#br1" timeOffset="85344.0619">2332 13479 64 0,'0'0'133'16,"0"0"-93"-16,0 0 34 0,0 0-38 15,0 0 4-15,0 0 13 16,0 0-35 0,0 0 5-16,0 0 12 0,0 0-23 15,0 0 52-15,0 0-49 16,4-4-13-16,8-2 20 16,3-1-17-16,2 0 0 15,-1 2-5-15,2-2 7 16,-5 4-17-16,-1 2 10 15,-3 1-9-15,0 0 5 16,-2 0-15-16,-4 1 2 16,0 9 7-16,-1-1 10 15,-2 2 1-15,0-2-1 0,0 2 0 16,0-4 14-16,-2-1-11 16,2-4 8-16,0 1-11 15,0-3 9-15,0 0-12 16,0 0 3-16,0 0 0 15,0 0 0-15,0 0 0 16,0 0 2-16,6 0-9 16,5 0 19-16,5 0-8 15,-4 0-4-15,1 0 0 16,-2 0 2-16,-2 4-2 16,0 4-5-16,-3-2 3 15,-2 5-2-15,1 1-13 0,-4 3 17 16,-1 0 0-16,0 1 3 15,0 1 2 1,0-3-5-16,-3 3 0 0,-3-2 9 16,-1-1-4-16,0-2-5 15,4-3 0-15,-2-1 3 16,2-5-3-16,3 0-18 16,-6-3-67-16,3 0-97 15</inkml:trace>
  <inkml:trace contextRef="#ctx0" brushRef="#br1" timeOffset="85708.5405">2691 13568 223 0,'0'0'113'0,"0"0"-112"15,0 0 14-15,0 0-15 16,0 0 3-16,0 0 27 16,0 20 1-16,0-8 25 15,0 0-47-15,2 0 16 16,-2 1 30-16,0 1-22 0,0 3-11 15,0 2-11-15,-8 3-10 16,-4 4 36-16,2 1-37 16,1-1-23-16,1-1 16 15,2-2-65-15,4-5-61 16,-3-6-108-16</inkml:trace>
  <inkml:trace contextRef="#ctx0" brushRef="#br1" timeOffset="86389.0939">2806 13328 311 0,'0'0'25'16,"0"0"-25"-16,0 0-3 15,0 0 1-15,0 0 2 16,0 0 31-16,45 55-5 16,-35-39-5-16,4 1 9 15,-5 0-6-15,1-3 22 16,-1 1-43-16,-3-1 7 16,3-1 20-16,-5-4-30 15,-1-2 0-15,0-1-1 0,0-3-48 16,0 0 13-1,2-3-107-15,-4-2-155 0</inkml:trace>
  <inkml:trace contextRef="#ctx0" brushRef="#br1" timeOffset="87200.0178">3086 13174 213 0,'0'0'94'0,"0"0"-37"15,0 0-17-15,0 0 16 16,0 0-29-16,0 0 26 15,-15-7-44-15,6 7-4 16,2 0 0-16,-2 7 18 16,3 3-15-16,0 2-8 0,2-3 7 15,2 1-5 1,1 0-2-16,1-3 0 0,0-2-6 16,0 1 20-16,0-2-20 15,3 3 6-15,7-6 0 16,-1 4 16-16,4-2-8 15,-2 0-8-15,1-1 10 16,-3 1-6-16,0 0 2 16,-2 0-6-16,-1 0 3 15,0 2-9-15,-1 1 6 16,1 0-8-16,-2 2 6 16,-1 1-6-16,-3 3 6 15,0 0-14-15,0 2 16 16,0 3-5-16,-7-2 19 15,-1 0-14-15,1-3 6 0,-1-1 2 16,4-3-6-16,1-2-2 16,-2-2-18-16,5-4 12 15,0 0-89-15,0 0-30 16,0-5-128-16</inkml:trace>
  <inkml:trace contextRef="#ctx0" brushRef="#br1" timeOffset="87475.0194">3216 13346 239 0,'0'0'105'0,"0"0"-72"0,0 0-21 15,0 0 78-15,0 0-70 16,0 0-4-16,0 7-15 15,0 0 11-15,0 5 6 16,0 0-9-16,0 4-6 16,0 2 35-16,0 2-31 15,0 1-7-15,-7 4 13 16,-4-1-13-16,-2-1-24 16,1-3-49-16,4-6-69 15,0-11-109-15</inkml:trace>
  <inkml:trace contextRef="#ctx0" brushRef="#br1" timeOffset="88608.5166">3344 13019 95 0,'0'0'81'0,"0"0"-44"16,0 0-25-16,0 0-4 0,0 0 61 16,0 0-39-16,0 0 17 15,6 39 16-15,-1-24-27 16,-1 4 34-16,0 2-55 15,0 0 2-15,0 2 38 16,-1 1-39-16,0-1-1 16,-1-1-11-16,-2 1 6 15,0-4-2-15,1-4-8 16,-1-1-6-16,2-7 2 16,-1-3-73-16,2-4-15 15,2 0-78-15,-1-8-108 16</inkml:trace>
  <inkml:trace contextRef="#ctx0" brushRef="#br1" timeOffset="89149.6295">3593 12956 84 0,'0'0'134'15,"0"0"-81"-15,0 0-31 0,0 0 51 16,0 0-11-16,0 0-32 16,0-2-30-16,0 2 0 15,0 5 12-15,-1 9-9 16,-7 3 12-16,-3 7 49 15,0 1-36-15,-2 1 3 16,1 4 16-16,3 0-45 16,0-3 40-16,4 0-35 15,5-7 2-15,0-4 9 16,0-5-16-16,0-3-2 16,4-2 0-16,6-2 9 15,-4-1 0-15,6-3-9 0,-3 2 0 16,0-2-17-1,1 0 7-15,-2 0 6 0,0-2 3 16,-4-5-5-16,3-1-11 16,-4-2 13-16,2 3-1 15,-5 0-16-15,0 1 17 16,0 0-20-16,0 3 12 16,0-1-4-16,-5 3 2 15,-1 1 0-15,2 0-35 16,2 0 17-16,-3 1-52 15,2 9-18-15,-1-1-4 16,4 2-14-16</inkml:trace>
  <inkml:trace contextRef="#ctx0" brushRef="#br1" timeOffset="89433.8619">3794 13130 217 0,'0'0'121'15,"0"0"-106"-15,0 0-8 16,0 0 18-16,0 0-21 16,0 0 43-16,5 46-11 15,-2-29 0-15,-3 2 36 16,0 3-48-16,0-1-1 0,0-1-23 15,0-1 9-15,0-4-4 16,0 0-5-16,0-5-73 16,2-1 12-16,1-9-122 15,0 0-122-15</inkml:trace>
  <inkml:trace contextRef="#ctx0" brushRef="#br1" timeOffset="90055.9407">3911 12867 251 0,'0'0'123'15,"0"0"-60"-15,0 0-57 16,0 0 52-16,0 0 14 16,0 0-56-16,4 0 20 15,4 0-36-15,0 0 0 0,-2 4-1 16,1 3 23-1,3 6-37-15,-1 4 15 0,2 3 0 16,-2 5 7-16,-3 0 1 16,-2-1-8-16,-2-2 0 15,-2-3 9-15,0-1-11 16,0-1 2-16,-3-5 0 16,-12 2 11-16,3-5-11 15,0-4 0-15,2 0 0 16,4-5 5-16,3 0 4 15,0 0-9-15,1 0-9 16,2 0-1-16,0 0 13 16,0 0-3-16,0 0 0 0,0 0-2 15,0 0 0 1,5 2-3-16,4 3 5 0,2 0 18 16,0 2-15-16,-2-2-3 15,3-1 5-15,-2 0 13 16,3 0-23-16,-6-1 5 15,3-3-4-15,-1 0-10 16,2 0-29-16,2 0-42 16,2-5-83-16</inkml:trace>
  <inkml:trace contextRef="#ctx0" brushRef="#br1" timeOffset="90581.1271">4205 12800 53 0,'0'0'3'16,"0"0"-2"-16,0 0 1 15,0 0 5-15,0 0 64 16,0 0-30-16,2-71-20 15,-2 71-21-15,0 0-18 16,0 0 18-16,-5 10 43 16,-3 2-18-16,3 0 27 15,-1 2-19-15,0 0-4 0,1 2 31 16,0-2-59-16,3-1 23 16,2 0-11-16,0-3 0 15,0-1-11-15,0 1-2 16,4-3 0-16,5 1 32 15,6-2-32-15,-1 0 1 16,5-1-2-16,-1 0 9 16,1 0 18-16,0-1-26 15,-5 1 3-15,-3 1-6 16,2 0 17-16,-7 2-14 16,0-1 4-16,-3 3-2 15,-3 1 23-15,0 1-24 0,0 4 4 16,0 1 30-16,0 0-35 15,0 0 0-15,-6-1-1 16,1-4 4-16,1-1 12 16,1-3-15-16,0-3-8 15,1-2-5-15,2-3-83 16,0 0 9-16,0 0-34 16</inkml:trace>
  <inkml:trace contextRef="#ctx0" brushRef="#br1" timeOffset="90859.1442">4527 12984 182 0,'0'0'104'0,"0"0"-101"0,0 0 39 16,0 0-7-16,0 0 39 15,0 0-33-15,17 32-23 16,-14-19 15-16,0 1-5 16,-2 0-23-16,-1 2 13 15,0 1 1-15,0 1-19 16,0-3 11-16,0 0-11 16,0 1 0-16,0-2-73 0,-7-3-63 15,-4-8-164 1</inkml:trace>
  <inkml:trace contextRef="#ctx0" brushRef="#br1" timeOffset="92003.7621">4957 12762 174 0,'0'0'80'16,"0"0"-41"-16,0 0 12 15,0 0 28-15,0 0-14 16,0 0 21-16,0-29-44 15,0 29-16-15,0 0 13 16,0 0-39-16,-2 0-21 16,-11 18 21-16,-2 6 2 15,-3 2 28-15,3 3-30 16,8-4 9-16,2-4 7 16,5-1-16-16,0-5 0 15,0-4 8-15,0 0 1 16,8-5-5-16,2-6-4 0,-2 2 10 15,-1-2 0-15,2 0 0 16,-5-5-10-16,1-9 16 16,-2-3-9-16,-3 0 5 15,0-4-12-15,0 1 0 16,0 0-15-16,0-2 15 16,0 0-12-16,0 1 11 15,0 0-16-15,0 1 17 16,-3-1-4-16,-5 3 4 15,3-2-14-15,-3 1 14 16,4-1 0-16,-1 1 4 16,2-1-4-16,3 2 6 15,0 3-6-15,0 4 0 0,0 4-9 16,0 3 9 0,0 1-7-16,2 3 6 0,5 0 1 15,1 0-6-15,3 3 1 16,0 6 5-16,-2 6-16 15,0-1 16-15,-3 2 0 16,0 2-3-16,-3-1 7 16,-2-1-8-16,1 1 0 15,-2-2 4-15,0-1 16 16,0-2-16-16,0-3 0 16,0-1-4-16,0-5-12 15,3-1-77-15,4-2-28 0,7-5-141 16</inkml:trace>
  <inkml:trace contextRef="#ctx0" brushRef="#br1" timeOffset="92410.5826">5184 12535 163 0,'0'0'148'15,"0"0"-97"-15,0 0 2 16,0 0 6-16,0 0-15 16,0 0-44-16,6 0 7 15,-2 0-6-15,2 0-1 0,1 0-1 16,-2 2-11-16,1 8 12 16,3-3 0-16,-5 6-8 15,1 3 5-15,-2 2-12 16,-3 3 7-16,0 3 8 15,0 1 0-15,-3-3 1 16,-3-1-1-16,1-6 5 16,4-5 10-16,1-3-10 15,0-5-4-15,0 1 5 16,4-3 10-16,8 0 1 16,4 0 17-16,3 0-10 15,0 0-12-15,-2 0 9 16,0-5-21-16,-4 0 5 0,-3 0-2 15,-3 2-3-15,-2 3-49 16,-2-2-32-16,-3-3-164 16</inkml:trace>
  <inkml:trace contextRef="#ctx0" brushRef="#br1" timeOffset="95355.4828">4964 12160 195 0,'0'0'22'15,"0"0"-11"-15,-116 12-6 0,68-7-1 16,-4 5 27-16,-8 1-13 16,-2 2-11-16,-4 3 42 15,-1 0-16-15,3-2-8 16,2 0 12-16,2-3-32 16,0 3 32-16,6-2-37 15,-6-1 7-15,-1 3 1 16,0 0-8-16,-5 2 0 15,1-3 1-15,-2 3 2 16,-2 0 12-16,5-1-15 16,1 1-2-16,-2 0-7 15,1 1 9-15,-1 0 0 16,1 2 0-16,2-1 6 0,-4 1-5 16,2 0-1-16,-2 4 0 15,-5-1 9-15,3-1-9 16,3 0-4-16,4-4 3 15,4-3 2-15,5 0 1 16,1-1-2-16,2 2 0 16,2-1 5-16,3 0-5 15,2 0 0-15,2 0-3 16,4 2 14-16,0-1 14 16,2 1-25-16,-2 2 8 15,-2-1-11-15,-3 0 11 16,1 1-5-16,-2-1-3 0,3 0 4 15,-4 2-13-15,0-4 9 16,-5 3 0-16,2-1 18 16,-1-3-16-16,-2 1-2 15,3-1 0-15,1 0 1 16,-1 1-2-16,3 2 1 16,-2-2 0-16,-1 2 2 15,1-1 1-15,-1 1-6 16,1 0 3-16,-1-1 0 15,1-1 2-15,2 1-2 16,7-5 0-16,5 0-1 16,4-2 1-16,3 0 0 15,2 1-9-15,-1 0 19 0,-2 2-14 16,-2 0 4 0,-1 2 0-16,-2 3 2 0,0-3-2 15,-1 1 0-15,4-2-5 16,0 1 10-16,-1-2 2 15,3 1-7-15,-1 1 1 16,-1 0-1-16,-1-1 0 16,4 2-3-16,-3-1 1 15,2 2 2-15,-1-1 12 16,1-2-12-16,6-2 5 16,5-1-13-16,1-5 8 15,4 0 0-15,4-2 0 0,1-1 4 16,-2 0-11-1,2 0 7-15,-1 3-2 0,-1 1-2 16,-3 2-1-16,-1 2 5 16,-2 2-6-16,0-3 20 15,-4 2-13-15,3 1-1 16,-1-2 0-16,-3 1-5 16,4-1 11-16,-2 0-6 15,-3 2 0-15,3 0 7 16,-1 0-8-16,2 0 1 15,2-2 0-15,2 0 8 16,2 1-8-16,-2-3 0 16,1 2-2-16,3-3 2 15,-6 3-3-15,0-1 3 16,-5 3 0-16,6 0-19 0,-3-2 19 16,1 1-10-16,1-2 3 15,2 4 14-15,4-2-17 16,-3 2 10-16,-2 2 0 15,1-1-16-15,-2 2 18 16,-3 3-2-16,-3 1 0 16,-1 1 10-16,-2-1-11 15,-3 2 1-15,-3 1 0 16,2 1-8-16,-1-1 9 16,4 1-1-16,4 1 0 15,0-2 6-15,3 4-17 16,-1-3 11-16,2 2 0 0,3-1-4 15,0 4 8-15,-2-1-5 16,7 0 1-16,1-2 0 16,2 1-9-16,3 2 9 15,0 0 0-15,0 0-4 16,6 2 9-16,12-1-5 16,1 4 0-16,7-4 0 15,2 3-5-15,4 1 5 16,6-1 0-16,0 1-10 15,5 0 18-15,3 2-8 16,-3 0 0-16,2-1 9 16,-2-2-18-16,5-1 9 15,0-6 0-15,7-4-20 0,3-7 20 16,2-1-3 0,3-5-5-16,2-1 16 0,0-1-9 15,0-6 1 1,0 0 0-16,-2-1-6 0,1 0 15 15,0-5-13-15,-1-8 4 16,5 0 0-16,7-2 6 16,0-1-6-16,2-1 0 15,-5-5 1-15,4-1 5 16,2-3-6-16,1 0 0 16,7 1 5-16,-2-1-3 15,-3 2-2-15,-3 3 0 0,1-4 1 16,-1 5-1-1,-2-3 0-15,0 1 4 0,-3 0 4 16,3 1 8-16,0 3-16 16,-3-1 5-16,-5 1-10 15,-1-1 8-15,-2 1-3 16,-2-2 31-16,4 0-26 16,-2-1 25-16,-5-4-26 15,-1 0 2-15,0 0 40 16,-2-2-45-16,3-2 13 15,-1 4 6-15,-2 0-12 16,-2 0-3-16,0 1-5 16,-4 1 0-16,1-1-3 0,0 1 8 15,-2-2-6 1,0 1 1-16,-4-3 0 0,1-1 3 16,-6-1-3-16,-3-6 0 15,4-3 1-15,-2 0 1 16,3 1-4-16,-1 0-2 15,4 1 4-15,-1 2-1 16,-2 3 1-16,0 4 0 16,-6-1 7-16,1 4-7 15,-11 4-4-15,1 0-3 16,-2-1 14-16,-1 4-9 16,-1-6 2-16,-1-2 0 15,3-5 11-15,1-1-11 16,4-1 0-16,-1 2-9 0,-2 2 22 15,-1 2-19-15,-5 4 6 16,-2 0 0-16,-5 0 9 16,-3 5-9-16,0-2 0 15,-3 2 1-15,0 2 11 16,-1-1-12-16,3-1 0 16,1-1 0-16,3 0-12 15,3-2 12-15,1 1 0 16,2 2-2-16,4 1 10 15,-5 3 0-15,2 1-8 16,0 1 0-16,2 0-5 16,0-1 5-16,8-2 0 15,-1 0-5-15,-1 1 13 0,5-2-15 16,-3 1 7-16,-1 1 0 16,-1 1 6-1,-2 0-6-15,-4-2 0 0,2 2 5 16,-1-1 1-16,2-1-5 15,1-2-1-15,0-1 0 16,2 2 15-16,1-2-15 16,1-1 0-16,2-1 4 15,-1-1-4-15,4 2 0 16,-4 0-3-16,0 0 3 16,-3-1 12-16,-6 1-11 15,-4-2-1-15,-3-1 21 0,-4-3-13 16,-4-2 6-16,-4-1-14 15,-5-2 3-15,0-2-5 16,0 0 2-16,-3 1 0 16,-8-2 3-16,-5 1 2 15,-1-1 1-15,-3-1-6 16,-3 1 0-16,1 0-11 16,-2 3 11-16,-1 1 0 15,-4 3-6-15,-2 0 17 16,1 3-20-16,-3 3 9 15,2 4 0-15,-2 4-4 16,0 0 19-16,1 5-15 16,-1 2 0-16,3 1 7 0,-2 3-12 15,6 0 5-15,-1 0 0 16,0 0-3-16,-1 0 3 16,-1 0 0-16,-3 0 2 15,-3 0 4-15,-2 8-12 16,-3-1 5-16,-1 2 1 15,-2-1-2-15,0 1 2 16,-2-1-6-16,-4 1 4 16,0 3-5-16,-1 3-2 15,-2 0-22-15,0 4-20 16,0 0 34-16,-2 4-109 16,-1 2 21-16,3 0-16 15,-2-6-240-15</inkml:trace>
  <inkml:trace contextRef="#ctx0" brushRef="#br1" timeOffset="97271.1621">2368 14843 78 0,'0'0'38'0,"0"0"-37"16,0 0 10-16,8 104-8 15,9-60 13-15,8 5 36 16,5 6-20-16,7 8 14 16,8 9-29-16,3 9-10 15,7 8-4-15,3 2-3 0,5 4-6 16,8 5-87-1,7 0 10-15</inkml:trace>
  <inkml:trace contextRef="#ctx0" brushRef="#br1" timeOffset="100631.1454">22247 10118 18 0,'0'0'46'0,"0"0"1"15,0 0-17-15,0 0 18 16,0 0-43-16,0 0 24 16,20-36 2-16,-16 29 0 15,-1 0 40-15,0-1-35 16,0 4-22-16,0-4 47 0,-2 3-53 15,-1 0 10-15,2 3 2 16,-1-1 3-16,-1 3-3 16,1-2-20-16,1 2 9 15,0 0 11-15,1 0-9 16,-1 0-11-16,5-3 8 16,-1 3 10-16,4-2-12 15,-1 2-6-15,-1 0 0 16,3 0-13-16,-4 0 13 15,-1 0 0-15,0 0-6 16,5 0 10-16,-1 10-13 16,3-3 4-16,0 4 5 15,-1 0 7-15,3 0-7 16,-3 0 0-16,4 3 0 0,-1-2 9 16,2 4-9-16,-1 1 0 15,4-1 0-15,-1 4-2 16,0-1 2-16,2 1 0 15,1 0-6-15,-3 2 12 16,3 0-4-16,2 1-2 16,-3 0 0-16,4 3-15 15,-3 3 15-15,1-1 0 16,-1 2-10-16,-2-1 27 16,2 3-24-16,-4 5 7 15,3 0 0-15,-1 3-18 0,-3 1 30 16,1-2-12-16,-1 0 0 15,-3-1 3-15,0 2-8 16,-1-1 5-16,-4 3 0 16,0-3 10-16,1 0-10 15,-1 1-5-15,3-2-2 16,0-1 14-16,0-2 5 16,0-1-12-16,-2-1 0 15,1-2-5-15,-1 3 7 16,1 1-2-16,-2 0 0 15,3 2 19-15,-5 4-24 16,4-2 5-16,-1 0 0 16,0 1 18-16,1 1-18 15,1 0 0-15,-2-2 11 16,-1-1-3-16,0 1-16 0,-3 0 1 16,-1-2 7-16,-2-3 21 15,-3 1-21-15,3 0 0 16,-3-1-13-16,0 1 29 15,0 3-7-15,0-1-9 16,-8 3 4-16,1-3 12 16,-1 1-11-16,5-4-5 15,0-2 22-15,3-1-17 16,-1-5 18-16,1-1-23 16,0-4 6-16,-3-2 0 15,3 1-3-15,-3-2-3 16,0 2 15-16,1 0-15 0,-1 1 21 15,2 4-21-15,1 0 0 16,-2 1 7-16,1 1-7 16,-1-3 0-16,-2-5 6 15,1-3 6-15,0-3-14 16,2-1 2-16,-3-6 0 16,3 1 12-16,-1 0-12 15,1-4-1-15,1 3-6 16,0-1 14-16,0 0 1 15,0 1-8-15,-2-1 3 16,2 3-6-16,0-3 3 16,0 2 0-16,0 1-3 15,0-4 11-15,0 4-16 16,0-1 8-16,0 0 0 0,0 1-1 16,0-3 6-16,0 2-5 15,0 0 0-15,0 0 1 16,0 0-1-16,0 1 0 15,0 1 0-15,0-1-5 16,0 4 11-16,0-3-6 16,0 3 2-16,0 1 1 15,0 1-3-15,0 0-5 16,0 1 5-16,0 0-3 16,0 2 3-16,0-1 0 15,0 1 3-15,0 3 3 0,0 2-3 16,0-3-3-1,0 2 0-15,0-3-3 0,0 2 7 16,0-2-4-16,0-1 0 16,0 2 7-16,-2-1-7 15,-2 1 0-15,1 3-2 16,-5-1-5-16,2 1 7 16,-3 1 0-16,-2-2 6 15,1 1-1-15,-1-1 0 16,0 1-5-16,2-3 0 15,-2 2-9-15,-1 0 13 16,2 0-4-16,1 1 0 16,-2-3 13-16,2 1-12 15,2-3-1-15,-3 0 0 16,5-3 1-16,0 3-1 0,-1-2 0 16,2 1-3-16,-1-1 8 15,1 0-5-15,-2 2 0 16,3-3 0-16,0 0-12 15,0-1 12-15,0-1 0 16,0 0 1-16,0 0 12 16,2-2-15-16,-1-2 2 15,2-2 0-15,0-3-2 16,0-1 2-16,0 0-42 16,0-2 37-16,0 0-43 15,0 0-16-15,0 0-60 16,-5 1-12-16,-2-1-30 0,-2 2-129 15</inkml:trace>
  <inkml:trace contextRef="#ctx0" brushRef="#br1" timeOffset="100975.5904">22580 13759 110 0,'0'0'1'0,"0"0"60"16,0 0 23-16,0 0-14 15,0 0 50-15,0 0-45 0,-3-58-15 16,8 58-7-16,5 0-53 16,2 12 4-16,5 10-3 15,-1 2 13-15,0 6-5 16,-4 0 0-16,-1-2-9 15,0 0 9-15,0-3-2 16,2-6-7-16,2-5 0 16,7-6 9-16,5-6-8 15,9-2-1-15,7-4 0 16,10-16-8-16,5-8-42 16,1-9-67-16,-4-14-191 15</inkml:trace>
  <inkml:trace contextRef="#ctx0" brushRef="#br1" timeOffset="101940.671">23615 11869 19 0,'0'0'75'16,"0"0"6"-16,0 0-23 16,0 0-4-16,0 0 16 15,0 0-25-15,-4 12-39 16,4 1 61-16,0 4-30 0,0 5 23 15,1 7-35-15,4 6-6 16,0 7 43-16,-2 7-53 16,0 6 13-16,-3 0 8 15,0 4-25-15,0-6 5 16,-3-2-3-16,-1-4 11 16,-2-8-5-16,2-5-13 15,2-9 6-15,1-10 2 16,1-6-6-16,0-4-2 15,0-5 0-15,0 0 9 16,0 0 7-16,0-19-5 16,0-13-7-16,0-11-8 15,1-5 0-15,-1 1-7 0,0-3 9 16,0 1-3 0,0-2-8-16,0 3 13 0,0 2-13 15,0 5 4-15,2 2 9 16,8 1 0-16,2 1 0 15,4-4-18-15,1-1 3 16,3 0 15-16,0 0 0 16,1 1-10-16,-2 7 6 15,-2 10-2-15,3 7 4 16,0 7 1-16,-2 4 1 16,3 5 0-16,-1 1 0 15,3 0-15-15,2 3 22 0,4 12-7 16,-1 4 0-1,2 2 3-15,0 1-15 0,-3 2 12 16,2 2 0-16,-5-1 24 16,-7 2-22-16,-1-1-2 15,-9 2-3-15,-3-2 3 16,-4 2 11-16,-2 2-11 16,-17 1 0-16,-4 2 13 15,-7-2-9-15,-3 0 3 16,-4-3-7-16,2-2 16 15,3-3-21-15,2-4 5 16,7 1-42-16,4-5 1 16,4-4-128-16,11-3 27 0,4-7-161 15</inkml:trace>
  <inkml:trace contextRef="#ctx0" brushRef="#br1" timeOffset="102062.5982">23940 12261 406 0,'0'0'115'0,"0"0"-88"16,0 0-17-16,0 0-10 16,0 0-16-16,0 0 0 15,-33 75-87-15,11-43-95 16</inkml:trace>
  <inkml:trace contextRef="#ctx0" brushRef="#br1" timeOffset="102933.1931">22496 14723 4 0,'0'0'71'0,"0"0"34"0,0 0-11 16,0 0-31-16,0 0 17 15,0 0-44-15,8-16-14 16,-8 16 50-16,0 0-53 15,1 0 22-15,4 0-5 16,8-2-29-16,11-1 30 16,9 3-28-16,10 0-3 15,10 0 30-15,10 0-28 16,7 0 3-16,5 3-10 16,3 3 2-16,-4 1 21 15,-1 1-24-15,-3-2 0 16,-8-1-12-16,-6-3 14 0,-12-2-2 15,-9 0 0-15,-14 0-17 16,-9 0 6-16,-9 0-33 16,-3-2-3-16,0-9-81 15,-16-2-132-15</inkml:trace>
  <inkml:trace contextRef="#ctx0" brushRef="#br1" timeOffset="103330.3933">22637 14707 80 0,'0'0'68'0,"0"0"16"15,0 0-16-15,0 0-6 16,0 0-23-16,0 0-14 16,0 0 25-16,-2 0-47 15,2 0 20-15,12 0 14 16,10 0-25-16,13 1 34 16,6-1-30-16,6 0-9 15,3 0 15-15,5 0-22 0,10 0 0 16,5 0-3-16,6 0 22 15,-1 0-27-15,-5 0 8 16,-8-4 0-16,-9 1-18 16,-9-2 8-16,-11 2-57 15,-13 1-23-15,-13 2-76 16,-7-4-127-16</inkml:trace>
  <inkml:trace contextRef="#ctx0" brushRef="#br1" timeOffset="103789.2709">22527 14695 178 0,'0'0'46'15,"0"0"5"-15,0 0 24 16,0 0-57-16,0 0-3 16,0 0 68-16,-7-4-66 15,7 4 8-15,0 0-12 16,0 0-13-16,0 0-8 15,18 0 2-15,13 0 6 0,11 0 76 16,13 2-73-16,11-2 4 16,5 2 9-16,7-2-11 15,3 0 5-15,-5 0-9 16,1 1-1-16,-5 2 6 16,-6-1-6-16,-8 1 0 15,-9 1 4-15,-12 0-4 16,-12 1 0-16,-10-2-52 15,-12 3-13-15,-3 2-12 16,-8 4-1-16,-21-1-47 16,-6-7-113-16</inkml:trace>
  <inkml:trace contextRef="#ctx0" brushRef="#br1" timeOffset="116175.4959">4709 3616 38 0,'0'0'32'15,"0"0"26"-15,0 0-23 16,0 0 13-16,0 0-18 16,0 0 22-16,0 0 11 15,0 0-32-15,-28-32 8 16,28 32-22-16,0 0-8 16,0 0-8-16,0 0-1 0,0 0-8 15,0 0-7 1,0 0-12-16,0 0 25 0,0 1-11 15,0-1 13-15,12 0 4 16,7 0-4-16,2 0 0 16,3 0 4-16,4 0 2 15,1 0-6-15,2 0 1 16,0 4 3-16,5-4 2 16,7 0-6-16,5 0 0 15,9 0 1-15,7 0-1 16,7 0 0-16,1-8 12 15,-2 0-2-15,3-3-14 0,-1-5 7 16,1 4-3-16,3 0 6 16,-5-3 12-16,-2 3-27 15,-5 1 18-15,-10 3-8 16,-3 5 25-16,-4 1-26 16,-2 2 0-16,-3 0 14 15,0 0-12-15,-5 0-2 16,-4 0 11-16,4 0-3 15,5-3 3-15,0-1-11 16,4 2 0-16,-4-4 6 16,2 3-3-16,-8 0-3 15,-3 2 0-15,-2-1 10 16,-2 2-1-16,-3 0-9 16,1 0 0-16,-7 0-12 0,-1 0 12 15,-5 0-8-15,-3 0 3 16,-3 3-14-16,-2 6 16 15,-3 7-43-15,-3 7-38 16,0 6 39-16,-1 3-85 16,-15-4-61-16</inkml:trace>
  <inkml:trace contextRef="#ctx0" brushRef="#br1" timeOffset="126234.7368">6308 15595 20 0,'0'0'15'0,"0"0"-15"15,0 0-1-15,0 0-20 16</inkml:trace>
  <inkml:trace contextRef="#ctx0" brushRef="#br1" timeOffset="126804.8798">6308 15595 82 0,'-73'84'44'0,"70"-84"-7"0,3 0-21 15,0 0 12-15,0 0-22 16,0 0 1-16,0 0 12 16,0 0-7-16,0 0-6 15,0 0-6-15,0 0 6 16,0 0-6-16,0 1 3 16,0 2-3-16,11 1 0 15,-1 0 2-15,5 0-2 16,0-1 7-16,4-3 4 15,4 2 16-15,3-2-27 16,1 0 0-16,4 0 17 0,-1 0-10 16,-4 0-7-1,4 0-4-15,-6 0 4 0,-2 0 6 16,0 0-6-16,-2 0 0 16,-3 0 11-16,3 0-10 15,-7-2 0-15,0-1-1 16,-2 1 3-16,-5 2-8 15,-1 0 5-15,-4 0-22 16,1 0-7-16,-2 0-33 16,0 0-13-16,0 0-39 15,-9 0 66-15</inkml:trace>
  <inkml:trace contextRef="#ctx0" brushRef="#br1" timeOffset="127170.4879">6305 15762 32 0,'0'0'4'16,"0"0"21"-16,0 0-11 15,0 0 24-15,80-4 3 16,-53 2-7-16,3 0-15 16,0-1 10-16,1 1-17 0,-1-1 16 15,2 1-15-15,-3-1-3 16,1-2 8-16,0 1-18 16,1 1 0-16,1-2-4 15,-2-1 10-15,2-3 2 16,1 1-8-16,2-3 0 15,-5 1-2-15,2 0-4 16,-8 3-32-16,-10 2-79 16,-6 1-47-16</inkml:trace>
  <inkml:trace contextRef="#ctx0" brushRef="#br1" timeOffset="127546.9671">6478 15748 12 0,'0'0'48'0,"0"0"-40"15,0 0 34-15,0 0 1 16,102-7 8-16,-77 4-20 16,0-3 4-16,1 3 2 15,-1-2-37-15,-4 0 10 16,0 1-2-16,-6 1-7 15,-3 0-2-15,-6 2-3 16,-5 1-8-16,-1 0 7 16,0 0-73-16,-4 0-104 15</inkml:trace>
  <inkml:trace contextRef="#ctx0" brushRef="#br1" timeOffset="127976.6913">6478 15773 4 0,'0'0'20'16,"0"0"1"-16,0 0-21 16,0 0 0-16,0 0 5 15,0 0-5-15,-9 4 0 16,15-4-32-16,12 0 32 16,9-2 67-16,6-5-49 15,-3-5-15-15,1 1 32 16,-6 0-26-16,-1 1 8 15,-5 1-5-15,-5 2-7 0,-4 1 0 16,-4 4-5-16,-4 0 0 16,-2 2-1-16,0 0 12 15,-6 0-11-15,-9 0 15 16,-7 0-10-16,-5 4 4 16,-3 9-9-16,3-6 2 15,9 2 13-15,2-2-11 16,9-4-3-16,2 1-1 15,2-3 4-15,3 1-11 16,0-1 1-16,0-1-5 16,0 0 5-16,0 2-13 15,8-2 15-15,6 0-9 16,1 0 26-16,3 0-10 16,-1 0-3-16,-3 0-28 0,0 0-24 15</inkml:trace>
  <inkml:trace contextRef="#ctx0" brushRef="#br1" timeOffset="128559.2356">6550 15722 116 0,'0'0'20'16,"0"0"-5"-16,0 0 23 15,0 0-38-15,0 0 0 16,0 0 49-16,0-6-16 16,0 6-19-16,3 0-14 15,10 0-3-15,5 0 3 16,8 0 0-16,0-4 5 16,1 0 13-16,-3-3-16 0,0 1-2 15,-6 1 0-15,-5-1 12 16,-1 1-18-16,-6 0 6 15,-4 2-5-15,-2 2-1 16,0-1-26-16,0 0-2 16,-15-1 23-16,-8 3-15 15,-5 0 26-15,0 0-2 16,1 0-7-16,6 3 7 16,0 4 1-16,3 0 1 15,5 0-1-15,-2 1 6 16,8-3-2-16,3-1 2 0,3 0-5 15,1 0 0 1,0 0-6-16,0 1-9 0,1 1 0 16,10-4-1-16,10 1 12 15,-2-3-43-15</inkml:trace>
  <inkml:trace contextRef="#ctx0" brushRef="#br1" timeOffset="132380.6864">6602 15673 76 0,'0'0'91'15,"0"0"-7"-15,0 0-52 16,0 0 19-16,0 0 9 16,0 0-19-16,0 0-10 15,-12-15-31-15,9 15 7 16,0 0-13-16,0 0 6 15,-3 0 0-15,-1 7 0 16,-1 6 7-16,-1 2 1 16,2 4-8-16,1 3 0 15,0-1 20-15,3-1-14 16,3-4-2-16,0 0 0 0,0-4 1 16,0-6-5-1,6-3-6-15,1-1 6 0,2-2 13 16,3 0-5-16,1 0-8 15,2 0 18-15,-4-6-17 16,3-5 25-16,-4 2-26 16,-3-4 0-16,1-1-2 15,-4-1 9-15,-3-1-13 16,4 1 7-16,-5 2-2 16,0 0-5-16,0 3 6 15,0 2 0-15,0 1 2 16,-5 3-2-16,3 1-1 0,-3 0-5 15,-2 3-2-15,-2 0 8 16,-4 0-2-16,-1 0 8 16,-2 4-3-16,1 6-3 15,1 1 0-15,7 1 0 16,2-1 0-16,5 0-3 16,0-2-14-16,0 2-18 15,0-2 16-15,2 3-60 16,7-2-66-16,1-3-74 15</inkml:trace>
  <inkml:trace contextRef="#ctx0" brushRef="#br1" timeOffset="156308.6979">5120 15658 307 0,'0'0'42'16,"0"0"16"-16,0 0-46 0,0 0-12 15,0 0 0-15,0 0 0 16,30-2-3-16,-15 2 3 16,0 0-1-16,2 9-100 15,-8-4-129-15</inkml:trace>
  <inkml:trace contextRef="#ctx0" brushRef="#br0" timeOffset="161521.3031">5561 15804 268 0,'0'0'96'0,"0"0"2"15,0 0-45-15,0 0 57 16,0 0-87-16,0 0 18 15,-73-52 10-15,73 52-51 16,0 0-19-16,19 0 7 16,11 0 12-16,18 0 9 15,9 0-9-15,5 0 0 0,1 0 9 16,-2 0-7 0,-4 0 5-16,-8 0-7 0,-10 0 0 15,-8 0-6-15,-12 0 6 16,-11 0-19-16,-8 0 18 15,0 0-39-15,-8 6 12 16,-25 4-17-16,-14 6-39 16,-4 4 6-16,-1-5 25 15,13-4 53-15,15-8 61 16,14 1-32-16,7-4-10 16,3 0-19-16,0 0-35 15,22 0 20-15,14 0-22 0,13-4 25 16,11-5 2-16,3 1-122 15,4 0 12-15,-8 0 0 16</inkml:trace>
  <inkml:trace contextRef="#ctx0" brushRef="#br0" timeOffset="161942.281">7140 15802 266 0,'0'0'183'0,"0"0"-106"16,0 0-36-16,0 0-4 15,0 0-37-15,0 0 0 16,-16-16 9-16,40 12 8 16,16-3 25-16,11 2-42 15,4 3 0-15,3-1 6 16,-4 0-5-16,-1 2 6 0,-2-2-7 15,-4 3 14-15,-4 0-41 16,-7 0 2-16,-8-2-16 16,-7 2-6-16,-9 0-21 15,-5 0-52-15,-7 5-47 16</inkml:trace>
  <inkml:trace contextRef="#ctx0" brushRef="#br0" timeOffset="162466.7499">8938 14500 374 0,'0'0'52'16,"0"0"27"-16,0 0-79 15,0 0 0-15,0 0-13 16,0 0 13-16,16 0 19 15,24 0 2-15,10 0-5 16,2 0 25-16,0 0-40 16,-5 0 1-16,-6 0-4 0,-4 5 11 15,-7-1-29-15,-6 3-13 16,-9 3-50-16,-9 3 11 16,-6-2-153-16</inkml:trace>
  <inkml:trace contextRef="#ctx0" brushRef="#br0" timeOffset="163103.1068">11320 14459 203 0,'0'0'111'15,"0"0"-78"-15,0 0 17 16,-89-20-8-16,63 15-27 16,1 1 29-16,5-1-39 15,4 0 4-15,7 2 53 16,3 2-44-16,6 1-10 16,0 0 2-16,0 0 3 15,0 0-26-15,0 0 7 0,9 0 6 16,16 0 2-16,11 0 30 15,12-2 8-15,-1 1-36 16,0 1 4-16,-3 0 26 16,-6 0-34-16,-6 0 0 15,-6 0-31-15,-5 0 18 16,-2 3-18-16,2 6-119 16,2 2 28-16,11-8-142 15</inkml:trace>
  <inkml:trace contextRef="#ctx0" brushRef="#br0" timeOffset="163419.825">12318 14347 136 0,'0'0'82'16,"0"0"-50"-16,0 0 37 16,0 0-25-16,0 0 41 15,0 0-39-15,-30 10-14 16,50-10-31-16,14 0 28 16,9 0 51-16,9 0-70 15,0-5 2-15,-1 0 12 16,-5 5-14-16,-2 0-10 0,-7 0-51 15,-9 0-49-15,-11 0 75 16,-13 10-88-16,-4 4-9 16,-4-2-40-16</inkml:trace>
  <inkml:trace contextRef="#ctx0" brushRef="#br0" timeOffset="163674.6228">15413 15257 45 0,'0'0'0'0</inkml:trace>
  <inkml:trace contextRef="#ctx0" brushRef="#br0" timeOffset="164069.9207">15234 15180 468 0,'0'0'18'0,"0"0"-15"16,0 0 7-16,0 0-6 16,0 0-4-16,88-42 33 0,-51 38-9 15,11-1 20 1,10 1-19-16,8 3-16 0,4 1 6 16,7 0-10-16,0 0 19 15,-2 0-24-15,-6 5 5 16,-6 0 4-16,-12 1-9 15,-8-2 0-15,-13-3-8 16,-11 2 5-16,-11-1-22 16,-4-1-21-16,-4 3-43 15,0 0 34-15,0 2-98 16,-4-1-53-16</inkml:trace>
  <inkml:trace contextRef="#ctx0" brushRef="#br0" timeOffset="164625.2608">17555 15140 370 0,'0'0'75'0,"0"0"-40"15,0 0-12-15,0 0 54 16,0 0-67-16,0 0-6 16,-51-22 11-16,51 22-13 15,0 0 80-15,0 0-69 0,0 0-9 16,0 0 13-16,8 0-6 15,15 0 0-15,18 0 16 16,14 0-16-16,11-1 36 16,2 1-43-16,-3 0-4 15,-3-1 15-15,-7 0-15 16,-6-2 7-16,-4 3-15 16,-8 0-27-16,-8 0 32 15,-9 0-78-15,-8 13-92 16,-10 0 86-16,-2 0-98 15</inkml:trace>
  <inkml:trace contextRef="#ctx0" brushRef="#br0" timeOffset="165203.8664">19437 15097 359 0,'0'0'42'0,"0"0"72"15,0 0-39-15,0 0 29 16,0 0-73-16,0 0-24 16,-52-46 70-16,52 46-77 15,0 0 4-15,0 0-4 16,4 0-2-16,23 0-4 0,21 0 10 16,19 0-4-16,16 0 35 15,7 0-33 1,-3 0-2-16,-5 0 0 0,-11 0 0 15,-8 3-9-15,-15 5 9 16,-11-1-37-16,-6-1 33 16,-8 1-50-16,-6-1-1 15,-3 3-26-15,-1 6-10 16,4-1 25-16,4 0-122 16</inkml:trace>
  <inkml:trace contextRef="#ctx0" brushRef="#br0" timeOffset="165638.7094">21258 15121 424 0,'0'0'18'15,"0"0"45"-15,0 0-61 16,0 0 38-16,0 0-32 15,0 0-1-15,116 3 61 16,-71 2-54-16,4 1 11 16,1 0-8-16,2-2-1 15,-4 1 36-15,-3-2-52 16,-7-1 3-16,-5-2-2 16,-7 0-1-16,-9 0-4 15,-9 0-6-15,-5 0 4 16,-3 0-5-16,0 0-58 0,0 0-80 15,-9-12-73-15</inkml:trace>
  <inkml:trace contextRef="#ctx0" brushRef="#br0" timeOffset="172936.9497">13684 17802 172 0,'0'0'33'0,"0"0"-33"16,0 0 0-16,0 0 34 16,0 0 8-16,0 0 66 15,0 0-37-15,0 0-37 0,0 0 0 16,0 0-4-16,0 0-3 15,0 0 38-15,0 0-46 16,0 0 16-16,0 0-5 16,0 0-19-16,0 0 0 15,0 0-11-15,0 5-7 16,2 7 5-16,2 4-4 16,3 7 6-16,-1 5 1 15,0 1 11-15,-1-3-9 16,1-2-2-16,0-3-1 15,0-6 9-15,-2-5-3 16,1-1-6-16,-2-1 14 16,4 1-7-16,2 5-3 0,-3-4-4 15,0 0 3-15,0 0-3 16,0-1 7-16,0-5-7 16,-2-4 0-16,4 0 2 15,4 0 6-15,4 0-1 16,8-11-5-16,4-6 16 15,5-2-18-15,5-5 1 16,-1-1-1-16,1 3-8 16,-2 1-21-16,0 4-63 15,-1 4-65-15,-3 3-70 0</inkml:trace>
  <inkml:trace contextRef="#ctx0" brushRef="#br0" timeOffset="174226.2134">16395 17716 340 0,'0'0'44'0,"0"0"-11"0,0 0 16 16,0 0 7-16,0 0-46 15,0 0 31-15,-5 0-18 16,5 0-17-16,0 0 1 16,0 7-1-16,5 0-6 15,3 3 27-15,0 2-3 16,-1 2 2-16,5 3 6 15,-1 2-31-15,1 3 31 16,2 3-31-16,1-5 2 16,0-1 0-16,-1-2 10 15,0-3-13-15,-1-4 6 16,-3-3-5-16,-1-4 21 0,-5-1-22 16,-1-2 0-1,2 0 15-15,3 0-8 0,6 0 16 16,4-12 5-16,2-5-27 15,2-4 25-15,-1 0-23 16,-2 3-3-16,2 1 2 16,-2 4-2-16,-2 3-1 15,-1 3-26-15,-1 1-19 16,1 4 23-16,4 0-61 16,4 2-14-16,1 0-21 15,-1 0-92-15</inkml:trace>
  <inkml:trace contextRef="#ctx0" brushRef="#br0" timeOffset="176686.0572">13648 17875 43 0,'0'0'18'0,"0"0"-15"16,0 0-3-16,0 0-7 15,0 0-12-15,0 0 18 16,0 0-1-16,-9 0 4 15,8 0-2-15,1 0 16 16,0 0 7-16,0 0 2 16,0 0-23-16,0 0-2 15,0 0-9-15,0 0-74 16</inkml:trace>
  <inkml:trace contextRef="#ctx0" brushRef="#br0" timeOffset="177634.0388">13648 17875 34 0,'-10'-2'34'16,"10"-1"-23"-16,0 2-9 16,0-2 4-16,0 2-6 15,0 1 0-15,1 0 11 16,-1 0 5-16,0 0 14 15,0 0-10-15,0-2 4 16,0 2 18-16,0 0-25 0,0 0-2 16,0-2-10-16,2 2-5 15,-1 0-4-15,-1 0-8 16,0 0-4-16,0 0 4 16,0 0-16-16,0 0 11 15,0 0 17-15,0 0 6 16,0 0-4-16,0 0 25 15,0 0 7-15,0 0 14 16,0 0-23-16,0 0-8 16,0 0 17-16,0 0-27 15,0 0 23-15,0 0-19 16,0 0-1-16,0 0 27 16,0 0-33-16,0 0-2 15,0 0 7-15,0 0-9 0,0 0-1 16,0 0-3-16,2 0 4 15,1 0 4-15,3 0-4 16,0 9 1-16,4 6 18 16,1 2-7-16,-1 3 8 15,4 3-11-15,1-3 9 16,-2-1 11-16,-1-2-14 16,-2-1-11-16,-1-2 16 15,-1 0-15-15,2 2-5 16,0-4 16-16,-1 5-11 15,2-1 8-15,1 1-13 0,-3 0 0 16,-2-4 11 0,-1-4-9-16,-3-1 0 0,1-2-2 15,-2-5 8-15,1-1-9 16,-3 2 1-16,0-2 0 16,0 0 5-16,0 0-5 15,0 0 0-15,0 0 3 16,0 0 7-16,0 0 38 15,0 0-47-15,0 0 8 16,3 0 2-16,1-6-10 16,3-1 4-16,3 0-5 15,-1-3 0-15,6 1-1 16,6-2 1-16,3-3 0 16,5 0 5-16,1 3-4 0,-4-3 7 15,3 0-8-15,-3 3-1 16,-2-3 1-16,-3 4 0 15,0 1 1-15,-8 2-12 16,-1 2 11-16,-5 0 0 16,-1 2-4-16,-1 0 2 15,-1 2-11-15,-2-3 11 16,3 1-35-16,-2 2 6 16,2-1-19-16,-2-2 16 15,2 1-2-15,-2 0-29 16,-3 1 30-16,0 0-83 15,0-1-174-15</inkml:trace>
  <inkml:trace contextRef="#ctx0" brushRef="#br0" timeOffset="178406.964">13754 17882 56 0,'0'0'100'0,"0"0"-13"16,0 0-4-16,0 0-39 16,0 0 7-16,0 0-30 0,0-7-5 15,0 7-11-15,3 3 5 16,8 10 3-16,2 5 15 16,2 4 0-16,4 6-11 15,0 0 7-15,3 2-19 16,1 1 9-16,-2-3-6 15,-1 0-7-15,-5-1-1 16,-2-4 0-16,-4-4 0 16,-3-7 0-16,0 0 0 15,-3-2 16-15,0-1-9 0,-3-6 5 16,0-3-5 0,0 0-3-16,3 0 16 0,1 0-7 15,7-13 19-15,10-13 26 16,2-5-43-16,4 2-13 15,-6-1 1-15,-4 6 0 16,-1 5 2-16,-6 0-1 16,3 5 3-16,-2-2-7 15,-2 4 1-15,-1 2-2 16,-2 1 1-16,0 1-6 16,-2 4-3-16,1-6-8 15,-1 4-26-15,2 3 13 16,-1-7-52-16,2 6 25 15,-4 1 9-15,-2 0-11 16,-1 3-44-16,0 0-151 16</inkml:trace>
  <inkml:trace contextRef="#ctx0" brushRef="#br0" timeOffset="178794.3644">13790 17931 222 0,'0'0'53'16,"0"0"-3"-16,0 0-50 16,0 0 12-16,0 0-3 15,0 0 34-15,0 0-11 16,40 84 25-16,-21-55-43 16,1-3-11-16,4-6 7 15,0-4-9-15,2-2-1 16,1-8 0-16,2-3 1 15,0-3 6-15,1 0-7 16,2-3-13-16,-1-11-10 16,2 2-55-16,-1-2-70 0</inkml:trace>
  <inkml:trace contextRef="#ctx0" brushRef="#br0" timeOffset="180136.4008">16399 17761 162 0,'0'0'32'0,"0"0"9"15,0 0-2-15,0 0-36 16,0 0 6-16,0 0 18 16,6-31-1-16,0 30 0 0,-3-2-21 15,0 3 6-15,-3 0 22 16,1 0-11-16,-1 0 4 15,0 0-16-15,0 0-7 16,0 0-3-16,0 0 5 16,3 0-5-16,3 7 27 15,0 0-15-15,-2 2 16 16,3-1-19-16,0 4 5 16,3 0 11-16,-1 2-10 15,0 4 2-15,3 1-1 16,-1-1-16-16,1 1 6 15,4-6-6-15,-2-1 14 16,2-4-12-16,-3-1 4 0,2-4-4 16,-1 0 17-16,-3-3-12 15,-2 0 10-15,1 0 5 16,-2 0-12-16,3 0 27 16,1-10-33-16,4-4 10 15,0 1 7-15,4-4-15 16,1 0 1-16,2 2-7 15,3-1 6-15,4 2-10 16,4 5 4-16,-3-1 0 16,-1 1 0-16,-6 4 6 15,-3 2-6-15,-7 0 0 16,-3 2 0-16,-2-2-9 0,-2 1-6 16,1 0-20-1,-3 2 3-15,-2 0-30 0,-2 0-6 16,-1 0-4-16,0 0-53 15,-14 0-224-15</inkml:trace>
  <inkml:trace contextRef="#ctx0" brushRef="#br0" timeOffset="180752.6523">16406 17754 207 0,'0'0'30'16,"0"0"48"-16,0 0-18 15,0 0-13-15,0 0 0 16,0 0-29-16,-3-19-9 16,3 19 9-16,5 0-18 0,7 5 0 15,2 7 21-15,3 5-16 16,4 4 41-16,0-1-26 15,-2 3-18-15,0 0 25 16,-1 1-21-16,-2-2 2 16,-2-2-2-16,-2-4-4 15,-1-4 21-15,-3-3-22 16,0-3-1-16,3-4 9 16,2-2-6-16,3 0 7 15,10-2 12-15,5-15-6 16,0-3 15-16,2-3-28 15,-1-2 7-15,-7 3 9 16,0-1-19-16,-3 3 2 0,-2 4 0 16,1 0-1-16,-1 2-1 15,-1 6 0-15,-3 1-12 16,-6 2 4-16,0 0-21 16,-2 2-20-16,-5 3-14 15,-1 0-20-15,-2 0-33 16,0 8-103-16,-16 4 23 15</inkml:trace>
  <inkml:trace contextRef="#ctx0" brushRef="#br0" timeOffset="181264.3595">16518 17807 257 0,'0'0'51'16,"0"0"7"-16,0 0 28 15,0 0-64-15,0 0 12 16,0 0 31-16,0 0-42 16,-4-5-17-16,4 5-6 0,0 0-7 15,0 0 6-15,0 1-6 16,4 9 7-16,5 1 2 16,2 4 5-16,3-2 4 15,-1 1-5-15,4-5 2 16,-2 1 7-16,3-4-15 15,0-3 5-15,4-2 5 16,4-1-2-16,2 0 19 16,2-12-9-16,3-5-12 15,-2-3 11-15,2-2-11 16,-5 1-2-16,-4 1-4 16,-7 3 0-16,-7 7-10 0,-6 3-14 15,-2 5-17-15,-2 1 3 16,-2 1-103-16,-17 0-44 15,-11 6-87-15</inkml:trace>
  <inkml:trace contextRef="#ctx0" brushRef="#br0" timeOffset="182476.2713">13875 17886 88 0,'0'0'62'0,"0"0"1"15,0 0-39-15,0 0-23 16,0 0 27-16,0 0-9 0,-4-1 23 16,4 1-36-16,0 0 19 15,0 0 6-15,0 0-7 16,0-2-22-16,0 2 28 15,0 0-27-15,0 0 2 16,0 0 1-16,0 0-4 16,0 0-2-16,0 0 0 15,-2 0 1-15,-1 0-5 16,0 0-24-16,0 0-13 16,-3 0-54-16,0 0-25 15,-3 0 0-15</inkml:trace>
  <inkml:trace contextRef="#ctx0" brushRef="#br0" timeOffset="182584.4381">13875 17886 74 0</inkml:trace>
  <inkml:trace contextRef="#ctx0" brushRef="#br0" timeOffset="183146.4185">13875 17886 74 0,'-67'-16'112'0,"67"15"-51"16,0 1 23-16,0 0 2 0,0 0-50 15,0 0 10-15,0 0-26 16,0 0-13-16,0 0-7 16,0 0-2-16,0 0-35 15,0 0-13-15,0 0 34 16,0 0 2-16,0 1-8 16,0 1-7-16,0-2 29 0,0 0 3 15,0 0 20-15,0 0 15 16,0 0-28-16,0 0 12 15,0 0-2-15,0 1-17 16,0 1 7-16,0 3-4 16,0 0 2-16,0 0 17 15,3 2-8-15,4 1 1 16,1 2 9-16,2 4-18 16,2 2 21-16,0 6-16 15,0 2-11-15,3 2 25 16,-3 1-25-16,1-1-3 15,-2-2 4-15,-2 2 12 16,1-6-5-16,-4-4-11 16,1 1-1-16,-3 0-10 0,-1-5 16 15,2 5-5-15,-2 0 0 16,2-1 2-16,-5-3 5 16,4-4-7-16,-2-2 3 15,-2-7-1-15,1 0-2 16,-1 0 0-16,2 0-1 15,-2 0 6-15,0 0 17 16,3 0-21-16,1-7 2 16,7-12 40-16,1-7-43 15,5-7 1-15,-1 0-1 16,4-1 0-16,1 0-5 0,2 4 5 16,5-1-17-1,-1 5 6-15,-2 8-40 16,-4 5 12-16,-4 5-37 0,0 4-18 15,-2 4-68-15,-1 0-168 16</inkml:trace>
  <inkml:trace contextRef="#ctx0" brushRef="#br0" timeOffset="216134.2162">14154 17922 159 0,'0'0'0'0,"0"0"-17"15,0 0-25-15</inkml:trace>
  <inkml:trace contextRef="#ctx0" brushRef="#br0" timeOffset="217783.9983">12870 10730 3 0,'0'0'22'15,"0"0"-22"-15,0 0 0 16,0 0-2-16,0 0-7 16</inkml:trace>
  <inkml:trace contextRef="#ctx0" brushRef="#br0" timeOffset="218883.8883">12900 10578 125 0,'0'0'37'0,"0"0"4"15,0 0 18-15,0 0-55 16,0 0 15-16,0 0 8 15,-8-8-15-15,8 8-3 16,0 0-9-16,0 0 0 16,0 12 0-16,6 8 10 15,4 6-10-15,1 6 0 16,-1 2 14-16,4 4-13 16,-2 6-1-16,2 2 0 15,0 3 19-15,1-1-14 16,-3 2-5-16,-1-1 0 15,3 4 7-15,-3-2-1 16,2 0-6-16,1-1 0 16,-1-1 9-16,0-3 4 0,-2 0-13 15,1-3 0-15,-3 4 7 16,1 2-5-16,1 2-2 16,2 1 0-16,0 2-4 15,-1-4 8-15,0 1-4 16,2-1 0-16,-4-3 6 15,2-1 4-15,-3-3-10 16,2-1 0-16,-1-2 23 16,-1 2-14-16,0-1-9 15,-3 4 5-15,4 2 5 16,-1-1 0-16,-1 3-10 16,-1 2 0-16,2 0 30 15,-2-2-24-15,0 2 1 0,-1 1-3 16,1 2 2-16,0-2 7 15,1-2-13-15,-1-4 0 16,4-1 21-16,-4-4-17 16,1-3 2-16,-1-1-2 15,2 1 4-15,-2 1 15 16,1 4-23-16,1 0 0 16,-2-1 22-16,-1-4-22 15,0-1 0-15,0-3-2 16,0-3 10-16,-2-2-1 15,-2-5-7-15,1-2 0 16,0 0 0-16,0-3 3 16,-1 0-6-16,1 1 2 0,-2-3 1 15,-1 0 0 1,0 0 0-16,0 0 0 0,0-1 0 16,0-1 0-16,0 1-30 15,-6-1-13-15,-7 4-44 16,-4-2-27-16,-3-6-132 15</inkml:trace>
  <inkml:trace contextRef="#ctx0" brushRef="#br0" timeOffset="219228.0783">13359 13402 45 0,'0'0'41'16,"0"0"-38"-16,0 0 5 0,0 0-7 16,0 0-1-16,0 0 58 15,-49 53-17-15,47-39-21 16,2 5 42-16,-1 4-27 16,1 7 10-16,0 0 2 15,0 2-33-15,0-2 28 16,3-3-39-16,1 0-3 15,2-5 31-15,0-4-25 16,-2-5-6-16,-1-6 0 0,0-4 6 16,-1-3 30-16,1 0-12 15,1 0-4-15,11-13 26 16,7-14-46-16,8-8-37 16,2-7-66-16,-7-3-144 15</inkml:trace>
  <inkml:trace contextRef="#ctx0" brushRef="#br0" timeOffset="219844.5407">13581 12059 138 0,'0'0'10'0,"0"0"93"0,0 0-58 16,0 0-37 0,0 0 12-16,0 0-17 0,-12-37 10 15,11 37 26-15,1 0-37 16,-2 0 13-16,2 0-1 15,-3 0 4-15,-1 0-1 16,-5 3-17-16,-4 13 0 16,-1 5 10-16,5 2 9 15,2 2-20-15,7 0 1 16,0 2-30-16,0-4-74 16,10-14-199-16</inkml:trace>
  <inkml:trace contextRef="#ctx0" brushRef="#br0" timeOffset="220924.1697">13604 12182 343 0,'0'0'12'15,"0"0"1"-15,0 0 9 16,0 0 29-16,0 0 16 15,0 0 12-15,-8-61-79 16,29 22 0-16,6-6-6 16,-2-5 13-16,0 2-7 15,-7 3 0-15,-1 6 12 16,-8 6-10-16,-5 8-2 0,-2 8 0 16,-2 8 1-16,0 6 14 15,0 3-4-15,0 0-11 16,0 0 12-16,0 0-12 15,0 0 0-15,-2 7 0 16,-6 12-16-16,4 3 28 16,3 3-19-16,1 1 7 15,0-4 0-15,10-3 0 16,8-5 0-16,3-3 0 16,5-7 13-16,4-1-12 15,5-3-2-15,-2 0-4 16,-2 0 5-16,-7-1 0 15,-8-3 0-15,-8 2 0 0,-7 2 0 16,-1 0 0 0,0 0-3-16,0 7-4 0,-4 15 6 15,-12 9-4-15,-1 5 5 16,5-1 0-16,3-7-2 16,6-8 12-16,3-6-12 15,0-3 2-15,8-2 0 16,8-5 11-16,6-4-11 15,4 0 0-15,4-2 7 16,2-16-2-16,-3-3-5 16,-8-3 0-16,-5-2 14 15,-11 2-35-15,-5 0 21 16,0 2-17-16,-5 3 1 16,-14 4-41-16,-2 4 15 0,0 6 33 15,0 5 7-15,2 0-12 16,2 1 14-16,2 11 0 15,2 0-9-15,2-1 12 16,4 0-3-16,4-1 0 16,3-1 2-16,0 1-15 15,0 0 13-15,0 0 0 16,5-1 8-16,3-5-1 16,4 3-7-16,2-4 1 15,5-3 1-15,4 0 22 16,5 0-24-16,0-7 0 15,2-5 1-15,1-2 5 16,-1-4-6-16,0-2 0 16,-3 0 0-16,-6 0 5 15,-5 3-5-15,-7 3 0 0,-3 4 11 16,-4 4-4-16,-2 0 0 16,0 3-2-16,0-1 2 15,0 0 35-15,0 1-38 16,0 0-3-16,0-2 16 15,0 0-13-15,0-2-6 16,0-3 2-16,0 0 0 16,1 0-9-16,1 2 9 15,2 0 0-15,-3 4-15 16,-1 1 15-16,2 0 0 0,-2 0 0 16,0 2 3-1,0-2-1-15,0 3-2 0,0-3 0 16,0 3-5-16,0-2 13 15,0 1-11-15,0 1 3 16,0 0-23-16,0 0 14 16,0 0-82-16,0 0-108 15</inkml:trace>
  <inkml:trace contextRef="#ctx0" brushRef="#br0" timeOffset="222972.3361">14434 11819 130 0,'0'0'68'15,"0"0"10"-15,0 0-24 16,0 0 24-16,0 0-18 15,0 0 19-15,5-64-18 16,-5 63-35-16,0 1 34 16,0 0-60-16,-2 0-6 0,-5 14 2 15,-7 6 8-15,1 6-4 16,1 1 0-16,2-2 7 16,4-8-13-16,3-4 6 15,3-6 0-15,0-2 11 16,0-4-9-16,0-1-2 15,0 0 0-15,0 0 8 16,10-12-17-16,9-13 9 16,2-6 0-16,-4 1-5 15,-3 4 10-15,-6 9-5 16,-3 6 0-16,-4 8 5 16,-1 3-17-16,0 0 12 0,0 17-44 15,0 17 44-15,-7 16 3 16,-5 4 17-16,1 1-20 15,1-7 11-15,1-9-1 16,3-5-10-16,0-5 0 16,-3-6 13-16,4-5-11 15,-2-5 3-15,3-6-5 16,2-5 7-16,2-2-1 16,0 0-4-16,0 0-2 15,0-6 21-15,0-11-16 16,0-7-7-16,6-5 2 15,12 0 0-15,6-1-7 16,1 0 7-16,1 4-7 0,-1 4-5 16,-1 1-5-1,-4 4-19-15,-1 4-7 0,-5 0-43 16,-5 0 11-16,-2-2-144 16</inkml:trace>
  <inkml:trace contextRef="#ctx0" brushRef="#br0" timeOffset="223212.4708">14767 11540 212 0,'0'0'56'15,"0"0"-25"-15,0 0-9 0,0 0 8 16,0 0 14-16,-97 73 49 15,79-43-66-15,4 0-1 16,1 2 16-16,7-2-38 16,6-4-3-16,0 0-1 15,0-2 1-15,12-2-14 16,11-2-3-16,1-6-103 16,4-14-184-16</inkml:trace>
  <inkml:trace contextRef="#ctx0" brushRef="#br0" timeOffset="223662.1084">14930 11860 498 0,'0'0'1'0,"0"0"18"16,0 0-18-16,0 0 5 15,0 0 5-15,0 0 38 16,-23-26 19-16,23 14-68 15,0-5 3-15,1-3-8 16,10-2 12-16,4 2-7 16,-2 3 0-16,-2 6 2 15,0 6-12-15,-4 0 10 16,-1 5-1-16,-2 0-11 16,2 0 20-16,0 0-22 0,-2 10 14 15,1-2 0-15,-3 1 1 16,1-2 5-16,0 0-6 15,-2-2 11-15,-1-2-11 16,2 0-5-16,2-3-3 16,5 0 8-16,3 0 1 15,4 0-1-15,2-6 0 16,0-1 0-16,-4 6 11 16,-1 1-15-16,-4 0 4 15,-2 0 0-15,3 0 0 16,0 4 0-16,-4 0-5 15,1 0-4-15,6 1-39 16,0-5-33-16,4 0-82 0,1-17-165 16</inkml:trace>
  <inkml:trace contextRef="#ctx0" brushRef="#br0" timeOffset="223912.9555">15283 11458 241 0,'0'0'255'15,"0"0"-158"-15,0 0-76 16,0 0-21-16,0 0 0 16,0 0 45-16,92-15-31 15,-57 15 5-15,1 0 4 16,-3 12-13-16,-2 9 5 0,-4 7-15 16,-7 4 1-16,-6 4 26 15,-10 4-27-15,-4 3 0 16,-10 7 5-16,-24 9-5 15,-17 11-33-15,-15 7-47 16,-8-1-145-16</inkml:trace>
  <inkml:trace contextRef="#ctx0" brushRef="#br0" timeOffset="225433.9921">13168 13710 31 0,'0'0'50'15,"0"0"4"-15,0 0-21 16,0 0 37-16,0 0-14 0,0 0 20 16,-36-26 19-1,32 22-49-15,2 1-10 0,1 1 16 16,1 0-22-16,0 1 15 16,0 1-45-16,0 0 0 15,0 0 3-15,0 0-2 16,0 0-1-16,9 0 11 15,21-1-3-15,11 0-4 16,10-2-4-16,1 3 0 16,0 0 0-16,-4 0 0 15,1 0 0-15,-1 5-4 16,-2 2 18-16,-4 1-8 16,-3-4-6-16,-8-1 0 0,-4-1 0 15,-3-2 0-15,-6 0 0 16,-8 0 10-16,-8 0-7 15,1 0-1-15,-3 0-2 16,0 0-30-16,-3 0 21 16,-17 0-124-16,-11 0-169 15</inkml:trace>
  <inkml:trace contextRef="#ctx0" brushRef="#br0" timeOffset="225689.2668">13362 13701 208 0,'0'0'80'16,"0"0"-19"-16,0 0-9 0,0 0 7 15,0 0-39-15,0 0 34 16,-13 3-12-16,20-3-23 16,15 3 34-16,7 1-23 15,5 1 0-15,3 0-13 16,5-2-6-16,-3 2-2 15,-2-4-9-15,-1 2 0 16,-8 4-16-16,-1 1 16 16,0 3-30-16,1 6-49 15,-2-2-67-15,-7-4-174 16</inkml:trace>
  <inkml:trace contextRef="#ctx0" brushRef="#br0" timeOffset="227006.8041">13532 14021 270 0,'0'0'81'0,"0"0"1"15,0 0 1-15,0 0-44 16,0 0 9-16,0 0-14 0,0-20-6 16,0 16 32-16,0-2-59 15,0 2 5-15,0 1 10 16,0 0-12-16,0 2 21 16,0 1-25-16,0 0 0 15,0 0-15-15,0 0 15 16,0 0-9-16,0 18 8 15,3 5 2-15,4 13 1 16,-1 7 0-16,-1 4-2 16,-5 8 41-16,3 1-41 15,-3 4 0-15,0 2 18 16,0 2-17-16,0 1 12 0,0-1-13 16,0 0 0-1,0-5 27-15,0-4-12 0,0-1-12 16,-3-6 11-16,3 0-9 15,0-2 4-15,0-3-9 16,0-5 0-16,0-5 5 16,0-7-4-16,0-4-1 15,0-2 0-15,0-11 7 16,0-3-14-16,0-5 7 16,0-1-20-16,3 0-3 15,1-1-37-15,5-20 12 16,3-15-90-16,-4-14-201 15</inkml:trace>
  <inkml:trace contextRef="#ctx0" brushRef="#br0" timeOffset="228124.3441">12794 10860 105 0,'0'0'100'15,"0"0"6"-15,0 0-77 16,0 0 10-16,0 0 30 16,0 0-16-16,0 0 35 15,-29-9-64-15,29 5-6 16,0-1 60-16,0-3-69 15,0 0 9-15,0-5 6 16,0-3-17-16,5-3 10 16,11-3-17-16,1-4 0 15,3-3 1-15,1 0-1 16,-1-3 0-16,2 2-1 16,-3 0 10-16,-3 8-14 0,-2 6 5 15,-6 8 0-15,-2 5-10 16,0 3 10-16,4 0-10 15,0 11 9-15,4 6 1 16,-2 9-3-16,1-2 3 16,1-1 0-16,-5 0-3 15,-2-4 4-15,0 0-1 16,1-1 0-16,-2-1-6 16,2 1-5-16,-2 0-46 15,5 3-50-15,3 1 39 16,2-2-203-16</inkml:trace>
  <inkml:trace contextRef="#ctx0" brushRef="#br0" timeOffset="229300.7936">13586 13868 299 0,'0'0'80'0,"0"0"-17"0,0 0-2 16,0 0-42-1,0 0-9-15,0 0 88 16,-29-52-66-16,25 52-4 0,-1 0-11 16,-6 1-7-16,-8 16 2 15,-4 8-12-15,-7 11 0 16,0 3 10-16,0 2-1 16,5-2-9-16,7-7 7 15,3-7 2-15,4-7-16 16,4-4 7-16,0-2 0 15,1 0 14-15,0 0-14 16,1-2 0-16,2-5-2 16,1-2 4-16,2-3 4 15,0 0-6-15,0 0 0 16,0 0 28-16,0-6-24 0,8-16 11 16,9-11-15-1,10-9 14-15,5 0-23 0,4-2 9 16,0 3 0-16,-2 8-16 15,-3 3 21-15,-5 10-5 16,-8 8 0-16,0 5 0 16,-6 7-8-16,-1 0 8 15,0 0 0-15,0 8-17 16,0 5 17-16,0 2-9 16,-2 2 4-16,-1 0 10 15,2 0-6-15,-4 1 1 16,1 3 0-16,3 3-8 15,-2 1 8-15,1-2-17 16,0 4-34-16,-3-1-40 16,-2 5 6-16,-4-1-119 0</inkml:trace>
  <inkml:trace contextRef="#ctx0" brushRef="#br0" timeOffset="230233.9398">13617 14770 281 0,'0'0'78'0,"0"0"-42"0,0 0 11 16,0 0-46-1,0 0 11-15,0 0-12 0,-14 0 0 16,14 0 0-16,0 0-3 16,0 0 3-16,0 0-3 15,0 0 0-15,0 7 6 16,-1 7-6-16,-2 7 5 16,-1 8-2-16,2 5 33 15,1 3-27-15,1 6 20 16,0 5 29-16,0 3-50 15,0 4 61-15,0 8-59 16,0 3 21-16,0 4 27 16,0 2-46-16,0 2 21 0,0 0-11 15,1-6-14-15,4-1 24 16,-1-3-29-16,-3-7 0 16,0-1 32-16,1-5-25 15,-2-4-7-15,0-2 5 16,0-5 1-16,0-4 11 15,0-4-17-15,0-7 0 16,2-7-9-16,-1-4 16 16,1-7-7-16,-1-2 0 15,1-5 2-15,-2 2-17 16,0-2-18-16,0 0-29 16,0 0 31-16,0 0-53 0,1 0-21 15,-1 0-96-15</inkml:trace>
  <inkml:trace contextRef="#ctx0" brushRef="#br0" timeOffset="230652.981">13475 16003 320 0,'0'0'16'0,"0"0"54"16,0 0-30-16,0 0 20 16,0 0 15-16,0 0-42 0,0-37 28 15,0 40-61-15,0 17 3 16,0 11 21-16,7 8-14 16,0 6 12-16,0 3-2 15,2-1-11-15,1 0 44 16,1-3-53-16,0-7 1 15,2-6 10-15,-3-6-11 16,2-8 0-16,-3-6 0 16,-1-6 6-16,-2-2 4 15,1-3-9-15,2 0-1 16,3-5 45-16,4-18-44 0,4-7 19 16,1-9-20-1,-1-3 10-15,-1-5-33 0,-2-4-11 16,2-3-67-16,0-4 4 15,-3 7-127-15,-3 5-70 16</inkml:trace>
  <inkml:trace contextRef="#ctx0" brushRef="#br0" timeOffset="232497.9745">13862 15330 356 0,'0'0'78'0,"0"0"-9"15,0 0-47-15,0 0 35 16,0 0-56-16,0 0 43 16,0 0 37-16,0 0-64 15,1 0 31-15,4-3 16 16,6-12-63-16,4-9 26 0,6-7-27 16,6-5 0-16,1-5 3 15,1-1-1-15,-5-3-2 16,-2 1 0-16,-6 3 5 15,-4 2-11-15,-4 9 6 16,-4 9 0-16,-1 10-5 16,-1 5 16-16,-1 5-20 15,-1 1 9-15,0 0-57 16,0 5 56-16,0 18-47 16,0 11 48-16,0 9 4 15,0 3 1-15,0-2 5 16,-1-7-10-16,1-7 6 15,0-5 6-15,0-5-12 16,3-6 0-16,7-3 5 16,2-6 1-16,4-4-6 0,7-1 4 15,4-5 6 1,5-8 3-16,0 0-13 0,-4-1 0 16,-7 4-2-16,-6 4 4 15,-9 4-2-15,-5 2 0 16,-1 0-29-16,0 0 28 15,-1 7-48-15,-14 10 49 16,-1 7-1-16,-1 3 4 16,6 2-3-16,7-5 0 15,4-2 11-15,0-2-8 0,4-3-3 16,12-5 0 0,0-6 12-16,2-3-5 0,-1-3-5 15,0 0-2-15,-1-11 2 16,3-6 8-16,-6-2-10 15,-4-4 0-15,-5-2-2 16,-4 2 2-16,0 2-3 16,-6 1-28-16,-11 6-30 15,-3 4 39-15,1 4-21 16,0 6 17-16,0 0 17 16,4 0 2-16,4 0 7 15,3 6-4-15,4 1 4 16,2-1-10-16,2 4 10 15,0 0 0-15,0 1-1 0,9 2 1 16,0-4 0-16,2 4-4 16,-1-4 9-16,0-2 2 15,-2-3-7-15,0-1 0 16,0-2 26-16,0-1-25 16,1 0 12-16,2 0-12 15,3-3 10-15,2-9-6 16,-1 0-5-16,0-2 0 15,-1-4 2-15,-1-2-2 16,1 3 0-16,-2-3-2 16,0 3 4-16,3 4-5 15,-1-1 3-15,1 0 0 16,6 2 5-16,0 2-2 16,0 0-3-16,0 0 0 15,-2 3 0-15,-7 2-3 0,-4 1 3 16,-5 3 0-16,-3 1-2 15,0 0-1-15,0 0-1 16,-14 6-14-16,-7 6 18 16,2 4 2-16,-1 1-2 15,4 2 4-15,4 0-4 16,4-1 1-16,4-1 1 16,4-4-2-16,0-4 7 15,0-4-3-15,0-2-2 16,1-1 3-16,7-2 25 15,0 0-26-15,5 0 10 16,0-10-10-16,1-5 4 0,1 1 3 16,-5 0-11-16,-4 7 0 15,-2 2 12-15,-4 5-11 16,0 0-2-16,0 0-7 16,0 16-18-16,-5 16 23 15,-8 9 3-15,-1 4 0 16,-3-2 13-16,5-4-10 15,2-8 1-15,6-9-4 16,-1-8 6-16,4-4-6 16,1-6 0-16,0-1 0 15,0-3 9-15,0 0-8 16,0 0 16-16,3-14-9 16,14-8 7-16,6-6-30 0,1 0-35 15,3 1-51-15,-2 5-62 16,-1 1-274-16</inkml:trace>
  <inkml:trace contextRef="#ctx0" brushRef="#br0" timeOffset="232939.5066">14900 15087 388 0,'0'0'81'0,"0"0"43"0,0 0-82 16,0 0-3-1,0 0-39-15,0 0 12 0,-18 34-13 16,13-4 1-16,1 2 0 15,4 1 8-15,0-1-4 16,0 0-8-16,0 0 0 16,9-6-49-16,3-2-18 15,2-8-35-15,2-7-127 16</inkml:trace>
  <inkml:trace contextRef="#ctx0" brushRef="#br0" timeOffset="233377.8873">15001 15409 385 0,'0'0'82'16,"0"0"-54"-16,0 0 19 0,0 0 28 15,0 0 3-15,0 0 28 16,0-22-94-16,4-3-3 16,7-3 4-16,4-3-12 15,-2 3-2-15,-2 5-1 16,-1 9 2-16,-7 8-15 15,0 4 15-15,0 2-18 16,0 0 3-16,-1 15-17 16,2 8 32-16,-2 5 0 15,-2-1 3-15,1-5 12 16,3-6-15-16,-1-6 0 16,0-6 7-16,2-2-5 0,1-2-2 15,6 0 0-15,6-8 0 16,7-9-8-16,-3-1 8 15,-2 4 0-15,-7 6-1 16,-4 4-1-16,-3 4 0 16,-1 0-2-16,2 0 4 15,-2 0 1-15,-1 10 0 16,1-3-1-16,-3 2 0 16,2-1-1-16,-1 1-9 15,-2-3-62-15,3-5-66 16,-2-1-66-16</inkml:trace>
  <inkml:trace contextRef="#ctx0" brushRef="#br0" timeOffset="233532.4692">15352 15295 541 0,'0'0'6'16,"0"0"-6"-16,0 0 0 15,0 0 1-15,33 82 20 16,-29-61-21-16,-4 3 0 15,0 7 5-15,0 7-5 16,-14 5-11-16,-11 0-148 16</inkml:trace>
  <inkml:trace contextRef="#ctx0" brushRef="#br0" timeOffset="234654.1599">23211 9832 287 0,'0'0'34'0,"0"0"82"16,0 0-65-16,0 0 9 15,0 0-4-15,0 0-44 16,0 0 61-16,-12-39-61 15,12 35 8-15,9 1 19 0,10-1-37 16,5-1-1-16,6 5-1 16,-2 0 8-16,-2 0-22 15,-6 12 14-15,-7 5-20 16,-5 7 9-16,-8 0 6 16,0 3-15-16,-16 0 13 15,-15 4 14-15,-4-5-14 16,1-4 7-16,7-5 0 15,12-7-5-15,8-7 5 16,7-1-4-16,0-2 1 16,0 0 3-16,0 0-18 15,4 0 18-15,12 1 0 0,4 2-6 16,0 2 13-16,2 1-8 16,-4 0 1-16,1 1 0 15,0-1 7-15,-2 1-7 16,1 0-20-16,-2 0-8 15,2-4-100-15,-1-3-156 16</inkml:trace>
  <inkml:trace contextRef="#ctx0" brushRef="#br0">23639 9962 84 0,'0'0'11'0,"0"0"-8"15,0 0 50-15,0 0 95 16,0 0-23-16,0 0-75 16,52-26-25-16,-33 9 58 15,-1 0-55-15,3-4-11 16,-1-4 6-16,-1 1-15 15,-1-2-8-15,-6 2 0 16,-1 2 0-16,-6 2-1 16,-2 1 1-16,-3 5 0 0,0 4-4 15,0 4-10 1,0 6 3-16,0 0-13 0,0 2-12 16,-4 14 16-16</inkml:trace>
  <inkml:trace contextRef="#ctx0" brushRef="#br0" timeOffset="236250.7295">24709 9710 206 0,'0'0'20'0,"0"0"-4"16,0 0-16-16,0 0 83 15,0 0-25-15,-56 79 35 16,47-57-56-16,3 2-1 16,0-4 44-16,3 1-77 15,1-2 11-15,2 0 0 16,0-2-12-16,0-3 2 16,5-1-4-16,6-3-17 15,3-1 11-15,2-4-74 16,0-4-43-16,-1-1-138 0</inkml:trace>
  <inkml:trace contextRef="#ctx0" brushRef="#br0" timeOffset="236648.4642">24781 9948 238 0,'0'0'124'0,"0"0"-37"15,0 0-67-15,0 0 78 16,0 0-5-16,0 0-38 15,-24 0-10-15,24-4-34 16,0-6-6-16,4-2 0 16,7-2-5-16,-2 4 0 0,-4 4-4 15,-2 4 10 1,-2 2-21-16,-1 0 15 0,0 0-38 16,0 0 35-16,0 10-31 15,0 4 34-15,0 0 6 16,0-1-3-16,0-3 3 15,0-1-6-15,0-4 0 16,0-1-2-16,2-4 3 16,6 0-1-16,2 0 0 15,2-4 4-15,1-5-1 16,-5 4-3-16,-4 2 0 16,-1 3-13-16,-3 0 13 15,0 0 0-15,0 0-5 16,2 0-35-16,1 0 11 15,3 3-42-15,1 2-39 0,3-5-43 16</inkml:trace>
  <inkml:trace contextRef="#ctx0" brushRef="#br0" timeOffset="236886.7854">24946 9804 350 0,'0'0'50'0,"0"0"-23"16,0 0-26-16,0 0 24 16,0 0 21-16,0 0-29 15,52 43 40-15,-45-26-23 0,-2 0-23 16,-5 4 37-16,0-1-48 16,0 3 0-16,-14 2 11 15,-7 4-11-15,-4-2-15 16,-6 4-58-16,-4-7-69 15,-3-6-142-15</inkml:trace>
  <inkml:trace contextRef="#ctx0" brushRef="#br0" timeOffset="237929.4279">23812 9986 164 0,'0'0'319'16,"0"0"-223"-16,0 0-95 16,0 0 37-16,48-72-33 15,-27 51-5-15,-1-1 47 16,1-2-39-16,-3 1-8 15,-2-1 19-15,-6-2-17 16,-2 2 39-16,-1 2-41 16,-4 3 4-16,-1 4 16 15,-2 8-19-15,0 5-1 0,0 2 0 16,0 0-26 0,0 0 24-16,0 21-21 0,-8 8 23 15,-3 5-8-15,3 1 17 16,5-1-9-16,3-4 1 15,0-5 7-15,0-6 8 16,2-3-16-16,7-3 0 16,2-6 0-16,3-2 12 15,5-5-12-15,4 0 27 16,6 0-21-16,-3-11 2 16,-2-3-8-16,-4 0 0 15,-6 3-16-15,-4 3 10 16,-7 5 6-16,-3 1-3 0,0 2-13 15,0 0 6 1,0 3-26-16,-6 11 36 0,-5 4-10 16,5 1 24-16,0-3-20 15,6-6 6-15,0 0 0 16,0-8 7-16,2 1-7 16,10-3 0-16,8 0 26 15,-2 0-26-15,4-5 0 16,-3-6-1-16,-5 2-20 15,-4 0 21-15,-6 8-46 16,-2 1-40-16,0 0-63 16,0 6 16-16,2 5-19 15</inkml:trace>
  <inkml:trace contextRef="#ctx0" brushRef="#br0" timeOffset="239526.7575">23192 9557 245 0,'0'0'2'15,"0"0"83"-15,0 0-85 16,0 0 4-16,-83 10-3 16,59 24 25-16,-1 14 39 0,1 14 13 15,5 12-50-15,1 10 28 16,7 7-56-16,5 3 6 16,6 9 8-16,2-4-14 15,21-7 0-15,14-8-16 16,12-18-30-16,17-15 17 15,16-15-89-15,15-17-3 16,7-19-139-16</inkml:trace>
  <inkml:trace contextRef="#ctx0" brushRef="#br0" timeOffset="240088.3541">24829 9266 435 0,'0'0'0'16,"0"0"11"-16,0 0 5 15,0 0-11-15,98 7 6 16,-69 13 43-16,3 6-14 16,4 11 13-16,3 9-34 15,2 8-15-15,3 5 55 16,-3 7-50-16,-4-1-2 0,-4 7 23 15,-9 4-23 1,-13 2-6-16,-11 3-1 0,0 0 0 16,-28 0-9-16,-9 0 9 15,-8 3-12-15,-8-3 8 16,-7 5-59-16,-10-1-44 16,-9-2-150-16</inkml:trace>
  <inkml:trace contextRef="#ctx0" brushRef="#br0" timeOffset="242241.1948">14115 12342 105 0,'0'0'18'0,"0"0"29"15,0 0 12-15,-92 2 18 16,80-2-46-16,3 0 32 15,3 0 7-15,0 0-26 16,3 0 10-16,1 0-45 0,1 0-6 16,-1 0 18-16,1 0-11 15,1 0-10-15,0 0 0 16,0 0 12-16,12 3-1 16,23-2-2-16,16-1 5 15,14 0 30-15,7 0-43 16,3-1-1-16,0-7 2 15,-5-5 9-15,-3 2-10 16,-4-1-1-16,-5 0 0 16,-5 1 2-16,-8-2 9 15,-3 4-18-15,-11-2 7 0,-6 1-6 16,-9 3 4-16,-14 3-84 16,-2 2-51-16,-18-1-143 15</inkml:trace>
  <inkml:trace contextRef="#ctx0" brushRef="#br0" timeOffset="242589.8265">13981 12468 400 0,'0'0'48'16,"0"0"-48"-16,0 0 4 15,0 0-4-15,98 0 22 16,-46-1 16-16,8-11 32 15,5-5-58-15,9 0-6 16,-3-1 19-16,-2 0-23 16,-3 1-2-16,-3 4 0 15,-5-1 8-15,-2 6-30 0,-11 2 19 16,-8 4-61 0,-13 2-37-16,-15 0-145 0</inkml:trace>
  <inkml:trace contextRef="#ctx0" brushRef="#br0" timeOffset="244085.299">14172 15791 404 0,'0'0'6'15,"0"0"-1"-15,0 0-10 16,0 0 10-16,0 0 28 15,109 17-13-15,-75-17 15 16,0 0 20-16,2 0-43 16,0 0-6-16,0 0-6 15,-2-3 11-15,-1 2-23 0,-5-4-22 16,-7 3-111-16,-12-1-51 16</inkml:trace>
  <inkml:trace contextRef="#ctx0" brushRef="#br0" timeOffset="244241.1411">14275 15799 502 0,'0'0'0'15,"0"0"-70"-15,79 3 14 16,-32-3-166-16</inkml:trace>
  <inkml:trace contextRef="#ctx0" brushRef="#br0" timeOffset="248578.7477">13650 12441 60 0,'0'0'31'15,"0"0"22"-15,0 0 50 16,0 0-77-16,0 0 24 15,0 0 9-15,0 0-4 16,0 0 13-16,-17-18-19 16,17 18-30-16,0 0 11 15,0 0-27-15,0 0-3 16,0 0 3-16,6 0 6 0,14 0-4 16,10 0-1-16,10 0 0 15,3 0 15-15,8 0-19 16,4-4 0-16,0-4 6 15,2-2 2-15,0-2-16 16,-5 1 8-16,-7 1 0 16,-5 3-20-16,-8 1 13 15,-6 4-26-15,-12 0-44 16,-10 1-105-16,-4-1-125 16</inkml:trace>
  <inkml:trace contextRef="#ctx0" brushRef="#br0" timeOffset="248863.5724">13586 12518 98 0,'0'0'126'0,"0"0"-83"16,0 0-4-16,0 0 45 16,0 0-31-16,80 0-1 15,-47-3 9-15,6-1-56 0,3-2 34 16,5 1-39-16,4-1 8 16,-2 1-35-16,2 3 7 15,-5-5-117-15,-7-3-194 16</inkml:trace>
  <inkml:trace contextRef="#ctx0" brushRef="#br0" timeOffset="251235.8639">23505 9875 166 0,'0'0'75'16,"0"0"47"-16,0 0-23 15,58-86-41-15,-55 66 47 16,-3 4-42-16,0 6-13 16,0 0 42-16,-10 8-71 15,-1 2-17-15,-4 0-4 16,-7 16 1-16,-11 16 0 16,-5 8-1-16,0 5 0 15,7-1-7-15,11-5 7 16,8-8 0-16,11-10-2 0,1-6 17 15,0-5-35-15,0-3 20 16,4-7-14-16,5 0-5 16,3 0 10-16,6-8 9 15,0-15 0-15,3-7 0 16,-6-1-1-16,-5-1 1 16,-6 3 0-16,-4 12-23 15,0 5 23-15,0 7-8 16,-4 5 3-16,-14 0-10 15,-5 17-5-15,0 8 20 16,-1 3 0-16,8-3-10 16,8-3 13-16,8-8-3 0,0-4 0 15,5-5 4-15,17-5-7 16,9 0 3-16,13 0 0 16,8-15 8-16,6-4-8 15,-1-1-9-15,-5-2-10 16,-12 2-56-16,-12 4 39 15,-14 4-31-15,-9 4 47 16,-5 4 1-16,-10 4 19 16,-22 0-16-16,-11 5 14 15,-4 11 4-15,4 1 8 16,17-3-10-16,13-3 0 16,13 2 0-16,6-1 25 15,30 2-25-15,20-3 65 0,22-5-52 16,25-2 17-16,14-4-29 15,7 0-1-15,3 0 4 16,-7-9-1-16,-13-6-3 16,-14 1 0-16,-19-3 7 15,-23 1-8-15,-21 3 1 16,-17 1 0-16,-13 0-14 16,-19-1 11-16,-33 1-17 15,-23 3-35-15,-24 6 3 16,-20 3 52-16,-24 0-48 15,-15 4 0-15,-9 14 10 16,3-3-29-16,32-1 67 0,38-4 83 16,39-6-13-1,33 2-11-15,22 2-59 0,0 6-2 16,28 3-10-16,23 2 13 16,19-3-1-16,21-4 21 15,15-4-18-15,9-8 16 16,1 0-19-16,-8 0 0 15,-13 0 10-15,-23-7-8 16,-23 0-2-16,-27 1 0 16,-20-2 3-16,-2 0 7 15,-37 0-10-15,-23 3-21 16,-23 4 17-16,-21 1 8 16,-15 0-8-16,-5 11-9 15,15 6 13-15,26-2-5 16,28 1 5-16,32-1 0 0,23 4 16 15,9-2-16-15,33 2 0 16,24-8 0-16,19-9 9 16,18-2 6-16,13-5-15 15,-3-14 0-15,-7-3-7 16,-15-2 7-16,-18-5-5 16,-23 1-2-16,-24 0 4 15,-24 0-19-15,-10 3 18 16,-41 5-39-16,-16 6 41 15,-18 5-18-15,-16 6 20 16,-6 3-5-16,2 0 12 16,14 1-16-16,26 7 25 15,24 2 1-15,25 0 6 0,14 1-23 16,17 4 0 0,26 1-2-16,18-5 14 0,17-3-12 15,10-6 0-15,3-2-1 16,-3 0-10-16,-13-3 6 15,-11-7 5-15,-17-1 0 16,-13 0 3-16,-21-3-6 16,-13 2 3-16,-12 0 0 15,-24 0-12-15,-16 5 11 16,-15 7-3-16,-18 0 4 16,-17 23-60-16,-8 5-7 15,-9 0-190-15</inkml:trace>
  <inkml:trace contextRef="#ctx0" brushRef="#br0" timeOffset="253459.2489">13684 12475 390 0,'0'0'12'0,"0"0"13"16,0 0 37-16,0 0-62 16,0 0 0-16,0 0 12 15,0 0-5-15,-10-14 27 16,17 13-34-16,12 1 18 16,8 0-13-16,4-2-5 15,5 2 0-15,4 0 3 16,7 0 1-16,1 0-4 15,4-5 0-15,2 2 0 16,2-3 1-16,-3 1-1 0,-3-1-6 16,-1 1 5-16,-4-2-27 15,-7 0-32-15,-8-2-65 16,-11 1-139-16</inkml:trace>
  <inkml:trace contextRef="#ctx0" brushRef="#br0" timeOffset="253727.7858">13884 12512 305 0,'0'0'19'16,"0"0"-15"-16,94-27 1 15,-48 17-5-15,5-3 0 16,-2 1 4-16,0 3-4 16,4-1 0-16,5 4-25 15,-2-3-134-15</inkml:trace>
  <inkml:trace contextRef="#ctx0" brushRef="#br0" timeOffset="261056.7474">11361 16358 42 0,'0'0'57'0,"0"0"-57"15,16-88-67-15</inkml:trace>
  <inkml:trace contextRef="#ctx0" brushRef="#br0" timeOffset="263550.3197">13712 15157 156 0,'0'0'117'0,"0"0"-12"16,0 0-34-16,0 0 2 0,0 0 12 15,0 0-35-15,0 0 11 16,0-2-11-16,0-2-31 15,0-2 42-15,-3 1-40 16,2-2-19-16,-1-2 21 16,-1 0-8-16,2-6-7 15,-1-1-8-15,2-2 4 16,0 3 4-16,0-2-8 16,0 0 0-16,0 1 4 15,0 2-2-15,0-1-1 16,8-1-1-16,-2 2 0 15,7 0-15-15,-1 2 15 16,0 4-1-16,0 4-9 0,-1 1 5 16,-4 3-4-1,2 0-3-15,0 1 12 0,0 13-15 16,0 0 15-16,-2 1 0 16,-1 2-7-16,-3 0 10 15,0-2-3-15,-1 0 0 16,-2-4 6-16,0 1-6 15,1-2 0-15,-1-4 0 16,2-3 1-16,-2 0 6 16,0 0-7-16,0-3 0 15,0 0 0-15,0 0 4 16,0 0-4-16,0 0 0 0,1 0 6 16,-1 0-2-1,3 0 0-15,-3 0-4 0,3-3 5 16,0-4-17-16,3 0 12 15,-1 1-6-15,1 1 0 16,1 1 12-16,-4 4-10 16,0 0 4-16,-2 0 0 15,4 0-14-15,2 0 14 16,4 3 0-16,2 6-6 16,2 1 12-16,2-3-12 15,-4 0 6-15,3-3 0 16,-4-3 4-16,2-1-4 15,-5 0-16-15,0 0 12 16,1 0-72-16,-2 0-27 16,-2-15-70-16</inkml:trace>
  <inkml:trace contextRef="#ctx0" brushRef="#br0" timeOffset="264021.4501">13733 14689 324 0,'0'0'44'0,"0"0"25"16,0 0-19-16,0 0-32 15,0 0 26-15,0 0-38 16,-56-24 4-16,42 24 20 15,-1 0-23-15,0 14-3 16,-1 6-4-16,1 10 0 0,-4 14 19 16,5 9-9-16,-2 13-4 15,5 7 34-15,2-1-36 16,6-3 5-16,3-3-9 16,0-6 0-16,0-6 10 15,18-6-10-15,6-7-49 16,7-5 11-16,10-6-35 15,8-8-62-15,5-10-81 16</inkml:trace>
  <inkml:trace contextRef="#ctx0" brushRef="#br0" timeOffset="264742.6717">15255 14900 417 0,'0'0'42'0,"0"0"-42"15,0 0 3-15,0 0-3 16,0 0 52-16,58 84-34 16,-28-59 19-16,4 3-6 15,3 4-17-15,5-1 23 16,-5 3-22-16,-1 4-10 15,-8 3 12-15,-4 5-2 16,-9 3-15-16,-5 1 20 0,-10 0-14 16,0-3-6-1,-8 2-2-15,-13-3 2 0,-8 0-12 16,-2-2-6-16,-3-5-30 16,-5-3 5-16,-1-5-76 15,-5-4-26-15,-4-12-106 16</inkml:trace>
  <inkml:trace contextRef="#ctx0" brushRef="#br0" timeOffset="266986.9805">21270 11081 125 0,'0'0'105'0,"0"0"-35"0,0 0 12 16,0 0-80-16,0 0 2 15,0 0-4-15,0 0 4 16,0 0-2-16,0 0-2 16,0 0-2-16,0 0-14 15,0 0-43-15,0 0-136 16</inkml:trace>
  <inkml:trace contextRef="#ctx0" brushRef="#br0" timeOffset="267468.7762">21270 11081 295 0,'5'37'82'0,"-5"-37"-13"15,0-6 0-15,0-5-23 16,0-3-27-16,1-3 60 15,7-2-67-15,4 1-1 16,0 2 6-16,4 0-17 16,-1 7 0-16,-2 1 0 15,-4 5 11-15,-3 3-19 16,-3 0 8-16,3 8 0 16,-5 8-21-16,1 6 21 15,-2-2 0-15,0 1-2 16,0-2 5-16,-3-5-11 15,-3-5 8-15,5-2 0 16,1-6 11-16,0-1-8 16,0 0-3-16,0 0 0 0,0 0 9 15,0-4-2-15,15-10-7 16,1-2-2-16,2 2-11 16,-3 4 13-16,-5 4 0 15,-1 6 0-15,0 0 6 16,1 0-24-16,1 0 18 15,1 5 0-15,-3 1 5 16,1 2-2-16,2 0-3 16,0-2 0-16,0-3 11 15,3 3-10-15,-1-4-1 16,2 0-23-16,-1-2-1 16,4 0-101-16,-3 0-94 0</inkml:trace>
  <inkml:trace contextRef="#ctx0" brushRef="#br0" timeOffset="268239.4277">21744 11054 372 0,'0'0'49'0,"0"0"68"15,0 0-100-15,0 0 22 16,0 0-11-16,0 0-27 16,26-49 48-16,-11 33-49 15,6-4 0-15,-2 3 12 16,1-4-12-16,-3 1 0 0,-3 0-2 16,1 1 7-1,-8 0-6-15,-1 2 1 0,-1 3 0 16,-4-1-6-16,2 4 15 15,-3 3-16-15,2 3 7 16,-2 2 0-16,0 3-12 16,1 0 12-16,-1 0-8 15,0 0 2-15,0 0 7 16,0 0-1-16,0 0 0 16,0 0 2-16,0 0-3 15,3 0 1-15,-2 0-7 16,4 0-5-16,1 0 11 15,5 9 1-15,-1 4 0 0,0 1 5 16,-1 0-5 0,-4 3 0-16,4-3 0 0,-5 0-1 15,-2 0 5-15,-2-2-4 16,0-2 0-16,0 1 13 16,0-5-15-16,0-3 2 15,0-1 0-15,0-2 13 16,0 0-9-16,0 0 1 15,0 0-2-15,0-2 7 16,0-7-8-16,0-3-2 16,3 4-20-16,1 3 16 15,-2 2 4-15,-2 3-1 16,0 0 1-16,0 0 0 16,1 0-25-16,2 0 20 0,-1 0-85 15,2 8-16-15,-4-2-180 16</inkml:trace>
  <inkml:trace contextRef="#ctx0" brushRef="#br0" timeOffset="269008.9917">21871 10946 462 0,'0'0'30'15,"0"0"18"-15,0 0-9 16,0 0-39-16,35-91 0 0,-13 66 27 16,0 0-17-1,-2 0-2-15,-2 2-8 0,-5 1 3 16,-3 2-1-16,-4 6 0 16,-3 6-2-16,-1 5 0 15,-2 3 10-15,0 0-17 16,0 6 7-16,-6 16 0 15,-9 7-6-15,3 4 6 16,-1 3 0-16,10-3 8 16,3-9-7-16,0-3 1 15,0-1-2-15,13-6 7 16,-1-4 12-16,4-4-13 0,3-3-5 16,3-3 27-1,3 0-26-15,-1 0 7 0,-3 0-9 16,-3-4 1-16,-8 0-11 15,-5 3 10-15,-5 1 0 16,0 0-12-16,0 0 1 16,-3 5-2-16,-12 13 10 15,-4 6 3-15,2 3 8 16,4 0-8-16,5-6 0 16,8-5 10-16,0-4-5 15,0-3 8-15,0-6-13 16,3-2 2-16,5-1 43 15,2 0-45-15,2 0 0 16,3-3 4-16,-3-10-4 16,-5-1-4-16,-2-1-35 0,-5-1-30 15,0 3 55-15,0 1-43 16,-9 3 18-16,-5 4 35 16,1 5-31-16,1 0 26 15,3 0-4-15,3 0 13 16,2 0-12-16,2 4 12 15,2 2 0-15,0 0 10 16,0-2-1-16,6-2 28 16,7 0-14-16,4-2-18 15,4 0 35-15,3 0-40 16,-2 0 0-16,4 0 2 16,-1-3 6-16,2-2-16 0,2-3-5 15,4 0-37-15,-4-4-55 16,-1-5-271-16</inkml:trace>
  <inkml:trace contextRef="#ctx0" brushRef="#br0" timeOffset="269432.5065">22461 10917 340 0,'0'0'16'15,"0"0"-14"-15,0 0-1 16,0 0-2-16,0 0-4 0,-63 80 5 16,63-66 30-1,0-4-21-15,0-2-4 0,3-4 28 16,7-4 15-16,4 0-11 16,-1 0-10-16,4-3-20 15,0-9 6-15,-5-1-13 16,0 0 0-16,-6 2 7 15,-1 2 1-15,-4 5-3 16,-1 3-5-16,0 1 0 16,0 0-1-16,0 17 1 15,-7 8 0-15,-6 8 21 16,-1-1 0-16,1-3-7 0,7-5-14 16,3-5 0-1,3-6 11-15,0-8-11 0,0-1 0 16,0-4 9-16,0 0-6 15,14 0 19-15,8-11-22 16,8-9-18-16,4 0 18 16,1-4-113-16,-5-2-144 15</inkml:trace>
  <inkml:trace contextRef="#ctx0" brushRef="#br0" timeOffset="270269.114">22726 11093 599 0,'0'0'29'15,"0"0"24"-15,0 0-9 16,0 0-44-16,0 0 0 15,0 0 11-15,-4-54-9 16,13 43-2-16,2 0 1 16,1-1-1-16,-1 4 1 15,1 0-1-15,-5 5 0 16,-2 3-11-16,2 0 11 0,2 0-2 16,-1 6-1-1,-4 7 1-15,1 4-6 0,-2 0 8 16,-3 0 0-16,1-2-6 15,1-5 9-15,-2-3-3 16,4-2 0-16,-3-2 3 16,2-3-5-16,-1 0 2 15,2 0 0-15,5 0 12 16,5-3-10-16,1-7-2 16,1 0 11-16,-2 2-11 15,-1 2-8-15,-1 1-54 16,2 2-37-16,0-4-91 15</inkml:trace>
  <inkml:trace contextRef="#ctx0" brushRef="#br0" timeOffset="270661.4584">23472 10822 362 0,'0'0'80'15,"0"0"-57"-15,0 0-23 16,0 0 10-16,0 0 3 16,26 79 74-16,-19-54-41 15,-3 1-31-15,-1-1 28 16,-1-3-43-16,-2 1 0 15,0-3 1-15,0-2-1 0,-3-2-17 16,-11-2-78-16,-7-8-143 16</inkml:trace>
  <inkml:trace contextRef="#ctx0" brushRef="#br0" timeOffset="270836.3195">23407 10989 512 0,'0'0'17'0,"0"0"20"16,0 0-37-16,0 0 0 16,0 0 34-16,0 0-33 15,72-3 7-15,-45 3-8 16,3 0-12-16,1 0-39 16,-2-4-215-16</inkml:trace>
  <inkml:trace contextRef="#ctx0" brushRef="#br0" timeOffset="271320.9038">23819 11057 360 0,'0'0'30'0,"0"0"50"16,0 0-23-16,0 0 10 15,0 0 36-15,0 0-74 16,-6-15-11-16,6 2 43 16,3-2-53-16,8-2 0 0,4-2-8 15,0 2 6-15,1 0-8 16,3 3 2-16,-1 2 0 16,0 3 1-16,-3 3 1 15,0 2-4-15,-3 2-7 16,-3 2 9-16,0 0-3 15,-3 0 3-15,-3 6-10 16,0 5-9-16,-2 5 17 16,-1 0 2-16,0-2 0 15,0 1 3-15,0-5-8 16,0-1 5-16,0-4 0 16,0-3 2-16,0-2 0 0,0 0-2 15,0 0 0-15,0 0 11 16,0 0 22-16,2-6-33 15,6-7 0-15,0 3 0 16,-3-4 0-16,1 4-17 16,-2 2-26-16,1 3-78 15,-5-2-51-15,0 4-304 16</inkml:trace>
  <inkml:trace contextRef="#ctx0" brushRef="#br0" timeOffset="272001.458">23837 10972 513 0,'0'0'11'0,"0"0"52"16,0 0-8-16,0 0-52 16,44-89 14-16,-16 66-12 15,2-3 3-15,0-1 7 16,-2 2-15-16,-6 3 0 15,-8 2 12-15,-5 7-6 16,-7 7-6-16,-1 3 13 16,-1 3-10-16,0 0-6 15,0 5-4-15,-11 13 7 16,-5 8 0-16,-1 3 1 0,5-3-1 16,4-4 0-1,8-3 3-15,0-7-14 0,0-2 13 16,11-2-2-16,8-2 29 15,4-3-27-15,4-3-1 16,-2 0-1-16,-1 0 8 16,-6 0-5-16,-5-1-3 15,-7-3 0-15,-2 4-7 16,-4 0 7-16,0 0-9 16,-2 0 4-16,-16 11 5 15,0 7-9-15,2 2 9 16,5-2 0-16,7-4-1 15,4-3 4-15,0-3-3 0,0-4 0 16,0-2 3-16,7 0 2 16,2-1-5-16,3-1 0 15,-4 0-6-15,-4 0 7 16,1 0-1-16,-4-3 0 16,-1-1-2-16,0 2-11 15,0 2 13-15,0 0 0 16,0 0-2-16,0 0 2 15,0 0-3-15,0 0 3 16,5 0 0-16,0 0-12 16,6 4 12-16,5 0 0 15,4-3-11-15,8-1 7 16,2 0-21-16,1 0-41 16,-2-12-83-16,-1-7 45 0,-3-3-52 15,-1-3-24-15</inkml:trace>
  <inkml:trace contextRef="#ctx0" brushRef="#br0" timeOffset="272154.0516">24508 10751 345 0,'0'0'147'15,"0"0"-139"-15,0 0 4 16,0 0 10-16,0 0 32 16,52 79-3-16,-33-53-51 15,-1 0 3-15,1 0-1 16,-6-3-2-16,-7 3-33 15,-6-2-100-15,-10-6-126 16</inkml:trace>
  <inkml:trace contextRef="#ctx0" brushRef="#br0" timeOffset="272726.3823">21057 10894 567 0,'0'0'5'0,"0"0"2"16,0 0-4-16,0 0 3 16,0 107-6-16,0-61 0 15,0 5 4-15,3 4 7 16,13 3-11-16,8 0 0 16,9 1-7-16,17-6-68 0,12-12-184 15</inkml:trace>
  <inkml:trace contextRef="#ctx0" brushRef="#br0" timeOffset="366024.8938">1175 2760 317 0,'0'0'25'0,"0"0"-14"16,0 0-5-16,0 0 1 15,0 0-7-15,99-18 31 0,-70 16-24 16,2 2 3-16,7 0 10 16,3 0-9-16,2 0 19 15,9 4-30-15,5 4 4 16,14-1 28-16,9-2-28 15,6 2 2-15,5 2-6 16,0 2 15-16,-3 1-11 16,-3 0-4-16,-6-4 0 15,-3-1 6-15,-4-7-3 16,-6 0-3-16,-4 0 0 16,-7 0 4-16,-7-10 10 15,-12-4-14-15,-6 2-13 16,-5-1 5-16,-10 1-37 15,-12 3-54-15,-3 1-62 16</inkml:trace>
  <inkml:trace contextRef="#ctx0" brushRef="#br0" timeOffset="366363.6312">1444 2909 292 0,'0'0'16'16,"0"0"-11"-16,0 0 2 0,0 0 3 16,0 0 3-16,0 0-11 15,49-15 56-15,-16 15-21 16,9 0 22-16,13 0-30 15,9 6-25-15,8-1 50 16,10-3-54-16,5 3 3 16,8-3 17-16,5 5-12 15,-5 1-7-15,-1 2-1 16,-10-1 7-16,0 3-37 16,-1-4 29-16,-6 2-53 15,1 1-19-15,-8 1-123 16</inkml:trace>
  <inkml:trace contextRef="#ctx0" brushRef="#br0" timeOffset="370822.2531">12407 10602 6 0,'0'0'0'0</inkml:trace>
  <inkml:trace contextRef="#ctx0" brushRef="#br0" timeOffset="371332.1937">12306 10555 95 0,'0'0'109'0,"0"0"-47"16,0 0 32-16,0 0-39 15,0 0 6-15,0 0 22 16,-7 8-49-16,7-8-13 16,0 0-7-16,0 0-5 15,0 0 17-15,0 0-26 16,0 2 0-16,4-2-4 16,9 0 10-16,8 3-6 15,3-3 0-15,3 0 1 16,-2 0 10-16,1-3-11 15,2-4 0-15,-4 0-7 16,-5-1 4-16,-1 4-11 16,-6-1-25-16,-5 3-16 0,-5 2 23 15,-2 0-76-15,0 0-9 16,-3 2-5-16,-15 9 2 16</inkml:trace>
  <inkml:trace contextRef="#ctx0" brushRef="#br0" timeOffset="371512.6256">12331 10634 54 0,'0'0'85'15,"0"0"-18"-15,0 0-7 16,0 0 19-16,0 0-47 16,0 0-8-16,63-13 12 15,-21-4-34-15,7-2 33 0,6 2-35 16,3 0-11-16,1 5-33 15,-6-1-162-15</inkml:trace>
  <inkml:trace contextRef="#ctx0" brushRef="#br0" timeOffset="372489.6771">12926 13810 212 0,'0'0'55'16,"0"0"-17"-16,0 0-15 15,0 0-18-15,0 0 1 16,0 0 72-16,-1 0-66 16,1 0 12-16,15 0-9 15,6 0 2-15,4 0-3 16,5 0-11-16,3 0-3 15,1 0 16-15,3 0 1 16,-1 0-17-16,0 0 0 0,0 0 3 16,-5-2 6-1,-4 2-9-15,-5-3-5 0,-8 3-17 16,-6 0-4-16,-8 0-15 16,0 0-48-16,-11 0-32 15,-19 0-99-15</inkml:trace>
  <inkml:trace contextRef="#ctx0" brushRef="#br0" timeOffset="372824.0273">12886 13822 299 0,'0'0'103'16,"0"0"-101"-16,0 0 0 0,0 0 9 15,0 0-11-15,0 0 52 16,-8 0 0-16,8 0 16 16,0 0-68-16,0 0 6 15,0 0 16-15,0 0-17 16,16 0-5-16,6 0 10 16,8 0-4-16,3 0 29 15,1 0-35-15,2 0 5 16,-4 0 2-16,0 0-5 15,-4 0-2-15,-2 0 0 16,-3 0-12-16,-3 0 10 16,-4 0-62-16,-1 0-29 0,-5 0-41 15,-5 0-248-15</inkml:trace>
  <inkml:trace contextRef="#ctx0" brushRef="#br0" timeOffset="415059.1651">6411 15083 372 0,'0'0'7'0,"0"0"36"16,0 0-6-16,0 0-35 15,0 0 20-15,0 0-14 16,0 0 32-16,0 0 35 15,1-56-25-15,-1 56-19 0,0 0-2 16,0 0-23-16,0 0 55 16,0 0-61-16,0 0 0 15,0 2 3-15,0 10-2 16,0 1-1-16,0 2 0 16,0-4 6-16,0-3-2 15,0-5-4-15,0-1 0 16,0-2 3-16,0 0 1 15,0 0-4-15,0 0 0 16,2 0 0-16,-2 0 22 16,0 0-22-16,0 0 2 15,0 0 32-15,0 0-31 0,0 0 31 16,0 0 5-16,0 0-38 16,0 0 64-16,0 0-59 15,-2 0 15-15,1 0 14 16,-1 0-34-16,2 0 14 15,-1 0-15-15,-2 0-1 16,3 0-9-16,0 0 10 16,0 0 0-16,0 0-10 15,0 0 21-15,0 0-16 16,0 0 5-16,0 0-6 16,0 0-17-16,0-9 6 15,0-4 1-15,0-1-12 16,0-6-24-16,0 10 33 0,0 3-9 15,0 5-21-15,0 2 26 16,0 0-80-16,0 9-40 16,0 15 61-16,0 5-19 15,4 3-122-15</inkml:trace>
  <inkml:trace contextRef="#ctx0" brushRef="#br0" timeOffset="415920.5501">7986 14991 306 0,'0'0'37'16,"0"0"81"-16,0 0-64 15,0 0-13-15,0 0 18 16,0 0-3-16,-43-18 15 16,40 16-36-16,1 2-16 15,1 0 19-15,-1 0-36 16,-1 0-2-16,-1 11 4 16,-3 8-1-16,1 5-3 15,1-4-7-15,2-2 7 16,3-5 2-16,0-3-1 15,0-6-1-15,0-3 0 0,0-1 6 16,0 0-12-16,0 0 6 16,0 0 0-16,3 0-23 15,5-5 24-15,0-6-1 16,-3-2 0-16,-4 2-1 16,-1 2 1-16,0 1 0 15,0 1 0-15,-6 0 4 16,-2 5-3-16,1 2-1 15,2 0 0-15,0 0 0 16,2 0-13-16,3 13-103 16,0 0-73-16,11-6-67 15</inkml:trace>
  <inkml:trace contextRef="#ctx0" brushRef="#br0" timeOffset="416702.9615">9466 14516 168 0,'0'0'132'16,"0"0"-62"-16,0 0 38 16,0 0-3-16,0 0-47 15,0 0-4-15,0 0-5 0,0 0-13 16,0 0-11-1,0 0-25-15,-3 9 0 16,-3 2-2-16,1 1 4 0,2-1-2 16,2-2 0-16,1-4 4 15,0-2-18-15,0 0 14 16,3-3-1-16,7 0-22 16,5 0 20-16,0-1 3 15,-2-7 0-15,-5-1 1 16,0 1 8-16,-7-2-9 15,-1 6 0-15,0-2-6 16,0 2 6-16,0 1-1 16,-6 3-7-16,1 0-40 15,1 3 4-15,4 14-83 16,0 2-35-16,4-3-52 0</inkml:trace>
  <inkml:trace contextRef="#ctx0" brushRef="#br0" timeOffset="417330.5257">10855 14307 512 0,'0'0'96'0,"0"0"-38"0,0 0 29 15,0 0-68-15,0 0-7 16,0 0 22-16,0 7-28 15,0 1-5-15,0 8-1 16,0 5 0-16,0 2 31 16,0-4-26-16,0-4-4 15,3-6 3-15,-2-4-4 16,1-2 0-16,1-3 0 16,-3 0 12-16,0 0-16 15,1 0 4-15,3 0 0 16,-2 0 4-16,-1-6-3 15,-1-1 12-15,0 4-13 0,0 2 2 16,0-1 7-16,-7 2-9 16,0 0-30-16,0 0 5 15,4 16-52-15,3 6-24 16,3-2-69-16,21-9-231 16</inkml:trace>
  <inkml:trace contextRef="#ctx0" brushRef="#br0" timeOffset="418123.5245">12136 14359 309 0,'0'0'47'15,"0"0"65"-15,0 0-21 16,0 0-48-16,0 0 52 15,0 0-19-15,-3-37-20 16,1 37 11-16,1 0-52 16,1 0-4-16,-2 0-11 15,-1 3 0-15,0 10-10 16,-1 1 10-16,4 1 0 16,0-3 0-16,0-5 4 15,0-2-8-15,0-2-10 16,0-3 6-16,0 2-16 15,0-2 21-15,0 0 3 16,0 0 6-16,0 0-3 0,0 0 6 16,0 0-9-16,0-5 0 15,-9 3 17-15,2 1-17 16,-1 1 0-16,0 0-8 16,1 0 4-16,4 6 0 15,3 11-80-15,0 3-39 16,27 1 49-16,7-5-162 15</inkml:trace>
  <inkml:trace contextRef="#ctx0" brushRef="#br0" timeOffset="419252.1268">16369 15079 340 0,'0'0'76'0,"0"0"33"16,0 0-35-16,0 0-22 0,0 0 51 16,0 0-45-16,0-3 20 15,0 3-28-15,0 0-43 16,0 0 21-16,0 0-28 15,0 0 0-15,0 0-5 16,0 11 5-16,-2 8 0 16,0 0 0-16,2 1 1 15,0-4-5-15,0-5 4 16,0-3 0-16,5-4 3 16,1-1-2-16,2-3-1 15,3 0 0-15,0 0 3 16,1-7-6-16,0-5 3 15,-7-2 0-15,-1-5-5 0,-4 2 11 16,0-1-6-16,-4 4 0 16,-4 3 2-16,-2 4 22 15,4 4-24-15,-3 3 0 16,-3 0 7-16,1 0-4 16,1 0-6-16,3 10-18 15,7 3-44-15,0 3 7 16,14-2-102-16,21-8-119 15</inkml:trace>
  <inkml:trace contextRef="#ctx0" brushRef="#br0" timeOffset="419992.8955">17301 15028 394 0,'0'0'122'15,"0"0"-21"-15,0 0-40 16,0 0-14-16,0 0-31 16,0 0-10-16,-9 26 20 15,2-9-18-15,-2 2 23 16,0-5-27-16,7-6 6 16,1-4-10-16,1-3 1 15,0-1-1-15,0 0 21 16,0 0-7-16,0 0 1 15,0-10-15-15,6-6 6 0,2-2-15 16,-1 2 9-16,-4 7 0 16,-3 5-4-16,0 2 4 15,0 2-7-15,0 0-2 16,-3 0-16-16,-6 12 20 16,-3 5-3-16,9 5-22 15,3 1-35-15,13-2-77 16,24-5-88-16</inkml:trace>
  <inkml:trace contextRef="#ctx0" brushRef="#br0" timeOffset="420824.8303">19536 15112 267 0,'0'0'107'0,"0"0"-3"16,0 0 4-16,0 0-45 15,0 0 42-15,0 0-49 16,-10 0-3-16,10 0 9 16,-1 0-46-16,-5 0-14 15,0 0-2-15,-1 9 0 16,1 2-7-16,1-2 7 0,2 0 0 15,3-4 4-15,0-1 2 16,0-2-12 0,0-1-8-16,0 0 6 0,0-1-12 15,3 0 14-15,-1 2-4 16,2-2 5-16,-2 0 10 16,-2 0-1-16,0 0-4 15,0-11 0-15,0 1 14 16,-2 0-14-16,-7 1 0 15,0 5 1-15,2 1 1 16,4 1 2-16,3 2-4 16,-2 0-21-16,2 0 17 15,0 9-89-15,5 9 14 0,16-2-39 16,11-5-129 0</inkml:trace>
  <inkml:trace contextRef="#ctx0" brushRef="#br0" timeOffset="421710.6521">21130 15097 41 0,'0'0'235'0,"0"0"-102"16,0 0-11-16,0 0-33 15,0 0-14-15,0 0-38 16,0 0-7-16,0 1 46 16,-6 4-75-16,-5 0 15 15,-2 4-7-15,-4 3-7 16,6 2 20-16,-2 1-22 15,5 2 0-15,5-2 2 16,3 2-2-16,0-3-1 16,0-3 0-16,4-3-8 15,6-3-2-15,3-2 11 16,-3-3 0-16,-1 0-6 0,-2 0 6 16,-2 0 0-16,-3-7 1 15,-2-5 2-15,0-4 8 16,0 0-11-16,-8 3 0 15,-5 5 19-15,4 2-19 16,-3 4 0-16,5 2-2 16,-1 0 7-16,2 0-10 15,1 8-42-15,4 10-27 16,1 4 27-16,0 0-140 16,6-9-279-16</inkml:trace>
  <inkml:trace contextRef="#ctx0" brushRef="#br0" timeOffset="486557.1863">5441 15784 547 0,'0'0'70'0,"0"0"10"16,0 0-71-16,0 0 11 16,0 0-20-16,0 0 0 0,0 0 10 15,-11-4-10 1,11 4 0-16,7 0 16 0,10 0-12 16,8 0-4-16,5 0 0 15,1 0 6-15,8 0 10 16,1-7-16-16,-1-1 0 15,0 1-10-15,-8 1 22 16,0 2-24-16,-7 1-26 16,-6 3-23-16,-6 0-15 15,0 0-164-15</inkml:trace>
  <inkml:trace contextRef="#ctx0" brushRef="#br0" timeOffset="487245.8454">7190 15883 493 0,'0'0'16'0,"0"0"-1"15,0 0 28-15,0 0-37 16,0 0 22-16,0 0 50 0,-45-9-61 16,45 7 9-16,0 2-6 15,0-2-10-15,0 2 6 16,0 0-16-16,0 0 0 16,12 0-11-16,13 0 16 15,8 0-5-15,6 0 6 16,1-4-3-16,0 0 7 15,-5 0-10-15,-2-1 5 16,-4 2-5-16,-3 1 0 16,-4 1-3-16,-5-2-3 0,-4 2 12 15,-1-2-20 1,1 1 5-16,-2-3-30 0,-2 3 25 16,-1-1-42-16,-6 2 20 15,-2-3-54-15,0-3-130 16</inkml:trace>
  <inkml:trace contextRef="#ctx0" brushRef="#br0" timeOffset="487604.8436">7160 15724 228 0,'0'0'28'0,"0"0"-28"15,0 0 4-15,0 0-4 16,0 0 20-16,0 0 49 15,46 1 16-15,-24 3-49 16,7-4 3-16,2 3-2 16,0-1-20-16,1-1 26 15,-3-1-42-15,1 0 12 0,-4 0-9 16,2 0-4 0,-1 0-1-16,-5 0-73 0,-11-3-225 15</inkml:trace>
  <inkml:trace contextRef="#ctx0" brushRef="#br0" timeOffset="488117.7248">5334 15979 377 0,'0'0'141'0,"0"0"-94"16,0 0-43-16,0 0 15 15,0 0-19-15,0 0 0 16,37-4-6-16,-8 2 19 16,11 2-9-16,11 0-4 15,10 0-39-15,9-4-71 16,3-6-254-16</inkml:trace>
  <inkml:trace contextRef="#ctx0" brushRef="#br0" timeOffset="489069.9388">5565 15859 378 0,'0'0'4'0,"0"0"-4"16,0 0-152-16,0 0 133 15,0 0 6-15,0 0 8 0,93 0-100 16</inkml:trace>
  <inkml:trace contextRef="#ctx0" brushRef="#br0" timeOffset="489676.3952">7685 15741 356 0,'0'0'97'16,"0"0"-22"-16,0 0-49 15,0 0-12-15,0 0-5 16,0 0-7-16,-5 0 6 16,5 0 36-16,0 0-37 15,0 0 8-15,0 0-15 16,0 0 21-16,0 0-36 15,0 0 15-15,0 0-15 0,0 0-5 16,0 0-23 0,0 0-29-16,0 0-90 0,0 0-149 15</inkml:trace>
  <inkml:trace contextRef="#ctx0" brushRef="#br0" timeOffset="493011.95">9454 17638 93 0,'0'0'74'0,"0"0"63"16,0 0-53-16,0 0 8 15,0 0 1-15,0 0-39 16,0 0-16-16,-9-10 8 0,9 10-42 16,0 0-4-1,0 0 1-15,0 0 10 0,0 0-11 16,12 0 0-16,18 0 0 16,9 0 10-16,7 1-8 15,5 1 1 1,4 1 2-16,1 1 2 0,1 3-4 15,0-4-3-15,-7-1 0 16,-9 2 0-16,-2-1 10 16,-8 1-10-16,-3 0 0 15,-7-2 4-15,-10 1-6 16,-4-3 2-16,-3 1 0 16,-4-1-12-16,0 0 10 15,0 0-3-15,0 3-36 16,2-3-57-16,10 5 40 15,12 0-67-15,10-5-66 16</inkml:trace>
  <inkml:trace contextRef="#ctx0" brushRef="#br0" timeOffset="493594.4044">12392 17541 360 0,'0'0'115'16,"0"0"-52"-16,0 0 3 16,0 0-1-16,0 0 8 15,0 0 13-15,-4-1-61 16,4 1-17-16,0 0 12 15,0 0-7-15,0 0-13 16,9-1 0-16,10-4 2 16,11 2-8-16,6 1 6 15,0 2-19-15,1 0 12 0,3 0-40 16,5 0-38 0,4 0-47-16,2 0-281 0</inkml:trace>
  <inkml:trace contextRef="#ctx0" brushRef="#br0" timeOffset="494671.2017">17195 17132 516 0,'0'0'46'16,"0"0"-22"-16,0 0-22 15,0 0 17-15,0 0-15 16,0 0 0-16,0 0 24 16,11 8-26-16,13-5 32 15,10 2-33-15,9-1 1 16,5 0 22-16,4 0-24 15,3 1-5-15,2-1-12 16,0 7-47-16,7 2-27 16,4-1-167-16</inkml:trace>
  <inkml:trace contextRef="#ctx0" brushRef="#br0" timeOffset="495200.4059">20753 17254 703 0,'0'0'0'16,"0"0"34"-16,0 0-17 15,0 0 5-15,0 0-20 16,0 0 5-16,49-67 24 0,-19 63-23 16,0 1 7-1,8 3 10-15,4 0-24 0,4 0 4 16,6 4-5-16,-1 2 5 15,3 2 2-15,-2-1-7 16,-1 3-11-16,0-1 5 16,1-1-68-16,1 1-16 15,-3 4-8-15,-4-6-159 16</inkml:trace>
  <inkml:trace contextRef="#ctx0" brushRef="#br0" timeOffset="496869.6345">13160 18672 132 0,'0'0'87'0,"0"0"-5"16,0 0-17-16,0 0-41 16,0 0 28-16,0 0-13 15,-43-9 24-15,39 9 3 16,2 0-28-16,2 0-15 0,0 0 30 15,0 0-47-15,0 0 2 16,0 0-7-16,0 0 7 16,11 0-16-16,7 3 8 15,9 7 0-15,7-2 2 16,9-1 7-16,3-3-13 16,6 2 4-16,2-6-38 15,0 1-15-15,-3-1-109 16,-1 0-190-16</inkml:trace>
  <inkml:trace contextRef="#ctx0" brushRef="#br0" timeOffset="497694.9868">17574 18758 590 0,'0'0'31'0,"0"0"-28"16,0 0-3-16,0 0-2 15,87 0 0-15,-56 0 2 16,-1 0 26-16,0 0-16 15,-2 0-4-15,2 0-6 16,-2 0 0-16,-3 0 2 16,-4 3-2-16,-7 1-14 15,-2 1-39-15,-5 2-97 0,-4-6-171 16</inkml:trace>
  <inkml:trace contextRef="#ctx0" brushRef="#br2" timeOffset="742023.6599">5771 15601 396 0,'0'0'65'0,"0"0"-6"16,0 0-17-16,0 0-4 15,0 0-28-15,0 0 9 16,-22 3 10-16,14 13-8 16,-5 7 47-16,1 4-39 15,-4 4-5-15,-1 0 38 16,-4 2-61-16,-1 1 9 15,2-3 14-15,-2 0-22 16,3-5 12-16,5-5-14 0,3-9 3 16,8-5 9-16,3-4-7 15,0-3-5-15,0 0 0 16,0-5 12-16,8-17 3 16,9-7-15-16,4-5 0 15,-2-1-3-15,4 2 3 16,-3 2-11-16,1 2 6 15,-3 4-1-15,-3 4 4 16,0 3-10-16,0 3 12 16,-5 5-8-16,-1 0 14 15,0 5-6-15,-7 0 0 16,5 1 3-16,-4 4-16 16,0 0 10-16,0 0 3 0,0 0-9 15,3 9 9 1,3 6-3-16,0 5 3 0,-2 5 8 15,2 5 17-15,-4-3-25 16,-4 2 8-16,1-1 5 16,-1-6 1-16,1-1-14 15,-2-5 1-15,0-5 14 16,0-4-21-16,0-3 6 16,0-2 0-16,3-2 5 15,-3 0-5-15,0 0-30 16,0-2 8-16,0-11-56 15,0-1-96-15,0-3-103 16,0 2-62-16</inkml:trace>
  <inkml:trace contextRef="#ctx0" brushRef="#br2" timeOffset="742277.1507">5801 15729 226 0,'0'0'83'0,"0"0"23"16,0 0 10-16,0 0-30 15,0 0-36-15,0 0-11 16,-8-7-14-16,7 14-25 16,0 10 0-16,-1 7 47 15,-1 5-14-15,0-1 19 16,-1 2-14-16,-2-6-38 16,4 3 30-16,-4-7-30 15,2 2 0-15,-1-9-3 0,2 0 1 16,-1-3-12-16,-2-4-67 15,-1 0-50-15,-4-6-24 16,-1 0-390-16</inkml:trace>
  <inkml:trace contextRef="#ctx0" brushRef="#br2" timeOffset="742851.089">5449 16078 428 0,'0'0'100'0,"0"0"-73"15,0 0-22-15,0 0 0 16,0 0 26-16,0 0 1 15,0 84 37-15,-3-58-66 16,-2-3 21-16,1-1 4 16,-2-5 0-16,2-4 0 15,1-6-15-15,0-4-9 16,3-3 22-16,0 0-20 16,0 0 14-16,0-12 5 15,0-12-25-15,0-12-2 0,0-5-39 16,16-1 25-16,-4 0-7 15,3 7 17-15,1 6-6 16,-2 10-3-16,-2 7 12 16,-3 6 3-16,-2 6 0 15,0 0 4-15,1 0-21 16,-3 11 10-16,7 8 7 16,-8 2 1-16,-3 2 6 15,-1 1 2-15,0-2-3 16,-7-4-5-16,-8-3 31 15,0 0-28-15,0-4 3 16,-3-3 8-16,6 0-15 16,-1-6 20-16,6 0-20 0,-1-2 0 15,5 0 0-15,3 0 0 16,0 0-63-16,0-12-94 16,0 0-256-16</inkml:trace>
  <inkml:trace contextRef="#ctx0" brushRef="#br2" timeOffset="743086.8553">5582 16120 241 0,'0'0'217'0,"0"0"-136"16,0 0-81-16,0 0 0 15,0 0 14-15,0 0 43 16,0 0 20-16,3 57-55 16,-3-38-21-16,0 0 22 15,0-4-20-15,0-2-6 16,0-4-21-16,12-9-140 16,3 0-224-16</inkml:trace>
  <inkml:trace contextRef="#ctx0" brushRef="#br2" timeOffset="744260.0749">7418 15843 204 0,'0'0'117'16,"0"0"4"-16,0 0-34 15,0 0 2-15,0 0-22 16,0 0 19-16,-5 0-4 16,5 0-45-16,0 0-10 15,0 0-27-15,0 0 1 16,0 9-6-16,0 9-3 15,0 8 8-15,0 5 13 16,0-3-10-16,2 0-3 16,-1-6 7-16,-1-8 0 15,2-6-4-15,-2-6-3 0,0-2 7 16,0 0-1-16,0 0 3 16,1 0-9-16,-1-10 6 15,0-7 2-15,0-7-8 16,0-2 0-16,3-6 1 15,3-5-24-15,2-2 9 16,5 0 6-16,2 6 8 16,3 7-25-16,-3 9 12 15,1 3-5-15,-5 8 15 16,1 4-12-16,-3 2 15 16,-5 0-2-16,-1 14-4 15,-1 6 12-15,-2 2-4 16,0-2-2-16,0-3 0 0,-8-1 8 15,1-5-6-15,1 0-2 16,-3-2 3-16,4-4 0 16,1 1 4-16,-1-2-7 15,-1 1 0-15,-1 2 4 16,3-2-4-16,-1 3-2 16,4-1-27-16,-1 0-35 15,2 0 10-15,0-1-29 16,6 0-16-16,12-3-34 15,0-3-129-15</inkml:trace>
  <inkml:trace contextRef="#ctx0" brushRef="#br2" timeOffset="744526.3595">7624 15911 247 0,'0'0'180'16,"0"0"-72"-16,0 0-35 16,0 0-18-16,0 0 28 15,0 0-26-15,3 0-31 16,0 0-10-16,6 0-15 15,0 0-1-15,2 9 6 16,2 5-1-16,-6-1 0 16,0-1-5-16,-4-1 0 15,-1-2 6-15,1-2-2 16,0-5-4-16,3-1 0 16,0-1 5-16,9 0-2 15,4 0-2-15,2 0 10 0,3 0 8 16,-2-3-10-16,-2 0-18 15,1 1-34-15,-4-3-143 16,-11-1-291-16</inkml:trace>
  <inkml:trace contextRef="#ctx0" brushRef="#br2" timeOffset="748667.5514">7066 15582 256 0,'0'0'18'0,"0"0"7"15,0 0 14-15,0 0-26 0,0 0 37 16,0 0 43-16,0 0-61 16,-3-3-13-16,9-5 9 15,16-1-11-15,11-3 22 16,9-5-13-16,4 0-18 15,3-1 29-15,1 0-29 16,-2-4-4-16,-5 5 1 16,-9-2 8-16,-6 2-18 15,-7 4 5-15,-9 4 0 16,-6 3 20-16,-5 4-20 16,-1 2 7-16,0 0-7 15,0 0 6-15,0 0-6 16,0 0 0-16,0 0-20 0,0 0-33 15,0 0-32-15,0 0-21 16,5 0 32-16,1 0-47 16,-2 0-94-16</inkml:trace>
  <inkml:trace contextRef="#ctx0" brushRef="#br2" timeOffset="750484.8463">6516 16726 271 0,'0'0'174'16,"0"0"-83"-16,0 0-27 16,0 0-40-16,0 0 31 0,0 0-19 15,-8 0 32 1,6 0-38-16,2 0-27 0,0 0 33 15,0 0-25-15,-1 0-11 16,-2 0 0-16,0-3 0 16,-3-4-7-16,2 4-23 15,-1-3-5-15,-1 1 27 16,2 0-30-16,-1 1-14 16,1 1 24-16,4 0 21 15,0 3 4-15,-3 0 3 16,3-2 0-16,0 2-4 15,0-2 4-15,0 2 0 16,0 0 27-16,0 0-15 16,0 0 20-16,0 0-32 0,0 0 3 15,3 7 14 1,10 9-2-16,-1 2 25 0,3 3-6 16,-4 3-23-16,-2 3 28 15,-2-1-30-15,-4-1-6 16,-3 0 15-16,0-3-18 15,0-3 0-15,-5-2-1 16,-6-3 10-16,-3-4-2 16,1-1-7-16,2-4 0 15,2 0-14-15,-1-5 3 16,3 0-34-16,3 0-17 16,-1-3-70-16,4-13-210 0</inkml:trace>
  <inkml:trace contextRef="#ctx0" brushRef="#br2" timeOffset="752102.0508">7254 16494 109 0,'0'0'369'0,"0"0"-312"0,0 0-30 16,0 0-20-16,0 0-7 16,0 0 0-16,4 77 24 15,-4-50-21-15,0-1-3 16,0 1 3-16,0-1 1 16,3 6-8-16,-1-1-71 15,1-5-163-15</inkml:trace>
  <inkml:trace contextRef="#ctx0" brushRef="#br2" timeOffset="755867.1048">6094 16958 86 0,'0'0'71'16,"0"0"-16"-16,0 0-18 16,0 0 48-16,0 0-38 0,0 0 15 15,0 0-11-15,-4 0-36 16,4 0 24-16,0 0-20 15,0 0 4-15,0 0 12 16,0 0-17-16,0 0-5 16,0 0-11-16,0 0 9 15,0-2-11-15,0 2 0 16,0 0 0-16,0 0-9 16,0 0-10-16,0 0-18 15,0 0-22-15,0 0-101 16,0 0-86-16</inkml:trace>
  <inkml:trace contextRef="#ctx0" brushRef="#br2" timeOffset="756819.5944">6010 16973 20 0,'0'0'127'16,"0"0"-41"-16,0 0 15 0,0 0 25 16,0 0-50-16,0 0 29 15,0-34-54-15,0 34 1 16,0 0 12-16,0 0-47 15,0 0-2-15,0 0-15 16,0 2 11-16,-1 21-7 16,-7 10-3-16,-3 10 5 15,0 1 30-15,2-3-23 16,-2-3 6-16,5-6-13 16,-4-6 3-16,7-6 16 0,-2-6-25 15,2-6 0-15,3-3 1 16,0-5 1-16,0 0-2 15,0 0 2-15,0 0 0 16,0 0 23-16,0 0-22 16,0-10-1-16,0-14 6 15,0-6-8-15,0-3-1 16,0-1-17-16,5 0 18 16,1 0 9-16,4 1-9 15,1 3 0-15,-2 5-2 16,2 5 2-16,-1 6 0 15,-3 8-7-15,2 1 4 16,1 5-8-16,1 0 11 0,5 0-10 16,1 11 0-16,-1 9 9 15,-2-3 1-15,0 6 0 16,-5 1 5-16,2-2 1 16,-4 1-6-16,2-4 0 15,-3-2-1-15,-2-6 11 16,1-5-10-16,-2 0 0 15,0-4 5-15,0 1-21 16,-2-1 15-16,-1-2-61 16,0 0-28-16,0 0-32 15,0 0-21-15,0 0-44 16,-1 0-94-16</inkml:trace>
  <inkml:trace contextRef="#ctx0" brushRef="#br2" timeOffset="757052.0135">6119 17062 189 0,'0'0'129'15,"0"0"31"-15,0 0-63 16,0 0-14-16,0 0 37 16,0 0-62-16,-11-28-20 15,11 28-38-15,0 8-9 16,0 15 4-16,0 5 10 16,0 4 7-16,0-3 7 15,-1-2-15-15,-2-4 15 16,-1-5-19-16,2-2 3 15,2-5 3-15,0 1-6 16,0-3-3-16,0 1-33 16,0 1-65-16,0 2-62 0,0 2-106 15</inkml:trace>
  <inkml:trace contextRef="#ctx0" brushRef="#br2" timeOffset="757561.9235">6074 17423 443 0,'0'0'73'16,"0"0"15"-16,0 0-11 0,0 0-55 15,0 0-7-15,0 0-11 16,-7 10-4-16,7 12 18 15,0 4 20-15,0 2-2 16,0-8-13-16,0-4-5 16,0-3-4-16,0-7-9 15,0-2 13-15,0-4-18 16,0 0 0-16,0 0 28 16,0 0-28-16,0-15 8 15,0-9-8-15,3-10-20 16,1 3 11-16,2 1 1 15,0 4 8-15,0 5-5 16,2 8 2-16,-1 4 2 0,-4 5-1 16,0 4 1-16,0 0-12 15,3 0 13-15,1 5-10 16,2 8 1-16,0 4 18 16,-3 1-8-16,-5 2-1 15,-1-3 4-15,0-2 7 16,0-2-9-16,-1-2 2 15,-5-1 10-15,0-1-12 16,0-3 2-16,2-2-4 16,1 0-42-16,1-3-34 15,2-1-124-15,0 0-119 16</inkml:trace>
  <inkml:trace contextRef="#ctx0" brushRef="#br2" timeOffset="757757.2134">6289 17464 319 0,'0'0'192'0,"0"0"-142"16,0 0-18-16,0 0-28 15,0 0 33-15,0 0 35 16,0 45-37-16,0-28-4 16,0-1-31-16,0 1 6 15,0 2 4-15,0-7-10 16,6 0-35-16,10-5-84 15,5-7-179-15</inkml:trace>
  <inkml:trace contextRef="#ctx0" brushRef="#br2" timeOffset="759036.974">9402 14551 421 0,'0'0'22'0,"0"0"49"15,0 0-24-15,0 0-47 16,-2-81 5-16,9 69 59 15,1 4-28-15,-4 2-21 16,-2 3 4-16,-2 3-11 16,0 0-8-16,0 10-29 15,0 12 29-15,0 8 35 16,-15 4-32-16,2-1 26 16,-2-4-12-16,4-3-11 15,1-6 19-15,3-8-22 0,2-5-2 16,4-3 14-16,1-4 0 15,0 0-15-15,0 0 9 16,0 0 4-16,0-4 9 16,0-13-22-16,1-7 0 15,11-1-17-15,-2-5 30 16,5 2-28-16,0 0 5 16,1 3-3-16,1 6 12 15,1 5-8-15,-2 2 9 16,1 6-6-16,-2 3 10 15,1 1-4-15,-2 2 0 16,2 0 4-16,-6 0-12 0,2 6-1 16,-3 7 9-16,2 1 5 15,-1-2-1-15,-1 4-6 16,-4-1 3-16,1 3-1 16,-3 0 16-16,-3 0-16 15,0 2 0-15,0-2 2 16,0 1-2-16,-6-3-36 15,-5 0-80-15,-5-2-45 16,-1-7-77-16</inkml:trace>
  <inkml:trace contextRef="#ctx0" brushRef="#br2" timeOffset="759273.9005">9485 14554 343 0,'0'0'117'15,"0"0"-59"-15,0 0-37 16,0 0-21-16,0 0 0 16,0 0 23-16,-9 29 3 15,8-5 2-15,1 1 14 16,0 1 0-16,0 0 6 16,0-3-19-16,0-1-14 15,0-1 5-15,3-1-8 16,3-3-17-16,0-2 5 15,0-1-33-15,1-3-52 16,-4-6-135-16</inkml:trace>
  <inkml:trace contextRef="#ctx0" brushRef="#br2" timeOffset="759715.0834">9543 14942 230 0,'0'0'140'16,"0"0"-19"-16,0 0-78 16,0 0 8-16,63-73 46 0,-42 62-77 15,0 3 31-15,-2 4-41 16,0 4-5-16,-8 0-5 15,-2 0-11-15,-7 9 0 16,-2 8-3-16,0 5 11 16,0 0 3-16,-11-2 16 15,-5-4-11-15,3-6-5 16,6 0-2-16,1-7 2 16,2-2 17-16,4-1-17 15,0 0 0-15,0 0 4 16,0 0-2-16,0 0 4 15,0 0-6-15,0 0 0 16,0 0 2-16,0 0 0 0,0 0 6 16,9 0 6-16,-3 0-12 15,0 0-4-15,0 0-14 16,0 0-59-16,-1 0 20 16,-5-5-186-16</inkml:trace>
  <inkml:trace contextRef="#ctx0" brushRef="#br2" timeOffset="760247.4103">9630 14919 394 0,'0'0'114'0,"0"0"-37"15,0 0-12-15,0 0-20 0,0 0 5 16,0 0-37-16,-13 7 7 15,13 9-11-15,0 4-4 16,0 5 15-16,0 0 10 16,0 0-17-16,0-3 11 15,0-3-22-15,0-7-2 16,0-5 17-16,0-6-14 16,0 1-3-16,0-2 7 15,0 0-3-15,0 0 16 16,0 0-19-16,0-12 1 15,0-8 14-15,0-8-16 0,0-4-5 16,0-4-10 0,4 2 5-16,5 0 1 0,1 5-9 15,5 8-12-15,-3 8 25 16,-1 5-10-16,3 7 5 16,0 1 6-16,1 0 2 15,-2 4 2-15,2 10 6 16,-4 2-6-16,-3 2 13 15,-1-1-13-15,-5-2 0 16,-2 2-4-16,0 0 15 16,-2 0-8-16,-10 2-3 15,-2-2 0-15,-2-2 9 16,-1-2 3-16,3-3-12 16,3-3 0-16,4-4-6 0,5-3-16 15,2 0-51-15,0-3-35 16,10-20-192-16</inkml:trace>
  <inkml:trace contextRef="#ctx0" brushRef="#br2" timeOffset="761154.3115">9828 15121 320 0,'0'0'123'0,"0"0"-37"16,0 0-16-16,0 0-28 16,0 0 10-16,0 0 16 15,-1 0-65-15,1 0 10 16,0 0 3-16,12 0-16 15,4 0 31-15,2 0-18 16,-3 0-4-16,-2 0-1 16,-1 3 2-16,-4 2-20 15,-1 0 7-15,-1 2 3 16,-4 5-5-16,-2 1-3 16,0 4 8-16,0 4 1 0,-8-4 11 15,-5-1-7-15,4-3-5 16,1-6 6-16,4-2-15 15,3-4 9-15,-1-1 0 16,2 0-6-16,0 0 6 16,0 0 0-16,0 0-2 15,0 0 7-15,0 0-11 16,0 0 6-16,0 0-2 16,0 0-13-16,0 0 21 15,7 0-6-15,2 0 1 16,3 0 7-16,2 0-16 15,-2 2 8-15,0 1-110 16,-1-2-34-16,-6-1-393 0</inkml:trace>
  <inkml:trace contextRef="#ctx0" brushRef="#br2" timeOffset="766703.6839">5743 16769 443 0,'0'0'50'0,"0"0"25"16,0 0-49-16,0 0 35 15,0 0-44-15,0 0-2 16,0 0 24-16,0 0-33 16,6-36 12-16,18 19-6 15,16-3-3-15,2-6 31 16,4 1-40-16,2-3 0 16,1-1 15-16,-3 2-4 15,0 3-6-15,-12 4-5 16,-8 7 4-16,-11 7-10 15,-11 3 6-15,-4 3-36 0,0 0 13 16,0 3-18 0,0 14 0-16,-4 5 5 0,-11 6-65 15,0-3-105-15</inkml:trace>
  <inkml:trace contextRef="#ctx0" brushRef="#br2" timeOffset="768295.968">8649 17582 34 0,'0'0'255'0,"0"0"-138"16,0 0-3-16,0 0-24 16,0 0-33-16,0 0-14 15,-20-24-30-15,20 24 21 16,0 0-34-16,0 0 0 16,0 0-1-16,9 0 9 15,7 0 0-15,4 0 14 16,7 3 1-16,-2 1 28 15,6-1-41-15,-1-1 9 0,1 1 9 16,-1-3-7-16,-4 0 1 16,-1 0-17-16,-5 0 6 15,-1 0 25-15,-6 0-35 16,-4-3-1-16,-4 3 6 16,-4 0-2-16,-1 0-7 15,0 0 3-15,0 0 0 16,0 0-7-16,0 0-35 15,0 0-9-15,0 0 0 16,0 0-22-16,0-6 7 16,-12-7-69-16,-4-7-394 15</inkml:trace>
  <inkml:trace contextRef="#ctx0" brushRef="#br2" timeOffset="770501.0406">6019 17598 324 0,'0'0'108'15,"0"0"-22"-15,0 0-27 16,0 0-40-16,86-95 1 16,-53 62 30-16,4-1-41 15,7 1-7-15,6-1-2 16,1 5-121-16,-8-1-300 15</inkml:trace>
  <inkml:trace contextRef="#ctx0" brushRef="#br2" timeOffset="771218.6216">7066 17002 396 0,'0'0'21'0,"0"0"32"16,0 0 21-16,0 0-59 16,0 0 42-16,0 0 8 15,-24-32-53-15,23 39-12 16,-4 13-6-16,-1 12 6 15,-3 9 7-15,-5 1-6 16,4-2 7-16,0-1 21 16,0-8-20-16,2-4 15 15,3-6-24-15,1-4 8 16,2-10 13-16,2-2-21 16,0-5 0-16,0 0 18 0,0 0-17 15,0 0 16-15,0-19-17 16,0-10-14-16,0-7 12 15,8-8-7-15,1 5 9 16,3 3-9-16,-2 7 21 16,0 5-15-16,4 5 3 15,-3 6 0-15,-2 6 1 16,1 1-1-16,-3 6-1 16,1 0-6-16,4 0-7 15,-3 8 10-15,1 8-19 16,0 1 21-16,-2 3-1 15,0 3 6-15,-4 1-1 0,-1 2 8 16,-1-4-8-16,-2-2 15 16,0-1-17-16,0-5 0 15,0-2-13-15,0-2-45 16,0-1-39-16,0-6-45 16,0-3-124-16</inkml:trace>
  <inkml:trace contextRef="#ctx0" brushRef="#br2" timeOffset="771439.537">7078 17123 229 0,'0'0'139'0,"0"0"-74"16,0 0-53-16,0 0 34 15,0 0 19-15,0 0-12 0,-2 72 11 16,2-50-40-16,2 0-7 15,1 0-6-15,-3 2-9 16,0-7 13-16,0 2-15 16,0-4-12-16,0 1-48 15,0-2-57-15,0-3-168 16</inkml:trace>
  <inkml:trace contextRef="#ctx0" brushRef="#br2" timeOffset="771926.3992">6988 17442 413 0,'0'0'146'15,"0"0"-109"-15,0 0-37 16,0 0 0-16,0 0 17 15,0 0 42-15,19 94-10 16,-14-62-21-16,1 1-23 16,0-5 25-16,-4-6-21 15,-1-8 0-15,0-5 1 16,-1-6-6-16,0-3 5 16,2 0-9-16,0 0 2 0,1-10 7 15,0-12-9-15,0-11-16 16,2-1-2-16,1-2 1 15,3 6 13-15,2 8-19 16,1 7 17-16,-3 6-5 16,0 7 3-16,-3 2 6 15,3 0-7-15,-5 2-10 16,1 13 12-16,-4 2-19 16,-1 4 26-16,0 1 24 15,-6 1-15-15,-8 0 10 16,-2-4-5-16,1-2-12 15,5-4 14-15,4-4-16 0,3-6-14 16,3-3-51-16,0 0-174 16,9-20-197-16</inkml:trace>
  <inkml:trace contextRef="#ctx0" brushRef="#br2" timeOffset="772113.9533">7281 17587 239 0,'0'0'176'15,"0"0"-165"-15,0 0 3 16,0 0-11-16,0 0 6 16,-33 78 14-16,33-66-20 15,0 5-3-15,3-2-17 0,13-9-150 16</inkml:trace>
  <inkml:trace contextRef="#ctx0" brushRef="#br2" timeOffset="774131.3515">6980 17611 301 0,'0'0'69'0,"0"0"47"16,0 0-54-16,0 0 1 15,0 0-17-15,0 0-14 16,0 0 39-16,-35-63-42 16,35 49 13-16,0-1-9 15,9-9-27-15,12-2 20 16,9-5-26-16,6-1 0 0,7 3 1 16,3-4 0-1,5 3-2-15,-3 3-7 0,2 1-103 16,-5 4-37-16,-12 1-135 15</inkml:trace>
  <inkml:trace contextRef="#ctx0" brushRef="#br2" timeOffset="775668.2949">9385 17558 318 0,'0'0'99'0,"0"0"-27"16,0 0-25-16,0 0-32 16,0 0 44-16,0 0 34 15,0 0-40-15,0 0-6 16,14 0-44-16,8 0 9 16,6 0 18-16,7 0-23 15,-2-7 17-15,1 4-21 16,0 0 8-16,-7 0 2 15,-5 2-13-15,-8 1 0 16,-5-1 5-16,-6 1-4 16,-3 0-1-16,0 0-6 15,0 0 6-15,0 0 6 16,0 0-3-16,0 0-3 0,0 0 10 16,0 0-7-16,0 0-3 15,0 0-1-15,0 0-45 16,0 0 9-16,0 0-24 15,0 0 1-15,0 0 0 16,0-1-15-16,0-2-76 16,0-4-223-16</inkml:trace>
  <inkml:trace contextRef="#ctx0" brushRef="#br2" timeOffset="777593.466">7487 16913 34 0,'0'0'153'15,"0"0"-86"-15,0 0-8 16,0 0-15-16,-35-72-5 15,35 58 24-15,0 3 10 16,0 3-17-16,0 2 22 16,0 3-42-16,0 0-9 15,0 1 22-15,0 2-49 16,0 0 3-16,0 0 2 16,0 0-7-16,3 5 2 15,3 14-1-15,3 4 1 16,0 8 47-16,-6 2-35 0,3-2 2 15,-3-3-4 1,0-5-8-16,3-4 16 0,-6-9-18 16,4-3 12-16,-4-4-11 15,0-3-1-15,0 0 0 16,0 0 6-16,0 0-6 16,0 0-5-16,0 0-1 15,0 0-16-15,0-4 13 16,-8-12-26-16,-1-3-4 15,-1-5-3-15,3 2 22 16,0 3 18-16,2 5-2 16,1 4 8-16,-1 4 9 0,2 5-11 15,3-1 12 1,0 2 4-16,0 0-18 0,0 0 0 16,0 0-9-16,0 8 9 15,0 8-10-15,0 5 26 16,8 3-16-16,-4-4 10 15,1-1-10-15,-4-4 6 16,1-1-6-16,-2-4 0 16,0-1 6-16,0-1-6 15,0-1 0-15,0 2-3 16,0-1-35-16,0-1-56 16,-5-7-156-16</inkml:trace>
  <inkml:trace contextRef="#ctx0" brushRef="#br2" timeOffset="778817.1318">9030 14212 301 0,'0'0'22'16,"0"0"37"-16,0 0 11 16,0 0-60-16,0 0 21 15,0 0 46-15,-30 0-48 16,35 0-6-16,22 0-8 16,7-7 7-16,9 3 27 15,7 1-39-15,0 3 2 16,-5 0-3-16,-2 0-8 0,-8 0 1 15,-10 0 2 1,-7 0-4-16,-6 0 0 0,-5 0 0 16,-5 0-43-16,-2 0-2 15,0 0-65-15,0 0-98 16</inkml:trace>
  <inkml:trace contextRef="#ctx0" brushRef="#br2" timeOffset="779780.5461">9196 14258 270 0,'0'0'117'0,"0"0"15"16,0 0-71-16,0 0-49 16,0 0 0-16,0 0-8 15,58-13 25-15,-12 7-23 16,9 5 35-16,3 1-39 16,5 0-2-16,-1 0 4 15,6 15 2-15,2 7-7 16,2 4 1-16,-2 8 0 15,-6 3 0-15,-4 4-5 16,-2 1 5-16,2 3-1 16,5-4 14-16,0 2-13 15,-3 3 0-15,-2 0 6 0,-5 5-22 16,-5 5 16-16,-6 5 0 16,-8 7 0-16,-5-1 5 15,-9 2-8-15,-6-5 3 16,-5 1 0-16,-3 1 9 15,-5-4-9-15,0-5 0 16,2-2-2-16,0-2 9 16,-1-5-8-16,2-4 1 15,2 1 0-15,1-3 3 16,-2-1-3-16,-1 1 0 16,-1 1-1-16,-4-5 1 15,-1 1 0-15,0-4-1 16,0 1 3-16,0-4-3 15,0-1 1-15,0 0 0 16,-3-4 0-16,1-1 8 0,1-1-8 16,0-1 0-1,-2 0 4-15,0 0-7 0,-2 0 3 16,0 1 0-16,1-1 5 16,0-1 2-16,2 0-7 15,0 2 0-15,1 1 0 16,1 0 9-16,0-1-9 15,0 1 0-15,0-2 6 16,0 0-1-16,3-2-7 16,2 2 2-16,-4-2 0 15,0-3 2-15,2 0-2 16,-1-1 0-16,-2-3 2 0,2 2-2 16,-2 1 0-16,1-1-2 15,1 0 0-15,-2 0 1 16,1-2-40-16,-1-1-9 15,2-3-2-15,-1-2-52 16,-1-4-79-16</inkml:trace>
  <inkml:trace contextRef="#ctx0" brushRef="#br2" timeOffset="780008.9849">10470 16527 509 0,'0'0'4'15,"0"0"4"-15,0 0-8 16,0 0-20-16,0 0 8 16,0 0 9-16,-3 44 6 15,3-20 7-15,0 1-10 16,0-1-10-16,0-3-38 15,0-9-250-15</inkml:trace>
  <inkml:trace contextRef="#ctx0" brushRef="#br2" timeOffset="781966.526">10843 14461 189 0,'0'0'42'0,"0"0"51"16,0 0-20-16,0 0-38 16,0 0 33-16,0 0-21 15,-8-44 9-15,8 35-21 0,0 2-17 16,0 4 28-16,2 2-16 16,-2 1-26-16,0 0 1 15,0 7-5-15,0 19 0 16,0 13 3-16,-11 8 17 15,1-1 7-15,-4-1-10 16,4-9-8-16,4-7 7 16,0-5-3-16,0-5-13 15,2-7 6-15,1-5 4 16,1-4-6-16,2-3-4 16,0 0 7-16,0 0 25 15,0-11-32-15,0-11-2 16,0-8 0-16,0-2 2 0,0 1 0 15,0-1-1 1,5 4 3-16,1 3-8 0,1 6 6 16,-1 2 0-16,1 3-6 15,2 2 7-15,5-1-2 16,-2 3-15-16,2 2 16 16,0 2-3-16,0 4 3 15,-1 2 0-15,-4 0 0 16,3 2-5-16,-6 10-6 15,1 6-2-15,-1 3 13 16,0 1-4-16,-5 1 4 16,1-3-5-16,-1-4 3 15,1-5 2-15,1-2-31 16,-1-6-68-16,-2-3-3 0,0 0-18 16,-1-9-135-16</inkml:trace>
  <inkml:trace contextRef="#ctx0" brushRef="#br2" timeOffset="782259.8228">10716 14355 307 0,'0'0'37'15,"0"0"16"-15,0 0-53 16,0 0-25-16,0 0 25 15,0 0-7-15,-11-5-6 0,2 19 13 16,-5 2-5-16,-3 4 5 16,-2 0 22-16,1-3 15 15,0 3-7-15,-1-2-24 16,7-3 47-16,2-2-48 16,5-4-2-16,5-4 0 15,0 0-3-15,7-5-57 16,16 0-84-16,11-3 45 15,3-14-75-15</inkml:trace>
  <inkml:trace contextRef="#ctx0" brushRef="#br2" timeOffset="782783.8553">10778 14844 459 0,'0'0'42'0,"0"0"43"16,0 0-46-16,0 0-39 15,0 0-5-15,0 0-7 16,2 74 12-16,-1-30 71 0,-1 6-41 15,0-3 1-15,0-8 8 16,-5-5-22-16,0-13-15 16,4-12 21-16,-1-3-17 15,2-6 15-15,0 0-21 16,0-5 17-16,0-18 23 16,0-14-40-16,2-12-3 15,9-2-36-15,3-2 19 16,-2 11 12-16,4 9-7 15,-4 16 6-15,3 9 6 16,-3 7 3-16,-1 1-12 16,-1 5 0-16,-1 13-7 15,-3 2 6-15,-2 1 15 16,-4 2-2-16,0-3 3 0,-6 3 3 16,-12-1 4-16,-5-1 1 15,-3-2-6-15,2-6 12 16,6-4-17-16,5-3-5 15,6-4 0-15,4 0-69 16,3-2-83-16,0 0-135 16</inkml:trace>
  <inkml:trace contextRef="#ctx0" brushRef="#br2" timeOffset="782956.4455">10877 15140 433 0,'0'0'66'0,"0"0"-59"16,0 0 12-16,0 0-12 15,0 0 0-15,3 92-7 16,22-74-53-16,5-6-159 16</inkml:trace>
  <inkml:trace contextRef="#ctx0" brushRef="#br2" timeOffset="783676.0853">12133 14493 358 0,'0'0'61'0,"0"0"-56"15,0 0 5-15,0 0 4 16,0 0 44-16,-18 89 18 15,18-56-29-15,0 0-3 16,0-2 21-16,0-2-42 16,0-7-1-16,0-3-5 0,0-8 3 15,0-5-14 1,0-4-6-16,0-2 4 0,0 0 27 16,0 0-29-16,-3-14 14 15,3-11-11-15,0-8 10 16,0-6-30-16,0-3-16 15,9 0-6-15,3 6 33 16,1 8-22-16,-2 11-18 16,-2 10 36-16,-2 5-1 15,3 2 5-15,-1 0 4 16,1 2 0-16,-2 8-3 16,-3 4 21-16,-4 6-18 15,-1-1 11-15,0 3-2 16,-9 1 20-16,-6-1-29 15,5-4 4-15,-2-4 16 0,6-3-20 16,3-2-13-16,0-1-39 16,3-1-77-16,0-4-103 15</inkml:trace>
  <inkml:trace contextRef="#ctx0" brushRef="#br2" timeOffset="783934.9133">12206 14713 264 0,'0'0'158'15,"0"0"-41"-15,0 0-82 16,0 0 18-16,0 0 41 16,0 0-46-16,2 0-25 15,2 2-23-15,0 1 0 0,2 2 5 16,2 4-4-16,2 3-2 16,-2 1-16-16,5 0 17 15,2-3 5-15,2-3-5 16,3-4 0-16,3-3 25 15,-4 0-22-15,0 0-3 16,-2 0 0-16,-7-10-32 16,-4 3-25-16,-6-5-123 15,0 1-191-15</inkml:trace>
  <inkml:trace contextRef="#ctx0" brushRef="#br2" timeOffset="784404.1336">11041 14630 135 0,'0'0'22'0,"0"0"-22"16,96-23-138 0</inkml:trace>
  <inkml:trace contextRef="#ctx0" brushRef="#br2" timeOffset="784631.0228">12367 14270 230 0,'0'0'191'0,"0"0"-191"16,0 0-11-16,0 0-112 15,0-75-19-15,17 56 135 16,-2 5 3-16,1 1 4 15</inkml:trace>
  <inkml:trace contextRef="#ctx0" brushRef="#br2" timeOffset="785431.3431">10986 14389 109 0,'0'0'39'15,"0"0"-36"-15,-3 77 5 16,18-40-7-16,13 6 5 16,8 10-5-16,5 10-1 15,9 14-166-15</inkml:trace>
  <inkml:trace contextRef="#ctx0" brushRef="#br2" timeOffset="786654.5213">12570 17231 41 0,'0'0'103'0,"0"0"-27"15,0 0-20-15,0 0-13 16,0 0 27-16,0 0 19 16,-9-43-33-16,9 42-23 15,-2-2 6-15,2 3-6 16,0 0 25-16,-1 0-21 15,1 0-6-15,0 0 25 16,0 0-25-16,0 0-2 16,0 0 3-16,-3 0-17 15,-3 0 14-15,-3 3-28 16,-2 8-1-16,-4 1 24 16,-2 2-24-16,-1 3 0 15,-3 3 3-15,0-3 1 16,-1 2-8-16,-1-6-38 15,-4 0-72-15,-5-5-66 0,-3-6-246 16</inkml:trace>
  <inkml:trace contextRef="#ctx0" brushRef="#br2" timeOffset="788561.9728">11435 14130 235 0,'0'0'111'16,"0"0"-68"-16,0 0-43 15,0 0 6-15,0 0 0 16,0 0 2-16,0 0-8 15,-27 65 58-15,24-48-42 16,3 3 20-16,-2 1 15 16,-1 1-39-16,-2-1 40 15,3-1-33-15,-3-3-16 0,2 0 29 16,1-8-31 0,2-2-1-16,0-4 4 0,0-1 2 15,0-2 7-15,0 0-10 16,0 0-1-16,0-7 61 15,0-10-49-15,0-9-3 16,0-4-11-16,0-3 0 16,0 4-3-16,0 4 5 15,0 4-2-15,0 6 6 16,0 9 1-16,0 1-5 16,0 5-2-16,0 0-1 15,0 0-3-15,0 0 4 16,0 0-13-16,0 6 8 0,0 10 5 15,0 3-7 1,0 4-21-16,0-1-34 0,0 1-1 16,0-7-118-16,8-11-274 15</inkml:trace>
  <inkml:trace contextRef="#ctx0" brushRef="#br2" timeOffset="789818.8205">12007 13428 111 0,'0'0'122'0,"0"0"-42"15,0 0-56-15,0 0-12 16,0 0 54-16,0 0-13 16,100-28 4-16,-59 17-48 15,5 3 1-15,-2 4 7 16,-4-1-16-16,-3 5-1 15,-6 0 3-15,-6 0 1 16,-4 0 7-16,-7 0-11 16,-7 0-14-16,-1 5 3 15,-3 1-76-15,-3 3-32 0,0 1-13 16</inkml:trace>
  <inkml:trace contextRef="#ctx0" brushRef="#br2" timeOffset="791160.8968">12823 16753 110 0,'0'0'274'0,"0"0"-172"16,0 0-15-16,0 0-59 15,0 0 44-15,0 0-33 16,7-51-1-16,-7 51-25 16,0 0-13-16,0 0-6 15,0 0-9-15,2 0-23 16,0 0 38-16,-1 0-41 15,1 0-5-15,-1 4 8 0,4-3-80 16,-4-1-37-16,-1 0-75 16</inkml:trace>
  <inkml:trace contextRef="#ctx0" brushRef="#br2" timeOffset="791414.3395">12707 16696 26 0,'0'0'289'0,"0"0"-170"16,0 0-39-16,0 0-20 15,0 0-34-15,0 0 10 0,0 0 5 16,9 0-19 0,9 0 0-16,4 0-14 0,5 0-3 15,-3 0 18-15,-1-3-23 16,0 2-1-16,-2 1-13 15,0 0-21-15,1 0-41 16,1 0-66-16,-5 0-156 16</inkml:trace>
  <inkml:trace contextRef="#ctx0" brushRef="#br2" timeOffset="793830.8281">12692 17302 319 0,'0'0'40'0,"0"0"48"15,0 0-27-15,0 0-9 16,0 0 12-16,0 0-37 16,0 0 11-16,-40 0 7 15,38 0-21-15,2 0 10 16,0 0-24-16,0 0-3 15,0 0 9-15,0 0-11 16,0 0-5-16,0 0 0 0,0 0 3 16,0 0 4-16,0 0-7 15,0 0-12-15,12 5-20 16,19 4-101-16,13-4-27 16</inkml:trace>
  <inkml:trace contextRef="#ctx0" brushRef="#br2" timeOffset="796453.7796">15792 14988 128 0,'0'0'314'15,"0"0"-277"-15,0 0 28 16,0 0-51-16,0 0 29 16,0 0-10-16,0 0 14 15,-9-55 34-15,9 52-58 16,0 2 12-16,0 1-35 16,0 0-4-16,0 0-1 15,0 9-18-15,-9 12 23 16,-6 10 25-16,-6 4-19 0,-1-1 18 15,3-2-11-15,3-3 0 16,6-6 18-16,3-7-31 16,2-5 0-16,5-4-1 15,0-4 10-15,0-1-18 16,0-2 18-16,0 0-9 16,0 0 5-16,0-5 4 15,5-11-9-15,6-10 18 16,1-3-18-16,1-2 0 15,3 0-2-15,0 1 2 16,-1 4 0-16,4 4 0 16,-2 3-6-16,2 5 6 15,-1 3 4-15,-3 7-4 16,0 4-9-16,-3 0 7 16,0 7-2-16,-1 11-11 0,-1 5 12 15,-3 4-9-15,-1 2 18 16,-1 0-9-16,-1-1 3 15,-1-1 0-15,0-1 15 16,-2-5-15-16,1-2 0 16,-1-1-6-16,1-8 6 15,-2-3-48-15,0-7-80 16,0 0-72-16,0-11-164 16</inkml:trace>
  <inkml:trace contextRef="#ctx0" brushRef="#br2" timeOffset="796689.7123">15765 15104 136 0,'0'0'37'0,"0"0"-12"16,0 0 53-16,-16 80-21 15,12-51 63-15,3 3-35 16,-4 2-33-16,2 0 16 15,-1-2-24-15,1 0-32 16,1-5-12-16,1-4 5 16,-2-2-5-16,0-4-57 0,0-7-87 15,-3-8-242-15</inkml:trace>
  <inkml:trace contextRef="#ctx0" brushRef="#br2" timeOffset="797074.066">15647 15487 479 0,'0'0'28'16,"0"0"-8"-16,0 0 4 15,0 0-24-15,0 0 5 16,0 0 27-16,-27 22-12 16,27-19 0-16,0-2-16 15,0-1-4-15,0 0 4 16,0 0 20-16,11-15 40 0,14-8-62 15,3-4 1-15,0 1 6 16,1 4-1-16,-8 9-8 16,-2 6 0-16,-4 7-9 15,-4 0 6-15,-1 6-12 16,-5 10-12-16,-1 7 27 16,-4 3 9-16,0 1 0 15,-6-1 8-15,-10-2 5 16,0-4 15-16,2-6-36 15,0-3 0-15,3-5 19 16,1-2-17-16,1-1-3 16,2-3 0-16,4 0 7 15,2 0-16-15,1 0-31 0,0 0-65 16,4-4-129 0</inkml:trace>
  <inkml:trace contextRef="#ctx0" brushRef="#br2" timeOffset="797249.4604">15882 15556 463 0,'0'0'89'0,"0"0"-26"15,0 0-49-15,0 0 5 16,0 0 37-16,-26 74-15 16,26-56-18-16,0 0-23 15,10 0-8-15,7 0-7 0,9-1-77 16,0-5-131-16</inkml:trace>
  <inkml:trace contextRef="#ctx0" brushRef="#br2" timeOffset="798036.256">17079 15207 542 0,'0'0'50'0,"0"0"37"16,0 0-22-16,0 0-61 15,0 0-4-15,0 0-4 16,-21 45 4-16,14-6 4 16,-1 3 41-16,2-3-30 15,-3 0-5-15,3-6 20 16,0-7-22-16,2-6 15 15,2-8-20-15,1-6 3 16,1-3-1-16,0-3-5 16,0 0 0-16,0-2 36 15,0-16-28-15,0-9-8 0,0-8-18 16,0-3-1 0,0 2 10-16,1 6-13 0,8 10 6 15,4 3 16-15,0 8 0 16,-3 2 0-16,2 3-7 15,0 2 14-15,-4 2-7 16,2 0 0-16,-1 0-11 16,-5 9 4-16,-1 7-15 15,-3 1 19-15,0 5-5 16,0 0 8-16,-12 1 12 16,-4-3-9-16,2-2-3 15,3-4 0-15,2-4-15 16,3-3-41-16,6-7-58 15,0 0-103-15,1 0 46 0</inkml:trace>
  <inkml:trace contextRef="#ctx0" brushRef="#br2" timeOffset="798250.1322">17151 15425 54 0,'0'0'125'16,"0"0"32"-16,0 0-74 16,0 0-10-16,0 0-4 15,0 0-30-15,37 7 17 16,-30-2-27-16,-1 3-20 15,2 0-9-15,1 2 12 16,0-3-10-16,1 4 13 16,1-1-11-16,-1-1 2 0,4-1-6 15,0-4 0 1,0-1 20-16,4-2-16 0,4-1 0 16,0 0 21-16,4 0-22 15,4 0-6-15,-4 0-127 16,-5 0-285-16</inkml:trace>
  <inkml:trace contextRef="#ctx0" brushRef="#br2" timeOffset="802250.5812">16300 17112 43 0,'0'0'48'16,"0"0"-3"-16,0 0 6 16,0 0 22-16,-3-76-34 15,3 63 32-15,0 5 19 0,-1 2-41 16,-1 3 18-16,2 3-40 16,-3 0 9-16,2 0 40 15,-1 0-60-15,2 0 14 16,-1 0 5-16,1 0-13 15,0 0 14-15,0 0-24 16,0 0-8-16,0 0 35 16,0 0-26-16,0 0-9 15,0 0 5-15,0 0-7 16,7 0 19-16,17 0-20 16,9 0 3-16,6 0 31 15,4 0-30-15,-6 0-5 0,-4 0 4 16,-6 0-1-16,-8 0-4 15,-7 0 1-15,-4 0 0 16,-5 1-2-16,-2-1 2 16,-1 0 0-16,0 0 1 15,0 0 0-15,0 0 8 16,0 0-9-16,0 0-2 16,0 0-13-16,0 0-17 15,0 0-11-15,0 0-24 16,0 0-97-16,11 0-68 15</inkml:trace>
  <inkml:trace contextRef="#ctx0" brushRef="#br2" timeOffset="803601.4324">17768 14581 358 0,'0'0'82'0,"0"0"46"0,0 0-104 16,0 0-19-16,0 0 14 15,0 0 11-15,0 57 27 16,-2-37-21-16,1 1 1 15,-1-4 0-15,-1-1-29 16,3-2-5-16,-2-1 19 16,2-2-20-16,-3 3 4 15,1-1-6-15,1-2 1 16,-1 1-2-16,2-3-17 16,-1 1-56-16,-1 0-47 0,-2-5-150 15</inkml:trace>
  <inkml:trace contextRef="#ctx0" brushRef="#br2" timeOffset="804582.2356">15757 14358 286 0,'0'0'19'0,"0"0"-13"15,0 0 83-15,0 0-49 0,0 0-2 16,0 0 35-16,-18-3-39 15,18 3 2-15,0-1 3 16,0 1-4-16,0 0 4 16,0 0-39-16,20-2 0 15,9 0 43-15,12-3-27 16,8 2-5-16,0 1-9 16,-1 2-2-16,-5 0 4 15,-8 0-4-15,-7 7 0 16,-9 0 4-16,-7-2-4 15,-7 0 0-15,-3-5-1 16,-2 2-4-16,0-1 3 16,0 1-11-16,0-2-34 15,0 0 32-15,0 0-49 16,0 2 10-16,0-2-40 16,0 0-148-16</inkml:trace>
  <inkml:trace contextRef="#ctx0" brushRef="#br2" timeOffset="805685.1279">17179 17166 220 0,'0'0'27'15,"0"0"38"-15,0 0-6 16,0 0-24-16,0 0 47 16,0 0-3-16,-32-10-25 15,32 10 17-15,0 0-36 16,0 0-1-16,0 0 27 16,0 0-52-16,2 0 6 15,11 0-2-15,11 0-6 0,7 0 23 16,7 0-8-1,1 0-16-15,-3 1 18 0,1-1-13 16,-5 2-11-16,0-1 9 16,-8 1-7-16,-2 1 9 15,-3 0-11-15,-2 0 0 16,-1 2-6-16,-5-1 15 16,-2-1-9-16,-5-2 0 15,-1 1 0-15,-3-2-4 16,0 0-12-16,0 0 16 15,0 0-11-15,0 0-3 16,0 0-13-16,0 0-8 16,0 0-24-16,8 4-57 0,6-1 13 15,5-1-87 1</inkml:trace>
  <inkml:trace contextRef="#ctx0" brushRef="#br2" timeOffset="806502.2892">16635 17143 321 0,'0'0'201'0,"0"0"-167"15,0 0 16-15,0 0-26 0,0 0-24 16,0 0 0-16,-10-15 14 15,31 15-2-15,8 9 42 16,8 0-17-16,6-3-15 16,3-1 14-16,3-2-32 15,4-1 4-15,5-2 0 16,2 0 5-16,2 0-1 16,-3 0-12-16,-4 0 0 15,-6 0 4-15,-10 0-4 16,-10 0 0-16,-8 0 6 15,-12 0-1-15,-6 0-6 16,-2 0 1-16,-1 0-13 16,0 0 1-16,0 0 16 0,0 0-4 15,0 0 0 1,0 0-13-16,0 0 5 0,0 0-11 16,0 0-11-16,0 0 20 15,0 0-60-15,0 0-6 16,0 0-30-16,2 0-198 15</inkml:trace>
  <inkml:trace contextRef="#ctx0" brushRef="#br2" timeOffset="807590.0723">19231 14962 382 0,'0'0'71'0,"0"0"36"0,0 0-45 16,0 0-11-16,0 0-23 15,0 0 20-15,0-12-48 16,0 12 8-16,0 9-10 15,0 16 19-15,-12 8-12 16,-6 4 18-16,-1 2-22 16,-2-3 33-16,2-3-34 15,5-8 0-15,1-8 13 16,10-8-5-16,0-2-8 16,3-4 6-16,0-3 1 15,0 0 4-15,0 0-3 16,0-10-8-16,0-13 5 0,3-8 2 15,8-4-7-15,3-1 0 16,0 5 7-16,5-1-8 16,0 5 1-16,3 4 0 15,4 3-22-15,1 3 32 16,-2 5-10-16,-1 7 0 16,-4 5-2-16,-2 0-8 15,-3 7 8-15,-2 10-22 16,-3 7 23-16,-3 1-2 15,0 1 3-15,-1-4 9 16,-2-1-9-16,1-5 7 0,-1-5-5 16,-2-3-2-1,0-3 0-15,-2-2-10 16,0-3-58-16,0 0-55 16,0 0-100-16,-8-6-59 0</inkml:trace>
  <inkml:trace contextRef="#ctx0" brushRef="#br2" timeOffset="807771.4889">19380 15015 347 0,'0'0'144'0,"0"0"-19"15,0 0-97-15,0 0-7 16,0 0-15-16,0 0 2 16,-16 54 43-16,12-28-44 15,-1 3-6-15,-4 4 9 0,0 0-10 16,0 3-16-1,-3 0-73-15,-4 1-29 0,1-4-107 16</inkml:trace>
  <inkml:trace contextRef="#ctx0" brushRef="#br2" timeOffset="808253.3576">19184 15445 300 0,'0'0'102'15,"0"0"43"-15,0 0-48 16,0 0-62-16,0 0-6 16,0 0 27-16,-2 8-45 0,-1 4 7 15,-1 7 13 1,1 5-17-16,-2 1 9 0,2-4-23 16,0-1 0-16,1-6 13 15,1-6-12-15,1-3-1 16,0-5 3-16,0 0-2 15,0 0 13-15,0-11-14 16,0-9 0-16,-4071-5 0 16,8166 2-16-16,-4079 3 16 15,4 5-6-15,-3 3 15 16,3 5-14-16,-3 3 5 16,0 3 0-16,-5 1-4 15,0 0 4-15,-3 4-5 16,-1 10-10-16,-7 3 14 0,-1 3-10 15,0 2 11-15,-15 4 0 16,-7-2 38-16,-3-2-36 16,5-5 7-16,2-6-8 15,8-3 6-15,4-7 0 16,3-1-7-16,0 0-20 16,1 0 10-16,0-9-92 15,2-3-25-15,0 2-91 16,2 4-89-16</inkml:trace>
  <inkml:trace contextRef="#ctx0" brushRef="#br2" timeOffset="808460.7216">19328 15632 384 0,'0'0'136'15,"0"0"-53"-15,0 0-49 16,0 0 22-16,0 0-13 15,0 0-30-15,-3 34 33 16,-1-20-29-16,2 4-4 16,2-4-12-16,0-4 2 15,0 2-6-15,3-5-21 16,5 0-59-16,3-3-26 16,3-4-113-16</inkml:trace>
  <inkml:trace contextRef="#ctx0" brushRef="#br2" timeOffset="809325.9545">20971 15040 436 0,'0'0'47'0,"0"0"-6"16,0 0-38-16,0 0 2 15,0 0 22-15,0 0 59 16,-20 58 7-16,10-27-52 15,-2 2-11-15,-2-2 5 16,1-3-34-16,2-5 17 16,-2-5-13-16,4-6-5 15,1-6 5-15,4-3 1 16,1-1-6-16,3-2 4 0,-1-2 1 16,-1-16-10-16,2-9 3 15,0-4-29-15,0-3 28 16,6 1-9-16,3 1-1 15,0 8 13-15,-1 8 0 16,-1 9 8-16,-5 4 14 16,0 3-14-16,0 0 9 15,-1 0-17-15,2 0-3 16,3 5 0-16,0 8 3 16,3 2 1-16,-4 6-1 15,-1 0 0-15,-2 1 8 0,-2-1-2 16,0 0-8-1,-2-2 2-15,-8-3 0 0,-2-4-2 16,4-2-37-16,0-2-48 16,4-7 16-16,-1 1-59 15,2-2-54-15,1 0-6 16,2 0 9-16</inkml:trace>
  <inkml:trace contextRef="#ctx0" brushRef="#br2" timeOffset="809537.8866">20878 15265 5 0,'0'0'95'0,"0"0"43"16,0 0-17-16,0 0-15 15,0 0-29-15,0 0-8 16,82-13-21-16,-71 13 22 16,-3 0-14-16,-3 0-44 0,-4 0-12 15,1 3 1 1,-2 8-1-16,1 2 20 0,1-1-12 16,2 0-3-16,4-2 14 15,3-3-15-15,5-2-5 16,7-5 2-16,6 0 8 15,1 0-9-15,-5 0-59 16,-10 0-103-16,-15 0-120 16</inkml:trace>
  <inkml:trace contextRef="#ctx0" brushRef="#br2" timeOffset="812451.1091">20660 16886 88 0,'0'0'136'15,"0"0"-39"-15,0 0 10 16,0 0-13-16,0 0-43 16,0 0 49-16,0 0-37 15,-19-31-2-15,19 31 19 0,0 0-48 16,0 0-1-16,0 0-23 15,0 0-3-15,0 0-6 16,0 0 1-16,4 0 0 16,11 6-4-16,10 2 9 15,7 0-5-15,2-2 4 16,1 0 2-16,-3-3 0 16,-5-3-6-16,-6 0 0 15,-7 0 5-15,-4 0-5 16,-8 0-8-16,-2 0 1 15,0 0-12-15,0 0 9 16,0 2-31-16,0-2 18 16,0 0 13-16,0 0-29 0,0 0-7 15,2 0-50 1,6 0-31-16,1-6-267 0</inkml:trace>
  <inkml:trace contextRef="#ctx0" brushRef="#br2" timeOffset="813987.4231">21588 17069 350 0,'0'0'112'0,"0"0"21"16,0 0-50-16,0 0-72 15,0 0 30-15,0 0-24 16,0 0 15-16,101 0-15 15,-50 0-7-15,3 0 27 16,4 0-37-16,-4 8 0 16,-4 1 7-16,-11-4 0 0,-8 0-5 15,-10 2-2-15,-9-7 5 16,-5 1-19-16,-2 1-15 16,0 0-30-16,-1 3-19 15,2 5-53-15,2-7-135 16</inkml:trace>
  <inkml:trace contextRef="#ctx0" brushRef="#br2" timeOffset="816154.8387">8829 17705 556 0,'0'0'34'0,"0"0"36"0,0 0-55 16,0 0-9-16,0 0 3 16,-88 66-5-16,73-32 17 15,0 0-12-15,8-7-8 16,2-3 41-16,2-5-42 15,1-7 0-15,2-5 14 16,0-4-1-16,0-3-9 16,0 0 9-16,0 0-10 15,0 0 23-15,0-16-26 16,7-8 5-16,6-2 12 16,-3 0-6-16,0-1-11 15,3 5 0-15,-5 3 5 0,1 4-3 16,2 2-2-1,-1 3 0-15,3 6 12 0,0-1-12 16,2 5 0-16,3 0-3 16,0 0 6-16,1 9-1 15,-1 4-2-15,0 4 4 16,-2 3 3-16,-4-3 12 16,-4 2-13-16,-1-2-6 15,-2-3 0-15,-1-1-4 16,-1-2-4-16,0 0-65 15,-3-4-24-15,0 0-14 16,0-4-105-16,-12-3-123 16</inkml:trace>
  <inkml:trace contextRef="#ctx0" brushRef="#br2" timeOffset="816343.1118">8890 17830 270 0,'0'0'112'15,"0"0"61"-15,0 0-85 16,0 0-12-16,0 0-3 15,0 0-53-15,-10 0-19 16,7 23 4-16,-3 4 3 16,-2 5 3-16,5-3-11 15,0-3 0-15,3 1-9 16,0-6-46-16,0 1-51 16,0-3-85-16,-3-5-285 0</inkml:trace>
  <inkml:trace contextRef="#ctx0" brushRef="#br2" timeOffset="816792.052">8684 18193 423 0,'0'0'89'15,"0"0"-21"-15,0 0-40 16,0 0 14-16,0 0-36 15,0 0 33-15,-4 42-10 16,4-9 12-16,0 4 2 16,0-4-39-16,0-2-4 15,0-9 24-15,0-10-22 16,0-5-1-16,0-4-1 0,0-3 6 16,0 0 10-16,0-8-16 15,4-19-8-15,4-10 5 16,-1-5-55-16,1 3 34 15,2 8-8-15,-3 8 32 16,1 9 14-16,-3 7-14 16,2 7 0-16,-1 0-11 15,-1 0 5-15,3 21-16 16,0 3 22-16,-4 6 0 16,-4 1 21-16,0 0 5 15,0-8-17-15,-7-3 29 0,-1-4-33 16,2-9 7-1,3-4-12-15,2-2-9 0,-1-1-16 16,2 0-33-16,0-11-116 16,0-8-326-16</inkml:trace>
  <inkml:trace contextRef="#ctx0" brushRef="#br2" timeOffset="817002.7633">8977 18324 481 0,'0'0'63'16,"0"0"-11"-16,0 0-49 0,0 0 8 15,-23 74 42 1,23-49-29-16,0 2 7 0,0-4-30 16,1-6 7-16,7-3-8 15,1-4 0-15,0-5-45 16,3-5-62-16,-2 0-202 15</inkml:trace>
  <inkml:trace contextRef="#ctx0" brushRef="#br2" timeOffset="818157.806">12203 17338 495 0,'0'0'56'16,"0"0"30"-16,0 0-15 15,0 0-58-15,0 0 11 16,0 0-2-16,0 0 0 16,-15-2-13-16,4 19 9 15,-8 10 4-15,-3 6-9 16,1-4 8-16,1-2 4 0,6-8-23 15,5-7-1-15,4-3-1 16,4-8 1-16,1-1 9 16,0 0-10-16,0 0 0 15,0 0-5-15,0-10-1 16,7-11-1-16,5-4-6 16,0-2 6-16,2 0 0 15,-1 4 14-15,0-1-6 16,2 7-1-16,-3 4-6 15,2 3 6-15,-1 4 4 16,2 3 12-16,0 1-18 16,-1 2 2-16,-1 0 0 0,2 3-4 15,-2 11 4 1,-2 3 0-16,-4 4 8 0,-3-4-5 16,-1 3 6-16,-3-3-9 15,0-3 0-15,0-1-8 16,0-2 6-16,0-4-72 15,0-2-30-15,0-4-50 16,0-1-113-16,0-1 30 16</inkml:trace>
  <inkml:trace contextRef="#ctx0" brushRef="#br2" timeOffset="818210.6635">12203 17338 300 0</inkml:trace>
  <inkml:trace contextRef="#ctx0" brushRef="#br2" timeOffset="818342.7151">12203 17338 300 0,'91'87'143'0,"-91"-87"-35"0,0 0-21 0,0 0-48 16,0 0 11-1,0 0 1-15,0 0-49 0,0 8 11 16,0 3-12-16,3 1 2 16,3 2-3-16,1 2-2 15,4-4-36-15,4 5-46 16,-3-6-74-16,2-5-158 16</inkml:trace>
  <inkml:trace contextRef="#ctx0" brushRef="#br2" timeOffset="818696.5769">12485 17542 462 0,'0'0'63'16,"0"0"26"-16,0 0-58 16,0 0-28-16,0 0 27 15,0 0 24-15,73-27-39 16,-61 27-15-16,-3 5-5 15,-3 7 2-15,-2 4 1 16,-4 0 2-16,0 1 9 16,0-2-8-16,-9 0 7 15,-1-6 5-15,6-3-9 16,-1-1 7-16,5-5-11 16,-2 3 0-16,2-3 2 15,0 0-2-15,0 0 0 16,0 0 13-16,2 0-6 0,14 0 44 15,5 0-18-15,6 0-9 16,0 0-17-16,-2 0-7 16,-3 0-19-16,-2 0-48 15,-5 0-125-15,-11 0-250 16</inkml:trace>
  <inkml:trace contextRef="#ctx0" brushRef="#br2" timeOffset="821037.0681">12251 17190 54 0,'0'0'44'0,"0"0"11"15,0 0 9-15,0 0-23 16,0 0-16-16,0 0 7 0,-27-2-5 16,24 2 8-1,3 0-8-15,-3 0 9 0,3 0 9 16,0 0-18-16,-2 0 1 16,1 0-6-16,-1-1-1 15,1 1-2-15,1 0-19 16,0 0 2-16,0 0 5 15,-2 0-2-15,2 0-10 16,0 0 4-16,0 0 1 16,0 0 7-16,0 0 0 15,0 0-7-15,0 0 31 16,0 0-9-16,0 0-7 16,0 0 1-16,0 0-8 0,2 0-8 15,10 0 9 1,6 0-5-16,1 4 17 0,0 0-10 15,-2-4 8-15,-6 0-19 16,-1 0 0-16,0 0 28 16,-2 0-14-16,-4 0 2 15,1 0 3-15,-4 0-2 16,1 0-11-16,-2 0 2 16,0 0-6-16,4 0 8 15,2 0-10-15,0 0-32 16,3 0 2-16,2 0-41 15,3 0-21-15,-2 4-14 16,3 2-2-16,-6 1-8 16,-4 2-78-16</inkml:trace>
  <inkml:trace contextRef="#ctx0" brushRef="#br2" timeOffset="822440.0715">10481 18738 203 0,'0'0'48'0,"0"0"1"16,0 0-44-16,0 0-2 15,0 0 83-15,0 0-35 16,0 0-24-16,0 3 14 0,0-3 15 16,-1 0 31-1,-1 0-27-15,1 3-21 0,-6-3 2 16,1 4-10 0,-7-4-28-16,-1 3-2 0,-4 4 5 15,0-5 0-15,3 6-6 16,0-7 0-16,3 2-8 15,2-2 8-15,2 0 0 16,7 2-4-16,1-3 8 16,0 0-9-16,0 0 5 15,0 0 0-15,0 0 18 16,13 0 2-16,10 0-9 16,8 0 20-16,8-5-22 15,-2 1 11-15,0-1-20 16,-4 2 0-16,-3 1 11 0,-3-3-11 15,-5 0 1-15,-2-2-2 16,-6 4-7-16,-3-3 3 16,-6 1-33-16,-2-1-25 15,-3-8-35-15,0-8-85 16</inkml:trace>
  <inkml:trace contextRef="#ctx0" brushRef="#br2" timeOffset="823618.3668">12076 17442 225 0,'0'0'119'0,"0"0"-27"15,0 0 14-15,0 0-33 16,0 0 16-16,0 0-31 16,35-43-26-16,-21 38 4 15,1-6-33-15,6 2 2 16,1 0 3-16,2 1-8 16,-1-2-9-16,4 3-15 15,3-2-67-15,1 1-14 16,5-1-189-16</inkml:trace>
  <inkml:trace contextRef="#ctx0" brushRef="#br2" timeOffset="824354.7744">12953 17272 19 0,'0'0'131'0,"0"0"13"16,0 0-35-16,0 0-16 15,0 0 7-15,0 0-38 16,-13-24 10-16,10 20-18 16,-4 4-26-16,2-3 29 15,0 3-46-15,-1 0-1 16,0 0 5-16,-2 0-15 15,-4 0 6-15,-6 10-17 16,-5 7 23-16,-4 2-12 16,4 1 1-16,2 0-1 15,9-6 0-15,6-6-4 16,4-5 8-16,2-3-10 0,0 0 16 16,0 0-25-16,0 0 15 15,0 0-9-15,0 0 7 16,0-3-9-16,4-8 6 15,6-4-7-15,4 0 9 16,-1 4-9-16,-3 2 12 16,2 3 0-16,-3 1 11 15,0 0-11-15,1 2 0 16,-4 2-4-16,0 1 9 16,2 0-11-16,0 0 6 15,1 0-3-15,2 0-8 0,-1 4 5 16,-2 6 3-1,-1-1-2-15,-1-1 5 0,2 3 0 16,-5-5 0-16,1 1 0 16,-2-5 8-16,-1 1-8 15,-1-3 0-15,0 0-30 16,0 0-38-16,2 0-10 16,-2 0-69-16,0 2-44 15,0-1-109-15</inkml:trace>
  <inkml:trace contextRef="#ctx0" brushRef="#br2" timeOffset="824587.1563">12904 17336 185 0,'0'0'139'16,"0"0"-21"-16,0 0-51 15,0 0-18-15,0 0 15 16,0 0 9-16,-4 0-23 16,2 7-40-16,-1 7 36 15,2 3-16-15,-1-2-14 16,-1 2-2-16,3-3-9 15,-3 2 4-15,1-3-9 16,-1-1 0-16,-1 0-15 16,2 1-18-16,1-4-18 15,-3 2-56-15,4-2-2 16,0-4-2-16,0-3-91 16,0-2-45-16</inkml:trace>
  <inkml:trace contextRef="#ctx0" brushRef="#br2" timeOffset="826920.7923">10972 18793 258 0,'0'0'78'0,"0"0"52"16,0 0-76-16,0 0-8 15,0 0 16-15,0 0-20 16,0-6-8-16,0 6-7 16,0 0-25-16,0 0 32 15,0 0-32-15,14 0 5 16,7 0 23-16,5 0-12 16,6 0-4-16,-1-4 9 15,-1 1-20-15,-2 0 17 16,-4 0-20-16,-8 2 4 15,-4 0 0-15,-9 1 2 16,-1-2-7-16,-2 2 1 0,0 0-9 16,0 0-6-1,0 0 23-15,-3 0-8 0,-11-1 8 16,-4-3 2-16,-5 0-19 16,-3 3 12-16,1 1-3 15,1 0 0-15,3 0-3 16,4 0 3-16,1 0 9 15,5 0-9-15,6 0 0 16,2 0 0-16,3 0 4 16,0 0 2-16,0 0-6 15,0 0-1-15,0 0-7 16,0 0 8-16,0 0-2 16,0 0-3-16,3 0 5 15,2 0 3-15,8 0-2 16,-1 0 2-16,0 0 13 0,4 0-16 15,-2 0 0-15,2 0-37 16,2 0-55-16,0 0-22 16,0-9-199-16</inkml:trace>
  <inkml:trace contextRef="#ctx0" brushRef="#br2" timeOffset="827727.209">13134 16836 285 0,'0'0'207'0,"0"0"-204"15,0 0 10-15,113-4-5 16,-82 4 0-16,-2 0-6 15,-7 0 37-15,-4 0-32 16,0-4-4-16,-8 3 23 16,-4-1-18-16,-3 1 8 15,-3 1 15-15,0 0-22 16,0 0 29-16,0 0-26 16,0 0-6-16,0 0 6 15,0 0-11-15,0 0 2 16,0 0-1-16,0 0-1 0,0 0 35 15,0 0-25-15,0 0-10 16,0 0 16-16,0 0-10 16,6 0 8-16,2 0-8 15,-1 1 6-15,2-1-10 16,-3 0-3-16,-3 0-29 16,-3 0-24-16,0 2-64 15,-20-1-311-15</inkml:trace>
  <inkml:trace contextRef="#ctx0" brushRef="#br2" timeOffset="828786.7656">9284 17579 248 0,'0'0'127'16,"0"0"-23"-16,0 0-24 16,0 0-30-16,0 0 15 15,0 0 13-15,-12 0-62 16,12 0 13-16,0 0-29 16,0 0-2-16,0 0-6 15,9 0-4-15,12 8 12 16,9 0 19-16,10 1 1 15,9 1 13-15,8-5-11 16,8-3-19-16,13 1 24 16,12-3-26-16,4 0-1 0,2 0 21 15,-8 0-21-15,-13 0 6 16,-12-4-13-16,-14 1 15 16,-18 1 2-16,-13 1-10 15,-13 1-6-15,-5 0 3 16,0 0 6-16,0 0 2 15,0 0-4-15,0 0 3 16,0 0 8-16,0 0-12 16,0 0 0-16,0 0 0 15,0 0 3-15,0 0-1 16,0 0-2-16,0 0-9 16,0 0 5-16,0 0-17 15,0 0-11-15,0 0 7 0,0 0-14 16,0 0 1-1,0 0-5-15,0 0-15 0,0-2-7 16,11-1-102-16,3-4-30 16</inkml:trace>
  <inkml:trace contextRef="#ctx0" brushRef="#br2" timeOffset="830233.0258">11530 18833 55 0,'0'0'123'0,"0"0"-78"15,0 0-1-15,0 0-25 16,0 0 97-16,0 0-25 16,0 0-40-16,-5 0 22 15,5 0-39-15,0 0 31 16,0 0-43-16,0 0-5 15,0 1 26-15,0-1-27 16,0 0 3-16,0 0-7 0,0 0-6 16,5 0 6-16,5 0-12 15,4 0 0-15,5 0 6 16,3 0-4-16,6 0 0 16,4 0-2-16,9 0 8 15,2 0 3-15,9 0-11 16,6-6 0-16,6 0 6 15,5-2-6-15,6 1 0 16,-1 2-1-16,2 0 6 16,-3 1-10-16,-5 1 5 15,-7 1-17-15,-3 1 17 16,-1-1 0-16,2-2 4 16,5 1-9-16,4 2 7 15,-4 1-5-15,-6 0-5 16,-6 0 7-16,-4 0-12 0,-6 0 17 15,-4 0-8-15,-4 0 1 16,-4 0-4-16,-4 0 3 16,-1 0 4-16,0 0 0 15,0 0 8-15,3 0-2 16,1 0-3-16,1 0 9 16,0-5-12-16,3-2 29 15,-2 0-19-15,-1 1-7 16,0 2 10-16,-7-3-10 15,-3 7-3-15,-5 0 0 16,-6-3 3-16,-3 3-5 16,-4 0 2-16,-2 0 0 0,0 0 6 15,0 0-4-15,0 0 3 16,0 0 8-16,0 0-10 16,0 0 21-16,0 0-24 15,0 0 2-15,0 0 4 16,0 0-6-16,0 0 0 15,0 0 0-15,0 0 4 16,0 0-15-16,0 0-2 16,0 0-13-16,0 0 17 15,-2 0-20-15,2 0-6 16,-1 0-2-16,-4 0-44 16,-2 0-4-16,-4 3-22 15,-2 7-80-15,-3-3-85 16</inkml:trace>
  <inkml:trace contextRef="#ctx0" brushRef="#br2" timeOffset="831751.9323">16232 17227 359 0,'0'0'37'0,"0"0"7"16,0 0-23-16,0 0 29 0,0 0 6 15,0 0 19-15,-18-56 9 16,18 56-60-16,0 0 3 16,-4 8-27-16,-6 15 0 15,-3 10 9-15,-8 5 13 16,-2 0-4-16,4-5 7 16,1-3-21-16,5-7 16 15,1-6-15-15,4-6-5 16,5-6 11-16,3-2-3 15,0-3-8-15,0 0 6 16,0 0-6-16,7-10 8 16,10-10-8-16,2-9 0 0,9 0-1 15,-3 3 1 1,-1 4 0-16,-2 2 3 0,-2 6-1 16,-1 2 2-16,-1 2-4 15,-3 7 0-15,0-3 11 16,-5 6-11-16,-2 0 0 15,-2 0-2-15,0 6-11 16,-1 10 3-16,-2 7 10 16,-1 2 0-16,-1 4 28 15,-1-2-25-15,2-2 0 16,-1-4-6-16,2-2-2 16,1-4 2-16,-1-4-62 15,-2-6-27-15,-1-4-28 16,0-1-80-16,0-4-10 0</inkml:trace>
  <inkml:trace contextRef="#ctx0" brushRef="#br2" timeOffset="831943.4259">16314 17305 331 0,'0'0'101'16,"0"0"35"-16,0 0-29 16,0 0-102-16,0 0 1 15,0 0 3-15,-27 42-7 16,14-15 28-16,2 2-18 15,2-2-2-15,3-3 3 16,-3-3-13-16,3-1 0 0,2 0-14 16,1-3-5-16,-2 2-73 15,4-2-36-15,-5-7-137 16</inkml:trace>
  <inkml:trace contextRef="#ctx0" brushRef="#br2" timeOffset="832376.3076">16030 17691 398 0,'0'0'156'16,"0"0"-73"-16,0 0 6 0,0 0-89 15,0 0 0 1,0 0 32-16,0 45 8 0,2-24 0 15,-2-1-32-15,1-3 9 16,-1-4-2-16,0-5-11 16,0-4-4-16,0-4 8 15,0 0-4-15,2 0 4 16,2-12-8-16,0-14 0 16,6-6-11-16,3 1-21 15,1 0 11-15,2 9 7 16,-3 2 14-16,4 11-14 15,-4 4 14-15,0 5 0 16,0 0 0-16,-5 0 0 16,-1 10-17-16,-3 7 17 0,-4 2 0 15,0 2 24 1,0 1-6-16,-16-5-10 0,0 0 20 16,-3-2-28-16,1-1 3 15,6-3-6-15,3-3-51 16,9-3-107-16,0-5-121 15</inkml:trace>
  <inkml:trace contextRef="#ctx0" brushRef="#br2" timeOffset="833426.1353">20724 17115 6 0,'0'0'224'0,"0"0"-131"15,0 0 24-15,0 0-49 0,0 0-27 16,0 0 41 0,0-50-6-16,0 42-8 0,0 3 39 15,0 3-70-15,0 2-4 16,0 0-22-16,0 0-8 16,0 10-6-16,-10 12 2 15,-6 8 1-15,-1 3 6 16,-1-2-2-16,6-2-3 15,2-5 8-15,2-5-7 16,2-6-1-16,2-2 3 16,2-6-4-16,1-4 8 15,1-1-8-15,0 0 0 16,0 0-7-16,0-1 8 16,0-18-2-16,10-5-15 15,7-5-13-15,-1 5 23 0,0 5 10 16,0 6-4-16,1 4 0 15,-3 1 0-15,1 2-3 16,-3 5 3-16,-2 1 0 16,-1 0-7-16,3 0 6 15,1 1-4-15,-1 8 5 16,0-1 0-16,2 1 8 16,-2 4-8-16,-2-2 0 15,-5 0 3-15,-1 1-3 16,-3 1 0-16,-1-4 0 15,0 2 0-15,0-2-17 16,0-1-40-16,0 1-49 0,0-6-37 16,-1-3-66-16,-4 0-190 15</inkml:trace>
  <inkml:trace contextRef="#ctx0" brushRef="#br2" timeOffset="833601.7939">20854 17244 345 0,'0'0'77'16,"0"0"-39"-16,0 0-19 16,0 0-15-16,0 0 8 15,0 0-11-15,-7 53-1 16,7-37 6-16,0 2-6 16,3-1-10-16,7 0-61 15,-4-5-187-15</inkml:trace>
  <inkml:trace contextRef="#ctx0" brushRef="#br2" timeOffset="834006.6157">20877 17445 446 0,'0'0'110'16,"0"0"-16"-16,0 0-81 15,0 0-6-15,0 0 19 16,0 0-18-16,77-42 30 15,-63 38-28-15,0 1 7 0,-2 1 27 16,-4 2-38 0,2 0-6-16,-5 0 0 0,-2 2 9 15,-1 8-20-15,-2 3 4 16,0 1 7-16,0 2 21 16,-4-3-18-16,-5 0 7 15,0-2-10-15,5-8 0 16,4 1 6-16,0-4-6 15,0 0 0-15,0 2-5 16,4-2 13-16,14 0-8 16,3 0 49-16,5 0-4 15,1 3-24-15,4-3-9 16,-1 0-6-16,0 0 12 16,-5 0-18-16,-5 2-17 0,-5 0-54 15,-4 1-50-15,-11-2-79 16,0-1-359-1</inkml:trace>
  <inkml:trace contextRef="#ctx0" brushRef="#br2" timeOffset="835160.432">16304 16998 273 0,'0'0'121'0,"0"0"-32"0,0 0-9 15,0 0-58-15,0 0 21 16,0 0 6-16,-1 3-15 15,1 2-30-15,15 5 0 16,10 3 40-16,8 0 23 16,9-5-43-16,5-1 4 15,2-2-4-15,6-5-14 16,-5 0 6-16,-4 0-16 16,-5 0 0-16,-8 0 15 0,-13-2-10 15,-7 1-5-15,-9 1 0 16,-4 0-15-16,0 0-14 15,0 0-52 1,0 0-39-16,-6 6-24 0,-3 3-153 16</inkml:trace>
  <inkml:trace contextRef="#ctx0" brushRef="#br2" timeOffset="835962.2267">20647 16937 277 0,'0'0'149'15,"0"0"-19"-15,0 0 32 16,0 0-113-16,0 0-6 16,0 0 7-16,-9 0-11 0,9 0-11 15,0 0-12-15,0 0-13 16,0 0-6-16,0 0 3 15,1 0-14-15,8 0 14 16,2 2 10-16,1 0-10 16,-2 1-7-16,0-1-34 15,-5 0-12-15,-2 8-22 16,-3 5-40-16,-1 2-58 16,-22 4-184-16</inkml:trace>
  <inkml:trace contextRef="#ctx0" brushRef="#br2" timeOffset="837041.7912">17134 18427 355 0,'0'0'107'15,"0"0"-14"-15,0 0-17 16,0 0-44-16,0 0 17 15,0 0 4-15,0 0-16 0,0 0 3 16,0 3-23 0,9-3-7-16,4 1 15 0,7-1 3 15,7 0 10-15,6 0-18 16,7 0-15-16,0 0 32 16,2 0-35-16,2-1 1 15,-5-2 9-15,-4 0-8 16,-10 1-4-16,-9 0 0 15,-7 2 5-15,-6 0-6 16,-3 0 1-16,0 0 0 16,0 0 7-16,0 0-7 15,0 0 0-15,0 0-1 16,0 0 3-16,0 0-2 16,0 0 0-16,0 0 0 15,0 0-2-15,0 0 2 16,0 0-13-16,0-3-20 0,0 3-15 15,0 0 29-15,0 0-25 16,0-1-39-16,0-3-26 16,9-1-117-16</inkml:trace>
  <inkml:trace contextRef="#ctx0" brushRef="#br2" timeOffset="837804.2368">15917 17549 427 0,'0'0'80'0,"0"0"26"15,0 0-57-15,0 0-45 16,0 0 23-16,0 0 11 16,119-39 10-16,-68 22-29 0,3-1-15 15,-1 1 22-15,4 1-26 16,-4 7 0-16,0-1 5 15,-1 6-5-15,-3 1-54 16,-1 0-17-16,-3 1-65 16,-6-3-53-16,-4-1-130 15</inkml:trace>
  <inkml:trace contextRef="#ctx0" brushRef="#br2" timeOffset="838530.2352">17355 17169 289 0,'0'0'86'0,"0"0"-52"0,0 0-1 16,0 0-28-16,0 0 33 15,0 0 16-15,-69 70-28 16,50-51 33-16,-1 5-35 16,-4 2 0-16,-1 4 14 15,-3 1 5-15,0-1-32 16,2-4 16-16,7-6-15 16,7-6 20-16,7-4-32 15,4-9 1-15,1 1-1 16,0-2-10-16,0 0 10 15,8-3-4-15,14-14 4 16,5-5 8-16,-1-5-8 16,0-2 8-16,-4-2-24 0,-1 2 18 15,-2 2-2 1,-2 5 0-16,2 1 1 0,-2 4-2 16,-2 5 1-16,4 2 0 15,-3 3-7-15,5 7 17 16,-1 0-4-16,2 0-5 15,-1 0 2-15,-3 9 15 16,0 3-18-16,-4 3 0 16,0 2 22-16,-3 0-21 15,0 2 15-15,0-2 0 0,-4 0-11 16,1 0 2 0,1 0-7-16,-5-3 0 0,1-3 8 15,-3-2-8-15,-2-4-6 16,2 0-44-1,-2-4-51-15,0-1-6 0,-4 0-11 16,-14-1-197-16</inkml:trace>
  <inkml:trace contextRef="#ctx0" brushRef="#br2" timeOffset="838805.3096">17473 17278 319 0,'0'0'109'0,"0"0"-21"15,0 0-9-15,0 0-58 16,0 0-2-16,0 0 35 16,-18 19 9-16,11-2-10 0,2 2-22 15,-1 6-13-15,0 0 26 16,-3 0-37-16,2 1-3 16,0-4 7-16,0-2-1 15,0-3-10-15,1-1 0 16,0-10 5-16,2 3-8 15,3-4 3-15,1-3-34 16,0-2 2-16,0 0-61 16,0 0-22-16,0 0-43 15,0 0-141-15</inkml:trace>
  <inkml:trace contextRef="#ctx0" brushRef="#br2" timeOffset="839419.8771">17151 17568 219 0,'0'0'256'16,"0"0"-136"-16,0 0-22 0,0 0-55 15,0 0-42-15,0 0 18 16,0 19-11-16,0-2-4 16,0 5 13-16,-2 0 14 15,-1-3-27-15,0-2 22 16,0-7-26-16,0 2 0 15,2-5 35-15,1-5-35 16,0-1 0-16,0-1-6 16,0 0 6-16,0 0 15 15,0 0-15-15,0-3 0 16,0-12-8-16,0-6-30 16,0-2 18-16,1-7-9 0,4 4-14 15,2 1 17-15,0 5-19 16,2 6 45-16,0 6 8 15,0 6 0-15,-1-1-8 16,-2 3 5-16,-2 0-3 16,2 0-2-16,-1 3-14 15,-1 13 14-15,-4 1 13 16,0 2 16-16,0-2-15 16,-2 0 20-16,-8-1-6 15,1-2-3-15,2-5-20 16,2-3 3-16,-1-1 5 15,5-3-13-15,1-1-7 16,0-1-42-16,0 0-80 0,0 0 6 16,12-13-254-1</inkml:trace>
  <inkml:trace contextRef="#ctx0" brushRef="#br2" timeOffset="839637.808">17324 17596 88 0,'0'0'295'0,"0"0"-169"16,0 0-41-16,0 0-54 16,0 0-5-16,0 0-8 15,-19 49 50-15,14-29-65 16,2-8 35-16,3 5-24 0,0-3-9 16,0-4 1-1,0-1-6-15,0-3-32 0,0-2-23 16,6-4-95-16,2 0-158 15</inkml:trace>
  <inkml:trace contextRef="#ctx0" brushRef="#br2" timeOffset="842666.6164">18097 18473 86 0,'0'0'117'16,"0"0"-5"-16,0 0-48 15,0 0-10-15,0 0-9 16,0 0-25-16,0 0 6 15,-10 0-21-15,6 0 4 16,1 0 9-16,0 0-2 0,3 0-9 16,-2 0-5-16,2 0 12 15,0 0 37-15,-1 0-49 16,1 0 24-16,0 0 12 16,0 4-38-16,0-4-1 15,16 4-1-15,13 2 2 16,9-1 71-16,6 2-56 15,2 0 6-15,-1-4 0 16,-5 4-10-16,-3-6-6 16,-11 4-5-16,-6-4 0 15,-11 2 10-15,-3-3-9 16,-6 0-1-16,0 0 19 16,0 0-4-16,0 0 0 0,0 0-12 15,0 0 7-15,0 0-4 16,0 0-6-16,0 0-15 15,0 0-9-15,0 0-35 16,5-3-36-16,2-11-64 16,2-1-170-16</inkml:trace>
  <inkml:trace contextRef="#ctx0" brushRef="#br2" timeOffset="843492.5742">20516 17297 249 0,'0'0'38'0,"0"0"47"15,0 0 1-15,0 0-32 16,0 0 6-16,0 0-11 16,-29-49 20-16,29 49-37 15,18-4-9-15,10 4-3 0,8 0-7 16,12 0 22-16,1 0-11 15,5 0 9-15,-2-3-10 16,3-3-20-16,-7-2 3 16,-3 2 8-16,-13 0-12 15,-12 1-1-15,-8 2-1 16,-8 1 0-16,-2 2-6 16,-1 0-14-16,5 0-76 15,9 0-53-15,8 0-62 16,12 0-192-16</inkml:trace>
  <inkml:trace contextRef="#ctx0" brushRef="#br2" timeOffset="844194.2055">22025 17037 351 0,'0'0'109'16,"0"0"35"-16,0 0-61 16,0 0-31-16,0 0-10 15,0 0-19-15,0-8 0 16,0 8-23-16,-8 16 0 16,-5 8 7-16,-6 6-7 15,-5 4 32-15,-1-1-24 16,4-4-4-16,1-6 25 15,4-3-29-15,5-6 0 16,4-5 13-16,5-2-13 0,1-7 9 16,1 0-9-16,0 0 0 15,0 0-12-15,0 0 12 16,6-17-10-16,6-3 1 16,1-3 5-16,-1 2-6 15,-1 2 9-15,3 0 1 16,0 3-1-16,1 3 0 15,0 1 1-15,1 7 0 16,1-4 3-16,2 5-7 16,2 1 4-16,-2 3 0 15,-1 0 3-15,-3 0-3 16,-3 2-11-16,-2 5 11 16,-3 3 10-16,-3 2-10 15,2 2-4-15,-3 0 4 0,0 0 8 16,-2 0-6-16,2 2-2 15,3-4 0-15,-3 1-16 16,3-4-12-16,-2-4-49 16,-2 0-27-16,0-5 4 15,-2 0-199-15</inkml:trace>
  <inkml:trace contextRef="#ctx0" brushRef="#br2" timeOffset="844438.5517">22126 17125 384 0,'0'0'116'0,"0"0"-15"16,0 0-36 0,0 0-58-16,0 0 20 0,0 0-6 15,-19 24 5-15,16-5 32 16,0 1-28-16,-3 2 0 16,5-3-21-16,-2 1 14 15,0-1-1-15,0-5-16 16,0 1 2-16,0-1 6 15,0 0-11-15,-2-1-3 16,0 1-8-16,3-3-36 16,-1 0 14-16,1-2-82 15,-4-5-55-15,-1-4-164 16</inkml:trace>
  <inkml:trace contextRef="#ctx0" brushRef="#br2" timeOffset="849716.4823">19003 18464 81 0,'0'0'125'16,"0"0"-43"-16,0 0-6 15,0 0-5-15,0 0-8 0,0 0-29 16,0 0-18 0,-1 0 33-16,1 0-40 0,0 0-2 15,0 0 14-15,0 0-12 16,0 0-9-16,0 0 0 16,0 0 0-16,0 0-1 15,0 0 2-15,0 0-1 16,-2 0 0-16,1 0 2 15,1 0-2-15,-2 0 0 16,-1 0 4-16,0 3-12 16,-1-2 8-16,2 4-5 15,2-1 3-15,0-3-62 0,0 2-28 16,0 3-65 0,0-3 17-16,2-3-11 0</inkml:trace>
  <inkml:trace contextRef="#ctx0" brushRef="#br2" timeOffset="850354.1925">18924 18592 35 0,'0'0'87'16,"0"0"21"-16,0 0-32 15,0 0-31-15,0 0 23 16,0 0-6-16,0 0-12 16,0 0 13-16,0 0-28 15,0 0 14-15,0 0-1 16,0 0-30-16,0 0 41 16,0 0-45-16,0 0-6 15,0 0 13-15,0 0-19 0,0 0 16 16,3 0-18-16,3 0 0 15,10 0 14-15,10 0 5 16,12 0 2-16,10 0 7 16,6 0-5-16,4 0-15 15,3 0-1-15,3-3-1 16,-1 0-2-16,-3 3-3 16,-8 0-1-16,-12 0 5 15,-11 0-1-15,-12 0-2 16,-9 0-4-16,-8 0-2 15,0 0-6-15,0 0 3 16,0 0 7-16,0 0-2 16,0 0 17-16,0 0-15 0,0 0 0 15,0 0-25 1,0 0 15-16,0 0-44 0,0 0-25 16,0 0-12-16,3-4-45 15,6-5-97-15</inkml:trace>
  <inkml:trace contextRef="#ctx0" brushRef="#br2" timeOffset="852057.0324">22041 17090 18 0,'0'0'314'0,"0"0"-248"16,0 0 51-16,0 0-46 15,-95 13-63-15,72 0 44 16,1 8-20-16,-3 5-1 15,7 2-4-15,2 0-13 16,3-3-10-16,6-4 25 16,4-8-25-16,2-3 0 0,1-5-8 15,0-1 8-15,0-4 7 16,0 0-11-16,0 0 0 16,0 0 4-16,4-9 3 15,14-9 10-15,4-8-13 16,-2 0 8-16,-2-1 1 15,-2 2-13-15,-1 4-2 16,-1 8 2-16,-4 4 0 16,-3 9 5-16,-3 0-11 15,4 0-3-15,3 6 5 16,2 14 4-16,0 5 5 16,-4 2 12-16,-3-1-12 0,-1-4 3 15,0-3-8-15,-5-5 11 16,4-5 2-16,-3-1-13 15,-1-5-20-15,2-3-11 16,-2 0-52-16,0 0 0 16,0 0-28-16,0-11-66 15</inkml:trace>
  <inkml:trace contextRef="#ctx0" brushRef="#br2" timeOffset="852269.6214">21880 17248 260 0,'0'0'78'15,"0"0"-12"-15,0 0-29 16,0 0-31-16,0 0 58 0,0 0-15 16,11 10 23-16,23-10 20 15,9 0-48-15,9 0-21 16,1-6-5-16,-2-2-16 16,-1-1-3-16,1-2 1 15,-3 2-27-15,-3-4-17 16,-5-3-122-16,-10-7-199 15</inkml:trace>
  <inkml:trace contextRef="#ctx0" brushRef="#br2" timeOffset="853228.3497">23002 16659 212 0,'0'0'143'0,"0"0"-7"16,0 0-37-16,0 0-18 15,0 0-44-15,0 0 11 16,-27-23-47-16,21 38 11 16,-3 11-12-16,-2 13 11 15,-2 2 22-15,3-2 20 16,0 0-29-16,2-5 4 15,0 0-10-15,1-3-14 16,0-2 12-16,2-8-16 0,1-7 0 16,2-6 4-16,2-7 2 15,0-1-12-15,0 0 2 16,0 0 1-16,0 0-7 16,0 0 9-16,0-6-1 15,2-8-11-15,4-3-1 16,1 5 14-16,-3 0-6 15,1 3 5-15,0-1-9 16,-2-2-3-16,0-1 13 16,3 0 16-16,-3-1-14 15,2 0-1-15,0-2 2 16,-1 6-3-16,-1-1 10 0,-1 7-9 16,-2 3 1-1,0 1 19-15,0 0-21 0,0 0-6 16,0 0 6-16,0 0 0 15,0 0-6-15,0 0 5 16,0 3 1-16,1 3-11 16,-1 3-7-16,3-1-23 15,0 1-9-15,-1-1-27 16,2 2-21-16,-2-3-53 16,-2-5-144-16</inkml:trace>
  <inkml:trace contextRef="#ctx0" brushRef="#br2" timeOffset="853796.3754">17934 16970 7 0,'0'0'0'0,"0"0"-6"15</inkml:trace>
  <inkml:trace contextRef="#ctx0" brushRef="#br2" timeOffset="854405.9691">17700 17186 120 0,'0'0'105'15,"0"0"-43"-15,0 0-26 16,0 0 37-16,0 0 1 16,0 0-31-16,-30-6-10 15,30 6 18-15,0 0-49 16,-1 0 15-16,1 0-10 16,0 0-7-16,3 4-6 0,19 10 3 15,10 0 3-15,12 1 59 16,14-1-39-16,7-1 20 15,12-6-5-15,6-3-18 16,2-4 17-16,-3 0-32 16,-12 0 3-16,-13 0 4 15,-17 0 3-15,-15-4-11 16,-13 1 10-16,-7 3-4 16,-5 0-5-16,0 0-1 15,0 0 11-15,0 0 1 16,0 0-13-16,0 0-48 15,0 0-31-15,0 0-51 16,0 11-20-16,3 5-66 0</inkml:trace>
  <inkml:trace contextRef="#ctx0" brushRef="#br2" timeOffset="855393.9438">19773 18454 32 0,'0'0'165'0,"0"0"-38"16,0 0-30-16,0 0-22 15,0 0-19-15,0 0 12 16,0 0 18-16,-78-73-44 16,75 73 8-16,0-3-3 15,3 3-45-15,0 0 32 0,0 0-29 16,0 0 1 0,0 0 10-16,18 0-15 0,16 0 2 15,16 0 10-15,12 0-8 16,10 3 10-16,3-3-15 15,3 2 0-15,6 0 7 16,-2-1-5-16,-4-1-2 16,-11 0 6-16,-12 0-5 15,-13 0 5-15,-11 0-1 16,-10 0 0-16,-10 0 13 16,-10 0-18-16,-1 0 0 15,0 0-1-15,0 0 10 16,0 0-9-16,0 0 0 15,0 0 0-15,0 0-1 0,0 0 6 16,0 0-10-16,0 0-3 16,0 0-20-16,0 0 24 15,0 0-6-15,0 0-14 16,0 0 23-16,0 0-43 16,0 0 16-16,0 0 2 15,0 0-10-15,0 0-3 16,0 0 19-16,0 0-18 15,0 0 38-15,0 0 0 16,0 0-14-16,0 0-2 16,0 0-57-16,0 0 2 15,0 5-12-15,0 1-24 16,0 0-1-16,0-1 23 16,3 0 18-16,-3-1 13 15,0-1 54-15,0 0-5 0,0-2 10 16,0 2 11-16,3-3-2 15,2 3-14-15,3-3-32 16</inkml:trace>
  <inkml:trace contextRef="#ctx0" brushRef="#br2" timeOffset="856909.5808">10772 18827 312 0,'0'0'123'15,"0"0"-39"-15,0 0-71 16,0 0-3-16,0 0-10 0,0 0 6 16,18 0 11-1,8 0-2-15,6 0 0 0,10 0-15 16,4 0 8-16,1 7-18 15,3 6 3-15,-1 0-68 16,3-4-51-16,-2-8-100 16</inkml:trace>
  <inkml:trace contextRef="#ctx0" brushRef="#br0" timeOffset="1.39701E6">13744 2196 392 0,'0'0'34'16,"0"0"3"-16,0 0 1 15,0 0-36-15,0 0-2 16,0 0-24-16,-10 3 24 16,26 11-17-16,8 3 24 15,6-3-7-15,11 1 10 16,11-3-3-16,10-3-7 15,0-8-144-15</inkml:trace>
  <inkml:trace contextRef="#ctx0" brushRef="#br0" timeOffset="1.39869E6">12109 10176 338 0,'0'0'31'16,"0"0"-21"-16,0 0 33 15,0 0-32-15,0 0 11 16,0 0 35-16,0 0-51 16,76-70-2-16,-9 26-2 15,18-4 0-15,17-8 13 0,15-5-15 16,19-6 0-16,12-10 14 15,13-6-14-15,3-4-2 16,-3-2-2-16,-5 4-21 16,-9 0 17-16,-4 5 8 15,-10 4-4-15,-4 5-8 16,-5 10 12-16,-12 6 0 16,-10 4-5-16,-10 7 17 15,-12 6 9-15,-9 9-21 16,-12 4 0-16,-11 6 1 15,-9 5 11-15,-8 3-14 16,-7 4 4-16,-6 2 2 16,-5 2-4-16,-4 1-18 0,-3 2-27 15,-1-3-68 1,-2-1-94-16</inkml:trace>
  <inkml:trace contextRef="#ctx0" brushRef="#br0" timeOffset="1.39909E6">15647 10486 486 0,'0'0'19'16,"0"0"28"-16,0-80 24 15,0 17-56-15,-11-15 31 16,-9-16 17-16,-12-9-37 16,-8-7 51-16,-11-12-65 15,-4-7-9-15,-4-8 29 16,-3-5-32-16,1 0-20 15,0 10 4-15,4 7-36 16,4 15 52-16,5 16-67 16,3 9-16-16,6 10 82 15,-1 9-111-15,-3 7-85 0,-2 8-134 16</inkml:trace>
  <inkml:trace contextRef="#ctx0" brushRef="#br0" timeOffset="1.39991E6">14708 7728 238 0,'0'0'258'16,"0"0"-216"-16,-96-71-11 15,57 59-11-15,-10 5 19 16,-3 3-23-16,1 4-3 16,8 0 27-16,14 2-22 0,13 13-21 15,6 2 3 1,10 4-6-16,0-2 2 0,19 0 4 15,18-4 0-15,17-5 10 16,10-8-4-16,12-2-8 16,2-13 2-16,-4-13 0 15,-11-7-9-15,-14-3 13 16,-14 1-4-16,-18-3 1 16,-11-3 4-16,-6 1-6 15,0 4 1-15,-12 5 0 16,-4 6-4-16,5 14 18 15,4 3-14-15,4 8 3 16,0 0 5-16,3 10-16 16,0 16 0-16,-1 13 8 15,1 6 16-15,0 2-16 0,0 1 0 16,5 1-5-16,0-1 15 16,-4 3-10-16,-1 1 3 15,0-1 6-15,0-3 1 16,0-3-10-16,-1-4 0 15,-2 1-16-15,3 2-44 16,0-4-83-16,0-14-378 16</inkml:trace>
  <inkml:trace contextRef="#ctx0" brushRef="#br0" timeOffset="1.40141E6">10265 9715 296 0,'0'0'70'15,"0"0"39"-15,0 0-65 16,0 0 3-16,21-78-6 15,-21 68 21-15,0 7 53 16,0 1-110-16,0 2 0 16,-12 0-5-16,-13 2-9 15,-14 17 9-15,-5 3 10 16,5 4-2-16,12-1 23 0,13-1-31 16,11-4-36-1,3-3 35-15,7-3-2 0,21-6 5 16,12-7-17-16,7-1 30 15,3 0-26-15,-7-7 11 16,-10 0 0-16,-14 4-5 16,-8 2 5-16,-8 1-7 15,-3 0 6-15,0 4-4 16,-6 16-21-16,-11 4 26 16,-4 2 0-16,-1 1 37 15,0-2-36-15,-2-1 5 16,6-3-6-16,3 1 20 15,6-3-52-15,9 1-19 16,0-6-106-16,28-11-87 16</inkml:trace>
  <inkml:trace contextRef="#ctx0" brushRef="#br0" timeOffset="1.40237E6">18113 9772 233 0,'0'0'112'16,"0"0"-34"-16,0 0 19 16,0 0-29-16,0 0-53 15,0 0 67-15,0-20-52 16,0 20-12-16,0 0-9 15,-5 8-3-15,-2 11-6 16,0 8 0-16,-1 8 0 16,2-2 31-16,3-2-31 15,3-6 0-15,0-5 1 0,7-8 5 16,16-4 2-16,8-5-8 16,8-3 10-16,11-4 6 15,4-18-16-15,-1-6 0 16,-7-1-9-16,-14 7 3 15,-12 6 5-15,-11 11 1 16,-6 2 0-16,-3 3 6 16,0 0-6-16,0 0-35 15,0 15 35-15,-6 7-3 16,-3 5 3-16,1 1 0 16,7 3 14-16,1-1-32 15,1-1 13-15,19 2-80 16,2-11-78-16</inkml:trace>
  <inkml:trace contextRef="#ctx0" brushRef="#br0" timeOffset="1.40354E6">8208 11373 570 0,'0'0'5'0,"0"0"5"16,0 0-10-16,84-46 0 15,-68 46-5-15,-4 0 17 16,-6 3-27-16,-1 14 15 16,-5 8 0-16,0 6-1 15,-2 5 2-15,-15-2 9 16,7-4 16-16,3-7-23 15,5-3 10-15,2-9-13 0,9-4 0 16,20-4-5-16,13-3 23 16,7 0-18-16,1 0 0 15,-3 2 6-15,-13 5 4 16,-9 6-10-16,-14 2-1 16,-11 7-20-16,0 7 23 15,-20 6-2-15,-8 7 44 16,4-1-17-16,2 0 5 15,16-4-32-15,6-1-59 16,19-5 39-16,28-9-88 16,18-15-184-16</inkml:trace>
  <inkml:trace contextRef="#ctx0" brushRef="#br0" timeOffset="1.40418E6">12124 11467 503 0,'0'0'52'0,"0"0"-52"16,0 0-27-16,0 0-6 0,0 0 33 15,0 0 5 1,56 8 0-16,-29 6 4 0,-3 4 23 15,-1 1-32-15,-9 8 0 16,-9-1-7-16,-5 4 7 16,-9 1-5-16,-24 1 5 15,-10 0 0-15,-3-6 27 16,7-5-9-16,13-7 16 16,16-8-30-16,9-4-4 15,1-2-15-15,22 0 15 0,26-8 13 16,22-3 21-1,12 1-34-15,1 6-3 0,-5 4-48 16,-5 0-59-16,-13 2-143 16</inkml:trace>
  <inkml:trace contextRef="#ctx0" brushRef="#br0" timeOffset="1.40487E6">16572 12011 608 0,'0'0'8'16,"0"0"51"-16,0 0-37 15,0 0-18-15,0 0-8 16,0 0-11-16,104-31 15 16,-64 31 19-16,-4 0-17 15,-7 4-4-15,-9 13-5 0,-7 7 0 16,-13 2 6 0,0 2 1-16,-13-2 0 0,-10-1 7 15,-1-7-7 1,9-6 10-16,6-7-6 0,4-2-1 15,4-3 18-15,1 0-21 16,0 2 0-16,6 1-13 16,22 4 9-16,17 3 4 15,18 4 0-15,10 0 10 16,7 6-27-16,5 4 0 16,2 5-37-16,0 6-42 15,-4 3-230-15</inkml:trace>
  <inkml:trace contextRef="#ctx0" brushRef="#br0" timeOffset="1.40545E6">20666 11794 715 0,'0'0'7'16,"0"0"73"-16,0 0-80 15,0 0-18-15,0 0 13 0,0 0 7 16,63-3-2-16,-32 14 0 16,5 3 13-16,-8 1-15 15,-4 3 2-15,-10 0 0 16,-10 4-20-16,-4 5 20 16,-12 0-26-16,-19 5 17 15,-5-4 9-15,2-5 8 16,10-5-1-16,13-11 14 15,10-2-21-15,1-2-4 16,22 0 4-16,25 0 39 16,21 0-38-16,16 1 7 15,-2 0-8-15,-10 3-91 16,-16 2-34-16,-29-1-347 16</inkml:trace>
  <inkml:trace contextRef="#ctx0" brushRef="#br0" timeOffset="1.40747E6">6753 13095 680 0,'0'0'5'16,"0"0"9"-16,0 0 37 15,0 0-51-15,0 0 0 16,31-79-9-16,2 69 10 15,-4078 7-1-15,8157 3 0 16,-4085 11 3-16,-6 15-24 16,-12 6 21-16,-9 6-7 15,0 4 1-15,-24 2 1 16,-3-6 10-16,3-8-10 0,5-11 18 16,8-7 21-1,8-10-34-15,3-2-1 0,0 0-3 16,0 0-5-16,21-3 9 15,14-11 0-15,11 2 1 16,6 4 4-16,2 8-5 16,5 0-15-16,4 6 2 15,2 13-33-15,1 10-23 16,3 7-113-16,1 0-214 16</inkml:trace>
  <inkml:trace contextRef="#ctx0" brushRef="#br0" timeOffset="1.40793E6">9500 12883 561 0,'0'0'63'16,"0"0"2"-16,0 0-32 15,0 0-33-15,0 0 0 16,0 0 14-16,-10 80-13 15,10-43 50-15,6 3-51 0,4 1 4 16,-4-1-7-16,3 3 3 16,-3 1-55-16,-1-1-34 15,-1-7-210-15</inkml:trace>
  <inkml:trace contextRef="#ctx0" brushRef="#br0" timeOffset="1.40866E6">10908 13112 579 0,'0'0'41'15,"0"0"17"-15,0 0-54 16,0 0 7-16,0 0-14 16,0 0 3-16,5 84 0 15,4-46 19-15,7 2-19 16,8 0 0-16,8-4-9 15,14-3-10-15,12-8-58 0,13-8-90 16,16-12-198-16</inkml:trace>
  <inkml:trace contextRef="#ctx0" brushRef="#br0" timeOffset="1.40891E6">12540 12939 560 0,'0'0'85'0,"0"0"-77"16,0 0 9-1,0 0-17-15,0 0 0 0,0 83 7 16,0-46 8-16,0 3-11 15,0 1-4-15,6 0-68 16,21-3-1-16,15-10-278 16</inkml:trace>
  <inkml:trace contextRef="#ctx0" brushRef="#br0" timeOffset="1.4095E6">15085 13687 260 0,'0'0'375'0,"0"0"-309"0,0 0-60 16,0 0-12-16,0 0 16 16,0 0-10-16,27 67 0 15,-7-36 11-15,7 1 8 16,7 5-19-16,11 1 0 16,7 0-10-16,14 2 10 15,15 2-35-15,11 3-59 16,8-1-174-16,3-3-38 15</inkml:trace>
  <inkml:trace contextRef="#ctx0" brushRef="#br0" timeOffset="1.40985E6">18116 13912 589 0,'0'0'49'15,"0"0"25"-15,0 0-55 16,0 0-19-16,0 0-9 16,0 0 9-16,5 39 8 15,9-3-8-15,0 5-5 16,8 5-12-16,8 5-69 16,10-1-44-16,11-7-326 15</inkml:trace>
  <inkml:trace contextRef="#ctx0" brushRef="#br0" timeOffset="1.41038E6">19204 13880 408 0,'0'0'219'0,"0"0"-146"15,0 0-31-15,0 0-31 0,0 0-8 16,0 0-3-16,10 63 4 16,16-28-7-1,14 3 3-15,14 2-4 0,21-3-7 16,16-1-71-16,10-5-82 15</inkml:trace>
  <inkml:trace contextRef="#ctx0" brushRef="#br0" timeOffset="1.41071E6">22411 13839 248 0,'0'0'630'15,"0"0"-618"-15,0 0 18 16,0 0-30-16,0 0-50 16,0 0 44-16,6 61 6 0,3-23 11 15,1 8-11-15,-3 12-88 16,-7 10 30 0,0 9-208-16</inkml:trace>
  <inkml:trace contextRef="#ctx0" brushRef="#br0" timeOffset="1.41234E6">5689 14382 716 0,'0'0'28'16,"0"0"-25"-16,0 0 12 15,0 0-30-15,0 0 7 16,0 0 8-16,5 36 10 16,5 4 1-16,6 7-6 15,1 3-5-15,11-1-11 16,12-2-7-16,17-9-102 16,15-10-89-16,8-16-168 15</inkml:trace>
  <inkml:trace contextRef="#ctx0" brushRef="#br0" timeOffset="1.41277E6">7994 14437 702 0,'0'0'90'0,"0"0"-37"16,0 0-46-16,0 0-14 16,0 0-12-16,0 0 17 15,-33 39-2-15,33-9 8 16,0 4-44-16,7 2 27 15,8 6-71-15,3-3-17 16,-2-3-148-16</inkml:trace>
  <inkml:trace contextRef="#ctx0" brushRef="#br0" timeOffset="1.41564E6">7042 12339 6 0,'21'145'16'0,"19"-4"-12"16,17-8 12-16,19-13-16 15,15-23-1-15</inkml:trace>
  <inkml:trace contextRef="#ctx0" brushRef="#br0" timeOffset="1.41738E6">14075 6621 11 0,'0'0'209'15,"0"0"-137"-15,0 0-43 16,0 0-20-16,0 0 45 15,0 0-37-15,0 0 18 16,-21-36-1-16,17 33-32 16,1 2 39-16,0-1-8 15,1 2-24-15,2 0 10 0,0 0-19 16,0 0 1-16,0 0-11 16,0 0 13-16,0 0-3 15,0 0 2-15,0 0 17 16,0 0-11-16,0-1-8 15,0 1 5-15,2 0 9 16,9 0-10-16,12 0 1 16,8 0-5-16,9 0 12 15,7 0-13-15,8 0 1 16,6 0 0-16,11-5 1 16,7 0 13-16,5 0-14 15,6 0 0-15,1-2 8 0,3 2-2 16,0 0-6-16,5-4 0 15,1 3-12-15,1 0 17 16,-7 1-5-16,-3 3 0 16,-6-2 2-16,-10 1-7 15,-5 0 5-15,-8 0-17 16,-13 1 15-16,-10-1 4 16,-10 1-4-16,-9 2-5 15,-11-1-43-15,-4 0 25 16,-5-1-140-16,0 1 33 15,-23-3-99-15</inkml:trace>
  <inkml:trace contextRef="#ctx0" brushRef="#br0" timeOffset="1.41779E6">14152 6732 459 0,'0'0'39'16,"0"0"-15"-16,0 0-15 16,0 0-9-16,0 0-5 0,0 0 5 15,103-22 13 1,-52 16 1-16,12 1 33 0,10 0-32 15,12-2 4-15,10-3 5 16,11-2-19-16,9-4 29 16,6 1-34-16,7-2 0 15,-3 1 24-15,-2-1-24 16,-6 0 0-16,-7-1 0 16,-9 3 16-16,-10 1-17 15,-14 3 1-15,-15 2 0 16,-17 4 1-16,-16 2-1 15,-18 0-15-15,-11 3-29 16,0 0-47-16,-30 0-73 16,-12 0-89-16</inkml:trace>
  <inkml:trace contextRef="#ctx0" brushRef="#br0" timeOffset="1.41808E6">14773 6750 556 0,'0'0'5'0,"0"0"-3"0,0 0 17 16,121-10-19-1,-63 2 0-15,6-1 6 0,10-3-1 16,7 3-5-16,6 0 4 16,1 2 1-16,1 0-5 15,1 2-8-15,1 2-3 16,-3 3-86-16,-9 0-96 16</inkml:trace>
  <inkml:trace contextRef="#ctx0" brushRef="#br0" timeOffset="1.42662E6">15807 6319 17 0,'0'0'34'0,"0"0"-26"15,0 0 67-15,0 0 20 16,0 0-37-16,0 0 34 15,0 0-41-15,-2 2-19 16,2-2 18-16,0 0-41 16,0 0 4-16,0 3-9 15,0-3 4-15,0 0-2 16,0 0-6-16,0 2-4 0,0 0 2 16,0 3-31-16,0 3 13 15,13 1-13-15,5 1-78 16,3-10-178-16</inkml:trace>
  <inkml:trace contextRef="#ctx0" brushRef="#br0" timeOffset="1.43017E6">8930 2891 556 0,'0'0'73'15,"0"0"-22"-15,0 0-42 16,0 0 58-16,0 0-47 16,0 0-20-16,0 0 3 15,-8-23 4-15,8 32-14 0,0 16-11 16,0 12 18-16,0 9 50 16,0 6-41-16,0-5 0 15,0-3 14-15,1-6-20 16,1-8 17-16,5-7-20 15,-1-3-25-15,4-7 23 16,5-9-132-16,3-4-56 16,4-21-298-16</inkml:trace>
  <inkml:trace contextRef="#ctx0" brushRef="#br0" timeOffset="1.43055E6">9460 2687 486 0,'0'0'20'0,"0"0"-13"16,-94 53 7-16,53-21 12 16,5-1-5-16,8-1 32 15,12-6-22-15,12-3-31 16,4-1-17-16,3-4 17 15,23-4-17-15,10-4 23 16,6-1-6-16,4-3 20 16,-7-1-11-16,-8-1-1 0,-8 3-8 15,-10 3 3 1,-6 4-20-16,-7 5 26 0,0 9-9 16,-13 6 26-16,-12 2 5 15,-1-2 46-15,0-6-65 16,6 0-2-16,8-6-6 15,2-6-4-15,10 0-28 16,0-6-56-16,12-8-57 16,14-7-199-16</inkml:trace>
  <inkml:trace contextRef="#ctx0" brushRef="#br0" timeOffset="1.43071E6">9640 3179 581 0,'0'0'108'16,"0"0"-105"-16,0 0 1 16,-83 95-4-16,63-67 0 15,6 0-15-15,9-6-57 16,5-7-105-16,0-15-121 16</inkml:trace>
  <inkml:trace contextRef="#ctx0" brushRef="#br0" timeOffset="1.43098E6">9934 2820 752 0,'0'0'0'0,"0"0"11"15,0 0-11-15,0 94 5 16,0-50 16-16,0 1-5 16,0 2-16-16,-1 3 35 15,-4-1-24-15,-1 1-11 16,2-7 1-16,-1-5-1 16,1-8-2-16,4-9-54 15,0-8-82-15,10-13-33 0</inkml:trace>
  <inkml:trace contextRef="#ctx0" brushRef="#br0" timeOffset="1.43135E6">10257 2944 689 0,'0'0'8'0,"0"0"-8"16,0 0-18-16,0 0 18 15,0 0 0-15,0 0-6 16,39-20-23-16,-39 44 29 0,-8 8 29 16,-6 1-10-16,4-4 15 15,3-4-18-15,5-5-14 16,2-1-2-16,0-4 0 16,15-4 0-16,5 1 1 15,5-4 3-15,0 0-4 16,-4 1 8-16,-6 1 6 15,-2 2-4-15,-7 4-3 16,-1 4-3-16,-5 4 55 16,0 0-54-16,-5 5 8 15,-4-5 11-15,5-2-23 16,4-2-1-16,0-9-61 16,24-11-100-16,14 0-11 0</inkml:trace>
  <inkml:trace contextRef="#ctx0" brushRef="#br0" timeOffset="1.43151E6">10742 3254 600 0,'0'0'126'0,"0"0"-112"16,0 0-14-16,-52 80 0 16,30-50-1-16,7-2 1 15,8-4-2-15,7-3-18 16,0-4-60-16,16-7-72 15,9-10-333-15</inkml:trace>
  <inkml:trace contextRef="#ctx0" brushRef="#br0" timeOffset="1.43177E6">11127 2870 610 0,'0'0'138'0,"0"0"-134"16,0 0-4-16,-20 95 9 15,6-51 46-15,-1-1-31 16,3 1-12-16,2-2 55 0,0-1-66 16,2-6-1-1,2-3 8-15,4-7-8 0,2-7-1 16,0-5-55-16,6-13-78 15,14 0-30-15,6-33-409 16</inkml:trace>
  <inkml:trace contextRef="#ctx0" brushRef="#br0" timeOffset="1.43216E6">11524 2796 614 0,'0'0'16'0,"0"0"33"0,0 0-47 16,0 0 10-16,0 0 60 15,-107 60-39-15,75-28 43 16,8 1-70-16,7 4 24 16,5 2 3-16,7-1-29 15,5-3 11-15,0-2-15 16,6-4 0-16,12-2 6 15,9-6-6-15,5-1 0 16,0-8-14-16,2-7 8 16,-2-5-15-16,-10 0-4 15,-4-3 12-15,-9-11-1 16,-9-3 0-16,0 0 5 16,-12 5 9-16,-10 4-9 15,-6 7 8-15,4 1 1 16,1 0 0-16,4 14-13 0,8-2 13 15,6 5-92-15,5-3 4 16,17-7-153-16</inkml:trace>
  <inkml:trace contextRef="#ctx0" brushRef="#br0" timeOffset="1.43237E6">11855 3188 126 0,'0'0'568'16,"0"0"-568"-16,0 0-12 0,0 0 1 15,0 0 22-15,-34 101-9 16,21-69 14-16,1 2-16 16,3 0 19-16,3 2-19 15,6 2-20-15,0-1-37 16,0-7-243-16</inkml:trace>
  <inkml:trace contextRef="#ctx0" brushRef="#br0" timeOffset="1.43336E6">12169 2818 622 0,'0'0'103'16,"0"0"-103"-16,0 0 0 15,0 0-3-15,0 0 4 16,94-41-1-16,-66 41 0 15,-1 0 10-15,0 3-10 16,-10 10 0-16,-5 0-1 16,-5 4-4-16,-7 2-4 15,0 3 5-15,-8-1 0 16,-6-1 4-16,1-4 19 16,7-6-19-16,5-3 0 15,1-1-7-15,0-4 7 0,0 0 0 16,6 3-5-16,11 0 20 15,2 0-14-15,-1 4-1 16,-2 0-4-16,-4 7 4 16,-10 2 0-16,-2 6 1 15,0 4-5-15,-13 1 8 16,-6 3 14-16,0-4-18 16,9-4-49-16,6-8-56 15,4-14-269-15</inkml:trace>
  <inkml:trace contextRef="#ctx0" brushRef="#br0" timeOffset="1.43424E6">12600 2545 481 0,'0'0'0'16,"0"0"-2"-16,113 53 2 16,-75-21 3-16,-6 6 7 15,-8 4 11-15,-1 10 48 16,-7 5-37-16,-11 9 19 16,-5 8 5-16,-4 6-48 15,-21 8 25-15,-11 1-12 0,-6 2-11 16,-3 1 17-16,-4-2-27 15,-4-1 2-15,-1-4 9 16,-10-9-11-16,-14-10 0 16,-15-8 0-16,-17-12 17 15,-21-5-13-15,-23-3-4 16,-26-9-24-16,-24-8 24 16,-17-7 1-16,-9-11-1 15,-5-3 16-15,8-8-8 16,14-19 58-16,17-12-34 15,28-12-1-15,20-9 10 16,17-3-41-16,8-3 0 16,7 2 0-16,2 1 5 0,7 5-5 15,2 2 24-15,-2 5-22 16,-6 1 17-16,-5 1-19 16,1 3 0-16,7 0-5 15,18 4 21-15,21 2-22 16,23 1 13-16,18-2-7 15,14 2 6-15,8 0-6 16,6 1 0-16,2 2-10 16,0 1 23-16,4 3-26 15,12-3 13-15,10 1 0 16,7-8-11-16,14-8 11 16,11-9 0-16,9-13-5 15,12-7 5-15,3-1-27 0,3 5 22 16,0 9 5-1,-4 16-15-15,4 9 15 0,6 10 0 16,12 6-5-16,13 8 15 16,14 8-30-16,11 9 20 15,13 0-4-15,9 17 0 16,5 13-26-16,1 9-6 16,2 7 10-16,-6 3-9 15,-6-3 20-15,-9-3 2 16,-6-6-1-16,-4-3 8 15,-5-1 6-15,-6-1 0 16,-2-2-4-16,-8 0 11 0,-11-2-26 16,-14 1-19-16,-14 3 2 15,-20-3 23-15,-14-1-26 16,-11-5 37-16,-12-4-18 16,-6-6-3-16,-7-6 15 15,-7-4-64-15,-3-3-197 16</inkml:trace>
  <inkml:trace contextRef="#ctx0" brushRef="#br0" timeOffset="1.43561E6">15414 2515 651 0,'0'0'50'0,"0"0"-29"16,0 0-17-16,-104-62 49 0,65 61-45 16,-7 1-14-16,-2 0 11 15,5 7-5-15,4 12 33 16,3 6-33-16,-2 9 0 16,5 5 7-16,0 5 1 15,6 6-8-15,6 1-1 16,0 8 1-16,5 0 10 15,7 2-10-15,6 1-8 16,3-9 2-16,4-4 6 16,17-6-17-16,7-5 17 15,13-5-15-15,14-6 6 16,20 0 9-16,17-1 0 16,17-2-5-16,9 0 10 15,10-5-5-15,2 1 0 0,7-1 4 16,1-2 5-16,0 2-9 15,4-3 0-15,3-2-20 16,2-5 20-16,7-3-1 16,5-6-4-16,2-3 5 15,6-14 3-15,4-2-3 16,3 0 0-16,1-1 16 16,4-2-16-16,3 0 0 15,-6 1-8-15,-8 1 18 16,-10 1-10-16,-12-2 0 15,-10 1 7-15,-12 0-17 16,-12-3 10-16,-15-5 0 16,-9-2-5-16,-12-4 18 0,-12-3-21 15,-13-4 8-15,-10-3 0 16,-11-2 11-16,-13-4-11 16,-11-3 0-16,-6 0 26 15,-5 0-21-15,-25 3 8 16,-10-5-13-16,-15-5 0 15,-12-9-14-15,-14-3 14 16,-7 0-1-16,-9 3-5 16,-7 5 12-16,-5 5-29 15,-4 3 23-15,-5 3 0 16,-9 3 9-16,-9 3 6 16,-11 2-29-16,-9 4 14 15,-19 7-37-15,-11 8 32 0,-15 6 5 16,-8 7-68-16,2 9 45 15,9 4 46-15,17 0-15 16,28 5 16-16,29 7-16 16,21 3 20-16,12 4-28 15,6 5-48-15,6 2 35 16,7 2-51-16,12 1-1 16,8 1 35-16,5 1-176 15,5-3 4-15</inkml:trace>
  <inkml:trace contextRef="#ctx0" brushRef="#br0" timeOffset="1.43618E6">15012 2810 515 0,'0'0'34'0,"0"0"34"16,0 0-65-16,0 0-3 15,110-51 3-15,-68 39 2 16,4 3 5-16,0 1-10 16,0 5 0-16,-4 3-1 0,-6 0 2 15,-8 0-1-15,-7 8 0 16,-9 3 0-16,-4 0-1 16,-8 1 1-16,0 3-17 15,-3 1 4-15,-15 4 13 16,-6-1 0-16,2 1 114 15,0-2-110-15,8-1 15 16,5 1-19-16,2-2-62 16,7 0 23-16,0-5-122 15,19-8-258-15</inkml:trace>
  <inkml:trace contextRef="#ctx0" brushRef="#br0" timeOffset="1.43641E6">15659 2855 72 0,'0'0'577'0,"0"0"-562"16,0 0-15-16,0 0-23 16,-5 74 23-16,-5-38 21 15,-3 3-16-15,7-3-5 16,0 1 0-16,4-4 17 15,2-4-35-15,0-6 10 16,11-10-118-16,11-12-86 0</inkml:trace>
  <inkml:trace contextRef="#ctx0" brushRef="#br0" timeOffset="1.43688E6">15987 2881 663 0,'0'0'8'0,"0"0"16"15,-89 50-24-15,57-21 0 16,5 3 12-16,12-3-8 16,8 0-8-16,7-8-1 0,0-2-5 15,15-6 8 1,13-7 4-16,1-6 2 0,2 0-4 15,-3-15-7-15,-6-10 0 16,-6-5-29-16,-12-4 17 16,-4-3 9-16,-7 0 20 15,-16 0-22-15,-3 2 12 16,3 3 0-16,4 4 60 16,8 5-57-16,8 2-3 15,3 4 0-15,5-2-4 16,21 2-4-16,8-1-14 15,4 4 22-15,-2 4-19 16,-5 7 22-16,-6 3-3 16,-7 1 0-16,-10 18 7 0,-8 10 8 15,-2 7-3-15,-25 2-7 16,-8 2 39-16,-4-1-43 16,8-7 5-16,9-6 14 15,13-5-20-15,9-9-52 16,8-9-73-16,19-5-200 15</inkml:trace>
  <inkml:trace contextRef="#ctx0" brushRef="#br0" timeOffset="1.43718E6">16336 2646 524 0,'0'0'27'0,"0"0"-27"0,0 0 0 16,84 5-16-16,-79 11 21 16,-5 6-5-16,0 5 0 15,-17 0 7-15,-7 1 27 16,-3 0-23-16,3-4 12 16,5-3-1-16,8-3-14 15,5-5-16-15,6 0 8 16,0-1 0-16,9 2 6 15,11 0-1-15,7-1 6 16,4 1 12-16,5-4-20 0,1 0-6 16,-3-5-72-16,-4-5-108 15</inkml:trace>
  <inkml:trace contextRef="#ctx0" brushRef="#br0" timeOffset="1.43736E6">16682 2931 617 0,'0'0'15'15,"0"0"12"-15,0 0-14 16,-83 92-13-16,56-65 0 16,4-1-14-16,9-6-67 0,10-3-43 15,4-9-99 1</inkml:trace>
  <inkml:trace contextRef="#ctx0" brushRef="#br0" timeOffset="1.43787E6">16903 2825 220 0,'0'0'285'0,"0"0"-283"16,-79 22 6-16,55-5 47 0,8 4-35 15,7 2-10-15,7 0-2 16,2-4 0-16,5-1 4 16,12-6-12-16,2-5 2 15,0-6 31-15,1-1-31 16,-1-3 20-16,-2-14-7 15,-1-6-15-15,-4-8-5 16,-3 0-30-16,-5-5-4 16,-4-1 31-16,0 4-10 15,-2 0 18-15,-11 5 4 16,-4 1 2-16,5 3 21 16,2 5-27-16,6 3 2 15,4 5 33-15,0 2-28 0,6-2-7 16,18 2 0-16,7 3 0 15,2 1 0-15,-5 5 0 16,-6 0 0-16,-10 11-1 16,-5 11 1-16,-7 3 0 15,-5 6 24-15,-16 5-15 16,-9-2 17-16,0 4-20 16,5-1-1-16,7-3-5 15,12-4-61-15,6-10-72 16,0-15-244-16</inkml:trace>
  <inkml:trace contextRef="#ctx0" brushRef="#br0" timeOffset="1.43805E6">17210 2888 618 0,'0'0'20'0,"0"0"-20"16,0 0 19-16,0 0-7 15,-54 97-12-15,38-68 0 16,4-3-14-16,-1 3 2 16,8-5-55-16,5-7-96 15</inkml:trace>
  <inkml:trace contextRef="#ctx0" brushRef="#br0" timeOffset="1.4385E6">17477 2612 493 0,'0'0'94'16,"0"0"-94"-16,0 0 0 15,0 0 29-15,0 0 71 16,-31 80-70-16,14-53-1 15,4-3 57-15,2-1-85 16,2-5 17-16,1-3-7 16,6 1 3-16,1-4-28 15,1 3 7-15,0-1 7 16,0 0-25-16,0 4 1 16,0-1-2-16,0-1-20 15,0 0-45-15,-2-7-32 0,-5-5-284 16</inkml:trace>
  <inkml:trace contextRef="#ctx0" brushRef="#br0" timeOffset="1.43934E6">17579 2660 398 0,'0'0'0'16,"0"0"12"-16,0 0-25 0,0 0 13 15,0 0 0-15,0 0 65 16,4-29-12-16,-4 29 15 16,0 0-31-16,0 0-21 15,0 0 14-15,0 0-17 16,-4 3-10-16,-4 11 56 15,-1 5-38-15,3 3 11 16,3 1-30-16,3 3-1 16,0-2 10-16,0-4-3 15,14-4-8-15,5-5 5 16,5-5 0-16,1-6-5 16,4 0 0-16,-2-7 10 15,-4-10-34-15,-7-5 24 0,-8 0-15 16,-8-1 4-16,0 3 6 15,-8 1-13-15,-12 7-9 16,1 2 3-16,0 4-7 16,3 4 31-16,0 2 0 15,5 0-12-15,4 3 12 16,2 7-53-16,5-1-82 16,0-2-116-16</inkml:trace>
  <inkml:trace contextRef="#ctx0" brushRef="#br0" timeOffset="1.43956E6">17945 2727 616 0,'0'0'96'0,"0"0"-96"15,0 0 0-15,0 0-1 16,0 0 2-16,-11 88 28 15,-1-61-22-15,-2 1-2 16,4-3 11-16,4-3-16 16,3-5-13-16,3-1 2 15,0-11-95-15,15-5-158 16</inkml:trace>
  <inkml:trace contextRef="#ctx0" brushRef="#br0" timeOffset="1.43998E6">18191 2548 541 0,'0'0'47'15,"0"0"-25"-15,0 0-16 16,0 0 31-16,0 0-30 15,0 0 5-15,71-6 33 0,-65 18-35 16,-3 2-10 0,-3 3 21-16,0 3-17 0,0-1 11 15,-9 3-15-15,-9-1 8 16,1-3 4-16,1-2-11 16,6-5 3-16,5-4 1 15,4-3-5-15,1-3-5 16,0-1-6-16,0 0 11 15,0 0-6-15,1 3 14 16,13 2-2-16,5 1 42 16,2-1-46-16,0 1 10 15,4 0-12-15,1 1-9 16,6-5 9-16,3-2-94 16,-2 0-71-16,3-12-389 15</inkml:trace>
  <inkml:trace contextRef="#ctx0" brushRef="#br0" timeOffset="1.44027E6">18623 2459 368 0,'0'0'55'0,"0"0"-26"15,0 0-29-15,0 0 0 16,0 0 0-16,-40 86 24 15,40-66-6-15,0 2 2 16,17-4 26-16,3-3-39 0,2 0 6 16,-2-4-6-16,-4-3-6 15,-7-2 20-15,-3 1-19 16,-6 0 12-16,0 3 20 16,0 5-21-16,-5 5 19 15,-18 7 6-15,-12 6-16 16,-12 7-13-16,-16 9-9 15,-22-6-137-15,-24-6-499 16</inkml:trace>
  <inkml:trace contextRef="#ctx0" brushRef="#br0" timeOffset="1.44129E6">10328 3530 7 0,'0'0'326'0,"0"0"-231"15,0 0 9-15,0 0-16 16,0 0-37-16,0 0 11 16,0 0 11-16,27-67-73 15,-36 67 0-15,-17 15 0 16,-11 16 20-16,-11 10 11 16,-2 4-13-16,4-2-10 15,8-7 11-15,10-9-19 16,10-6-9-16,6-1 4 15,5-5-77-15,1-1-24 0,4-9-210 16,-4-5-68 0</inkml:trace>
  <inkml:trace contextRef="#ctx0" brushRef="#br0" timeOffset="1.44171E6">8409 4166 555 0,'0'0'84'0,"0"0"-68"16,0 0 3-16,0 0-19 15,0 0 0-15,0 0 18 16,-6 55 0-16,6-27 64 15,0 5-82-15,0 3 0 16,0-1 19-16,0 0-9 0,0-9-10 16,10-1 0-16,0-5-40 15,8-8 21-15,4-8-76 16,7-4-107-16,4-22-227 16</inkml:trace>
  <inkml:trace contextRef="#ctx0" brushRef="#br0" timeOffset="1.44205E6">8847 4123 656 0,'0'0'11'0,"0"0"-11"16,0 0-17-16,0 0-13 0,-93 34-17 15,77-11 47 1,12-3 48-16,4-2-48 0,6-2-3 15,23-3-19-15,13-3 44 16,9-3-16-16,4-1 1 16,-7-1 13-16,-13 2 11 15,-12 2-31-15,-13 1 0 16,-5 2-25-16,-5 5 16 16,-5 5 9-16,-23 4 1 15,-3 1 43-15,-1-4-8 16,7-2-36-16,10-4 8 15,9-5 7-15,3-2-15 16,3-2-62-16,7-7 14 16,18-1-68-16,5-13-179 0</inkml:trace>
  <inkml:trace contextRef="#ctx0" brushRef="#br0" timeOffset="1.44244E6">9370 4177 593 0,'0'0'0'0,"0"0"17"16,0 0-17-16,0 109 6 15,0-65 3-15,0 4-3 16,0 5 2-16,0-4-1 0,0-1-7 16,0-6-25-16,0-8-6 15,10-14-200-15,9-19-102 16</inkml:trace>
  <inkml:trace contextRef="#ctx0" brushRef="#br0" timeOffset="1.44288E6">9831 4156 430 0,'0'0'109'15,"0"0"-72"-15,0 0-13 16,0 0-24-16,0 0 3 16,0 0-3-16,33 11 8 15,-33 7-9-15,0 6 1 16,-4 1 0-16,-11-1 25 16,-3-2-2-16,4-6-23 15,6-6 37-15,3-3-37 16,5-2-11-16,0-4 0 15,0 1 4-15,9-1 7 16,4 0 0-16,2 1 9 16,-3 5-5-16,-6 2-3 0,-3 6-1 15,-3 4 0-15,-1 9 5 16,-19 1 5-16,-5 2-10 16,-2-2 0-16,3-6 16 15,9-4-16-15,7-8-4 16,8-6-97-16,0-5-10 15,16-8-248-15</inkml:trace>
  <inkml:trace contextRef="#ctx0" brushRef="#br0" timeOffset="1.44398E6">8425 3882 610 0,'0'0'35'0,"0"0"-18"16,0 0-17-16,-92 5 0 16,57 14 2-16,0 1 16 15,5 4 9-15,8 7-27 16,6 9 0-16,6 10 29 15,7 16-27-15,3 9-2 16,10 12 32-16,17 5-21 16,14 3-11-16,7 3-2 15,14 1 2-15,10-8 6 16,11-12-6-16,11-15 0 16,13-19-10-16,15-14 19 15,10-11-18-15,9-13-6 0,2-7 15 16,-4 0 5-16,-2-24-5 15,-9-5-2-15,-11-8-7 16,-15-9 16-16,-13-8-13 16,-9-5 10-16,-11-7-4 15,-11 3 17-15,-11-3-6 16,-17 1-20-16,-11-1 13 16,-19-2-4-16,0-1 1 15,-32-1-1-15,-21 3 0 16,-17-2-12-16,-17 5 12 15,-11 7-12-15,-10 17-13 16,-12 16 22-16,-13 16 3 16,-10 8-18-16,7 3-10 15,16 13 28-15,25 2 30 0,25 3-20 16,21 4-10-16,17 3-54 16,16 7-9-16,16 5-93 15,12-5-199-15</inkml:trace>
  <inkml:trace contextRef="#ctx0" brushRef="#br0" timeOffset="1.44468E6">11281 3897 481 0,'0'0'113'0,"0"0"-98"16,0 0-14-16,0 0 14 15,0 0-11-15,0 0 52 16,106 95-39-16,-55-59-1 16,1 0 27-16,1-4-40 15,-1-2-3-15,1-6 12 16,-2-4-1-16,-5-3-7 15,-6-5-4-15,-6 1 0 16,-7-1-24-16,-7 2-16 0,-1 5-52 16,-8-1-111-1,-6 3-168-15</inkml:trace>
  <inkml:trace contextRef="#ctx0" brushRef="#br0" timeOffset="1.44511E6">11663 4545 664 0,'0'0'70'0,"0"0"-63"16,0 0-14 0,0 0 14-16,21 82-3 0,-12-49-4 15,-3 5 5-15,0-4 5 16,0 0-10-16,-2-7 0 16,7-6-6-16,5-10-21 15,8-11-68-15,6-6-92 16</inkml:trace>
  <inkml:trace contextRef="#ctx0" brushRef="#br0" timeOffset="1.44547E6">12118 4359 631 0,'0'0'1'0,"0"0"59"0,0 0-60 15,0 0 0-15,0 0 37 16,0 0-14-16,-73 75 53 16,58-42-61-16,9 0 12 15,6-5-23-15,0-6-4 16,1-5 0-16,13-5-4 16,4-7 12-16,0-2-16 15,1-3-2-15,-6 0 10 16,-2 0-9-16,-7 0-21 15,-4 0 27-15,0 0-2 16,0 0-13-16,-6 6-4 0,-7 2 13 16,1 2 18-16,2 0 19 15,6-3-28-15,3 2-21 16,1-3-22-16,5-4-62 16,17-2-67-16,9-10-288 15</inkml:trace>
  <inkml:trace contextRef="#ctx0" brushRef="#br0" timeOffset="1.44567E6">12446 4512 680 0,'0'0'83'0,"0"0"-83"0,0 0-16 15,0 0 9-15,-30 94 7 16,24-68 0-16,2-1-6 15,1-3 2-15,3-2-36 16,0-1-13-16,1-7-155 16,14-12-179-16</inkml:trace>
  <inkml:trace contextRef="#ctx0" brushRef="#br0" timeOffset="1.44594E6">12595 4260 189 0,'0'0'503'0,"0"0"-493"15,0 0-10-15,0 0-6 16,0 0 0-16,0 0-2 16,73-39-1-16,-65 53 7 15,-4 8 4-15,-4 3 10 16,0 6 24-16,0 3-26 15,0 2 21-15,0 2-31 16,0 2 9-16,0-1-2 16,0-1-7-16,0 0-18 15,0-8-68-15,0-11-159 16</inkml:trace>
  <inkml:trace contextRef="#ctx0" brushRef="#br0" timeOffset="1.44634E6">13031 4180 631 0,'0'0'0'0,"0"0"-8"15,0 0 8-15,0 0-8 16,0 0 8-16,0 0-6 15,74 3-13-15,-74 18 19 16,0 2-8-16,-13 3 25 0,1 0-14 16,5-6 10-16,3-1-7 15,4-7-4-15,0-1-2 16,4-3 5-16,9-2-13 16,-1-1 8-16,0 1 0 15,0 1 12-15,-2 1-5 16,-5 5 23-16,-5 4-18 15,0 6-5-15,-15 4 46 16,-12 4-37-16,-9 0 11 16,-3-1 0-16,7-4-27 15,6-2 0-15,8-4-28 16,4-11-99-16,4-9-84 16</inkml:trace>
  <inkml:trace contextRef="#ctx0" brushRef="#br0" timeOffset="1.44709E6">12498 4249 582 0,'0'0'87'0,"0"0"-78"16,0 0-9-16,94-17 10 15,-48 6 1-15,1 0-9 16,-3 6-2-16,-5 2 32 16,-9 3-16-16,-9 0-13 15,-10 5-3-15,-6 12 0 16,-5 3-2-16,0 6 5 15,-7 3-3-15,-11-3 58 16,-2-1-41-16,4-2 17 0,4-7 6 16,6-2-40-16,3-5 16 15,3-1-16-15,0 0-10 16,7 1 2-16,12 3 8 16,2 0 0-16,-4 2 3 15,-5-2 3-15,-6 2-5 16,-6 3-1-16,0 3 0 15,-18 1 1-15,-12 0 4 16,1-1 12-16,1-4-14 16,10-7 18-16,9-4-42 15,5-5 16-15,4 0-105 16,0-19-21-16,16-16-436 16</inkml:trace>
  <inkml:trace contextRef="#ctx0" brushRef="#br0" timeOffset="1.44762E6">12835 3943 616 0,'0'0'35'15,"-112"-41"-70"-15,39 25 28 16,-7 0 7-16,-7 5 4 15,-5 5 33-15,-6 6-17 0,-12 0 81 16,-10 20-100 0,-16 13 7-16,-10 11-8 0,-2 9 0 15,12 3 15-15,26-2 16 16,26 4-20-16,25 3-11 16,18 6 0-16,14 8 33 15,13 2-33-15,11 6 0 16,3-1-22-16,15 1 34 15,19-5-12-15,15-11 0 16,21-12-1-16,16-15-11 16,18-10-1-16,15-8 13 15,11-8 13-15,7-6-13 16,0-8-13-16,0 0 1 16,-7-10 12-16,-3-12 16 15,-3-9-16-15,-8-6 0 0,-13-2-4 16,-13-5 4-1,-19-4 0-15,-18-4 4 0,-12-4 5 16,-16-7-6-16,-8-7-3 16,-11-7-20-16,-6-3 2 15,-6-3-63-15,-28 6 21 16,-15 13 20-16,-13 18 8 16,-16 20 20-16,-17 22-17 15,-14 8 0-15,2 32-265 16,16 17 59-16</inkml:trace>
  <inkml:trace contextRef="#ctx0" brushRef="#br0" timeOffset="1.44881E6">16475 3331 218 0,'0'0'127'15,"0"0"-113"-15,0 0 80 16,0 0 1-16,0 0-77 16,0 0 67-16,47-56-57 15,-47 56-27-15,0 0-1 16,-8 19 12-16,-12 10-12 16,-11 8 22-16,-5 2-18 15,-7 1 40-15,9-4-41 16,2-2 0-16,5 0 18 15,9-4-21-15,2-4 0 16,7-4-2-16,3 0 0 16,0-6 1-16,5-4-51 0,1-7-62 15,0-5-172 1</inkml:trace>
  <inkml:trace contextRef="#ctx0" brushRef="#br0" timeOffset="1.44934E6">15783 3984 547 0,'0'0'113'0,"0"0"-93"16,0 0 23-16,0 0-18 0,0 0-16 16,0 0 37-1,35 4-31-15,6-13-15 0,5 1 4 16,2 0 16-16,-5 7-29 16,-11 1 9-16,-9 0-8 15,-8 9-24-15,-11 9 26 16,-4 5 6-16,0 3-15 15,-25 6 15-15,-7-2 26 16,-1 0-3-16,1-2-4 16,5-4 20-16,8-4-25 15,9-5-24-15,7-3 10 16,3-6-72-16,10 0 14 0,21-6-73 16,11-8-117-1</inkml:trace>
  <inkml:trace contextRef="#ctx0" brushRef="#br0" timeOffset="1.44955E6">16227 4180 718 0,'0'0'3'15,"0"0"-3"-15,0 0-37 16,0 0 37-16,-39 75 1 15,28-50 3-15,2-3-4 16,4-1-7-16,5-3-3 16,0-4-75-16,12-10-61 0,9-4-202 15</inkml:trace>
  <inkml:trace contextRef="#ctx0" brushRef="#br0" timeOffset="1.44998E6">16388 4166 686 0,'0'0'68'15,"0"0"-68"-15,0 0 0 0,0 0-14 16,0 0-38 0,0 0 38-16,-38 77 6 0,62-65-7 15,4-4 13-15,0-4 4 16,-8-4-4-16,-6 0 2 15,-8-4 0-15,-6-10 35 16,0-6-30-16,-7-4-5 16,-12-3 0-16,-1-5 3 15,2 3-6-15,6-7 3 16,5-3 0-16,7 3 0 16,0 3 23-16,16 8-17 15,9 5-6-15,0 6 11 16,7 6-3-16,-5 2-8 15,0 6 0-15,-6 0-8 16,-8 0 8-16,-4 9-8 0,-6 12-2 16,-3 4 20-1,0 4-9-15,-16 3-1 0,-2-3 0 16,0 0 24-16,9-4-24 16,7-4-35-16,2-9-65 15,8-12-251-15</inkml:trace>
  <inkml:trace contextRef="#ctx0" brushRef="#br0" timeOffset="1.45022E6">16742 4023 570 0,'0'0'132'0,"0"0"-132"0,0 0-18 15,0 0 5 1,0 0 13-16,0 0 0 0,72 29 1 15,-46-14-1-15,0 0 0 16,-1 2 18-16,-4-2-15 16,-3 0 40-16,-4-3-43 15,-3-2 4-15,-3-4-15 16,-2-3-1-16,-1-3-17 16,-3 0-66-16,-2-14-140 15</inkml:trace>
  <inkml:trace contextRef="#ctx0" brushRef="#br0" timeOffset="1.45084E6">16787 3708 675 0,'0'0'20'16,"0"0"39"-16,-111-62-59 15,60 47-4-15,-7 2-31 16,-9 10 35-16,-12 3 63 16,-5 1-63-16,-9 18 0 15,3 8 10-15,11-2 0 16,12 4 48-16,12 0-49 16,10 6 20-16,-1 9-14 15,4 7-15-15,-4 9-6 0,1 9 6 16,-3 6 3-1,-2 4 9-15,9-2-12 0,7 1 0 16,15-5-3-16,13-5-2 16,6-4 5-16,17-5-18 15,18-5 18-15,11-7-8 16,16-9-3-16,13-8 20 16,12-13-19-16,13-8 10 15,4-9-7-15,7 0-11 16,-1-17-5-16,-6-16 21 15,-4-4-4-15,-9-5 6 16,-7-2 23-16,-7-2-23 0,-5-4 0 16,-2-8 26-16,-10-8-26 15,-9 0-1-15,-8-9 0 16,-9-3-19-16,-11 6 15 16,-7 7 1-16,-13 9 4 15,-3 9 14-15,-12 9-12 16,-18 6-4-16,-15 7-3 15,-8 5 5-15,-10 3-4 16,-4 5 5-16,3 3-2 16,4 5-1-16,3 1-14 15,7 3 15-15,5 0-58 16,7 3 15-16,10 13 43 16,6 2-204-16,10-1-151 0</inkml:trace>
  <inkml:trace contextRef="#ctx0" brushRef="#br0" timeOffset="1.45155E6">17628 3381 589 0,'0'0'41'0,"0"0"-9"15,0 0-32-15,0 0 0 16,0 0 13-16,80 10-8 16,-30 4 16-16,8 0-7 15,3 3-12-15,2 3 0 16,0-3-2-16,-1 3 0 15,-1-3-2-15,-12-1 2 16,-6-3-29-16,-14-4-62 16,-11 0-78-16,-9-4-46 15</inkml:trace>
  <inkml:trace contextRef="#ctx0" brushRef="#br0" timeOffset="1.45218E6">18422 3846 708 0,'0'0'22'0,"0"0"-18"0,0 0 39 16,-78 36-39-16,51-4 8 15,6 4 1-15,9-2-8 16,7 0 26-16,5-1-31 15,0-8 0-15,20-2-5 16,8-8 10-16,7-8-8 16,5-5 3-16,-1-2 0 15,-5-6-11-15,-6-15-4 16,-8-5-12-16,-13-6 16 16,-7-3-2-16,0-1 6 15,-21 0-3-15,-7 2 10 16,-2 3 12-16,5 2-7 0,5 2 16 15,10 0-21-15,10 1 0 16,0 3-2-16,26-1-37 16,15 6 8-16,10 5 27 15,1 2-19-15,-5 9 19 16,-11 2-6-16,-9 2 20 16,-12 18-13-16,-10 8 3 15,-5 2 0-15,-5 5 27 16,-21 1-21-16,-7 3 9 15,0 1 22-15,3-2-19 16,13-2-18-16,12-6-40 0,5-7-55 16,21-14-76-16,13-9-268 15</inkml:trace>
  <inkml:trace contextRef="#ctx0" brushRef="#br0" timeOffset="1.45234E6">18883 4000 559 0,'0'0'153'16,"0"0"-148"-16,0 0-4 16,-65 82 53-16,50-54-54 15,2 2-3-15,5-2-3 16,5-3-13-16,3-2-32 16,4-10-82-16,22-13-191 0</inkml:trace>
  <inkml:trace contextRef="#ctx0" brushRef="#br0" timeOffset="1.45268E6">19344 3626 466 0,'0'0'145'0,"0"0"-141"0,0 0 9 16,0 0-10-16,2 91 58 16,-2-49 24-16,0-1-76 15,0 0 21-15,0-4-11 16,0-3-14-16,0-5 18 15,0-3-23-15,6-6 0 16,0-7-13-16,3-4-53 16,9-9-25-16,7 0-68 15,5-20-195-15</inkml:trace>
  <inkml:trace contextRef="#ctx0" brushRef="#br0" timeOffset="1.45301E6">19665 3827 572 0,'0'0'121'0,"0"0"-27"16,0 0-52-16,0 0 12 16,0 0-10-16,0 0-13 15,-56-10-31-15,54 18 0 16,2 6-2-16,0 3-15 16,6 0 10-16,14-1-10 15,3 0 11-15,4-7-10 16,-5-5 16-16,-5-4-31 15,-4 0 31-15,-8 0 0 16,-4-12 8-16,-1-5-8 0,0-2 0 16,-11-1 2-16,-8 1-11 15,-1 5 9-15,2 2 0 16,1 5 6-16,8 5 8 16,6 2-14-16,-1 0 0 15,4 2-40-15,0 13 30 16,0-1-92-16,0 0-46 15,13-7-180-15</inkml:trace>
  <inkml:trace contextRef="#ctx0" brushRef="#br0" timeOffset="1.45324E6">19916 3837 624 0,'0'0'159'16,"0"0"-158"-16,0 0 10 15,0 0-3-15,0 0-8 16,0 0 21-16,0 101-16 16,-6-61 9-16,0 2-14 15,0 0-18-15,4-4 18 16,2-8-91-16,2-11-12 16,16-14-66-16,1-5-184 15</inkml:trace>
  <inkml:trace contextRef="#ctx0" brushRef="#br0" timeOffset="1.45358E6">20192 3517 25 0,'0'0'630'15,"0"0"-629"-15,0 0 21 16,0 0-38-16,0 0 35 15,0 0-18-15,21 26 20 16,-20-1-3-16,-1 5 29 16,0 1-47-16,-3 0 0 15,-7-6 5-15,-1-2 6 16,3-7-11-16,3-5 0 16,3-4 10-16,2-4-21 0,0-2 11 15,0 0-7-15,0 1-11 16,15 3 18-16,6 0 0 15,7 2 22-15,1 1-10 16,1-2 25-16,0 2-37 16,-4-5 0-16,0-1-9 15,-3-2 9-15,0 0-79 16,-1-13-76-16,1-12-412 16</inkml:trace>
  <inkml:trace contextRef="#ctx0" brushRef="#br0" timeOffset="1.45395E6">20578 3416 317 0,'0'0'172'16,"0"0"-115"-16,-91 3-17 15,75 3 59-15,5 5-88 16,11-1-11-16,0 3 0 15,12 4 6-15,5 0 11 16,4-1-17-16,0-2 0 16,-2 0 4-16,0-1-4 15,-3 1 0-15,-5-3 3 16,-2-2 1-16,-6 2 2 0,-3-1 0 16,0 6 2-16,0 1 61 15,-17 5-42-15,-2 2 2 16,-3-1-2-16,5 0-22 15,3 3-5-15,5-3-10 16,4-2-96-16,5-11-37 16,0-10-360-16</inkml:trace>
  <inkml:trace contextRef="#ctx0" brushRef="#br0" timeOffset="1.45455E6">20500 3168 55 0,'-104'-8'434'16,"-16"3"-341"-16,-12 5-75 15,-9 0 55-15,-6 0 11 16,-2 0-46-16,-5 8 39 15,5 4-70-15,15 1 14 16,20 1 51-16,23 3-71 16,17 5 24-16,5 9-13 15,5 9-12-15,-2 8 0 16,0 8 0-16,-5 8 8 16,-6 9-8-16,-8 5 0 0,1-1 0 15,5-6-6-15,17-7 3 16,16-1-9-1,22 3 12-15,9-1 0 0,13-2-33 16,2-5 19-16,24-6-14 16,22-7 27-16,20-7-27 15,22-6 17-15,21-11-6 16,22-10-8-16,24-11 14 16,19-1-38-16,17-25 8 15,11-8 27-15,1-2 14 16,-8-3-8-16,-8 0 8 15,-16 3 0-15,-17-4 7 16,-17-1-6-16,-20-6-1 16,-19-1 17-16,-18-4-15 0,-14 0 16 15,-21-4-12-15,-15-4-5 16,-19-9 9-16,-11-3-10 16,-34-6 0-16,-34 3-11 15,-26 8 20-15,-27 8-30 16,-28 9 6-16,-15 14-29 15,-18 13 37-15,1 18 1 16,14 5-60-16,22 21 40 16,26 17-140-16,25 10 58 15</inkml:trace>
  <inkml:trace contextRef="#ctx0" brushRef="#br0" timeOffset="1.45555E6">10120 5368 217 0,'0'0'46'0,"0"0"-46"16,-84 0-85-16,78 0 71 16,6-12-12-16,0-3-43 0,0-4 0 15</inkml:trace>
  <inkml:trace contextRef="#ctx0" brushRef="#br0" timeOffset="1.45599E6">9221 4845 547 0,'0'0'113'0,"0"0"-113"15,0 0 7-15,0 0 1 16,-56 85-4-16,36-46 5 0,-5 1 26 16,-1 4-32-16,0 1 34 15,-3 3-37-15,0 2 2 16,-3 1 20-16,-4 2-22 16,-1-4-39-16,9-6-6 15,10-9 15-15,18-12-97 16,3-22-145-16</inkml:trace>
  <inkml:trace contextRef="#ctx0" brushRef="#br0" timeOffset="1.45624E6">9578 4843 377 0,'0'0'97'15,"0"0"-97"-15,0 0 0 16,94 99 14-16,-60-55 9 16,-3 9-3-16,-2 6 51 15,-4 3-36-15,2 3 43 16,-2-2-78-16,6-5 7 16,4-4-22-16,7-9 15 15,2-9-49-15,-3-16-73 16,-10-13-147-16</inkml:trace>
  <inkml:trace contextRef="#ctx0" brushRef="#br0" timeOffset="1.45672E6">12060 4886 752 0,'0'0'42'0,"0"0"-23"15,0 0-1-15,-106 119-12 16,59-58 20-16,-3 1-26 0,1-3 9 16,10-3 18-1,9-5-26-15,12-4-1 0,11-5 0 16,7-5-49-16,2-7-42 16,21-10-19-16,4-16-188 15</inkml:trace>
  <inkml:trace contextRef="#ctx0" brushRef="#br0" timeOffset="1.45693E6">12222 5115 814 0,'0'0'46'16,"0"0"-46"-16,0 0-3 15,82 58-10-15,-44-24 13 16,2 4-1-16,5 3 2 15,4 2-1-15,6 3 0 16,3 0 0-16,5 3-13 16,4 6-106-16,1-4-74 15,5-7-179-15</inkml:trace>
  <inkml:trace contextRef="#ctx0" brushRef="#br0" timeOffset="1.45761E6">16147 4454 439 0,'0'0'363'0,"0"0"-363"16,-97 74 3-16,52-10 9 15,-7 15 13-15,-6 5-20 16,4-1-5-16,9-12 21 16,9-16-19-16,12-13-2 15,11-12 0-15,7-8-23 16,6-9 13-16,0-3-39 0,0-3-68 16,13-7 46-1,7 0-107-15,4-20-224 0</inkml:trace>
  <inkml:trace contextRef="#ctx0" brushRef="#br0" timeOffset="1.45791E6">16105 4606 696 0,'0'0'13'0,"0"0"-12"16,0 0-2-16,105-3 6 16,-69 25 2-16,2 12 5 0,1 5 2 15,3 5 69-15,4 7-42 16,1 0-30-16,0-3 16 16,2 0-17-16,-4-5-9 15,1-3-1-15,-1 0-15 16,-2-5-6-16,-3-1-74 15,-2-6-57-15,-4-14-95 16</inkml:trace>
  <inkml:trace contextRef="#ctx0" brushRef="#br0" timeOffset="1.45889E6">15559 5249 274 0,'0'0'76'15,"0"0"-19"-15,0 0 35 0,0 0 13 16,31-75-30 0,-30 75 34-16,-1 0-73 0,2 0-33 15,3 0 6-15,7 0 0 16,7 0-9-16,16 8 29 15,13-5-26-15,8 0 31 16,3-3-34-16,-4 2 0 16,-10-1 2-16,-12 4-2 15,-12 0-6-15,-12 5-23 16,-9 7-11-16,-1 5 26 16,-29 11-17-16,-14 6 31 15,-6 2 9-15,5-4-3 16,8-3-6-16,16-7-8 15,19-4-126-15,2-13-79 16</inkml:trace>
  <inkml:trace contextRef="#ctx0" brushRef="#br0" timeOffset="1.45916E6">16908 5211 447 0,'0'0'42'15,"0"0"-40"-15,0 0-2 16,0 0 35-16,-104 65 7 0,73-36 21 16,10 1-2-16,15-2-54 15,6-6-7-15,15-5 0 16,24-10 0-16,16-7-2 15,16 0 2-15,15-19-22 16,6-8-14-16,2-9-156 16</inkml:trace>
  <inkml:trace contextRef="#ctx0" brushRef="#br0" timeOffset="1.46016E6">19571 4234 680 0,'0'0'57'16,"0"0"-57"-16,0 0 0 0,0 0 55 15,-95 99-45-15,67-64 13 16,-4 6 6-16,-2 1 6 16,-2 2-3-16,5-3-32 15,2-4 0-15,6-4-8 16,5-6 8-16,13-3-17 15,5-10-49-15,0-5-60 16,23-9 22-16,12-2-140 16</inkml:trace>
  <inkml:trace contextRef="#ctx0" brushRef="#br0" timeOffset="1.46052E6">19785 4250 394 0,'0'0'186'16,"0"0"-172"-16,0 0 1 15,0 0-27-15,0 0 32 16,0 0-9-16,52 49 51 15,-12-26-19-15,11 1 33 16,14 0-47-16,7 0-24 0,10 2 14 16,2-1-12-16,-5 0-7 15,-9 1 2-15,-10-4 13 16,-6-4-17-16,-13-1 2 16,-8-7-5-16,-16 0-6 15,-12 1-65-15,-5-3-43 16,-29-4-15-16,-16-1-339 15</inkml:trace>
  <inkml:trace contextRef="#ctx0" brushRef="#br0" timeOffset="1.46153E6">18828 4807 493 0,'0'0'87'16,"0"0"-37"-16,0 0-5 15,0 0 68-15,0 0-45 16,0 0-9-16,0-48-45 0,0 48 0 16,0 0-28-16,-7 18 6 15,-3 10 8-15,-2 11 39 16,0 1-36-16,7-1 3 16,5-5-3-16,0-5 7 15,0-6-12-15,15-7 2 16,6-5-7-16,9-8-18 15,1-3 25-15,1 0-6 16,-4-16-1-16,-7-7 14 16,-7-6-14-16,-7-2 7 15,-7-5-2-15,0-1-20 16,-4 0 11-16,-9 2 11 0,1 3 1 16,8 7 7-1,-2 4-15-15,6 6 7 0,3 1 0 16,19 1-13-16,10 3 13 15,2 4-6-15,1 2 2 16,-6 4 8-16,-11 0-26 16,-3 4 22-16,-11 19-15 15,-4 8-2-15,-7 10 33 16,-20 5-16-16,-12-1 12 16,-3-1-7-16,-3-3 21 15,1-9-26-15,5-3 4 16,6-5-17-16,8-7-12 15,9-9-117-15,7-8-84 16</inkml:trace>
  <inkml:trace contextRef="#ctx0" brushRef="#br0" timeOffset="1.46193E6">18818 4607 689 0,'0'0'34'0,"0"0"-13"16,0 0-33-16,0 0 12 16,-104 47 0-16,66 1 39 15,4 9-35-15,4 9 22 16,6 8-14-16,11 1 13 16,10 0 0-16,3-3-25 0,18-9 0 15,19-7-3 1,10-15 3-16,13-14 0 0,12-15 0 15,8-12 6-15,4-10-12 16,-2-23-2-16,-7-11 8 16,-10-5-1-16,-15-10 2 15,-10 0-2-15,-17-4 1 16,-16-4-14-16,-7-2 6 16,-20 2-29-16,-17 5 22 15,-9 10-6-15,-5 14 21 16,-3 14-9-16,-1 13 4 15,5 11 5-15,5 3-2 16,6 21-16-16,18 11 7 0,10 15-16 16,11 8-69-1,20 2-128-15</inkml:trace>
  <inkml:trace contextRef="#ctx0" brushRef="#br0" timeOffset="1.46257E6">20444 4742 479 0,'0'0'37'15,"0"0"67"-15,0 0-64 16,0 0-1-16,-90-10 37 16,73 21-65-16,2 12 29 0,1 7-21 15,7 2-10-15,5 4 16 16,2-4-25-16,0 0 0 15,11-6-16-15,4-2 35 16,-2-4-19-16,3-3 0 16,2-3 2-16,-1 0-9 15,2-4-68-15,-1-5-55 16,1-5-39-16</inkml:trace>
  <inkml:trace contextRef="#ctx0" brushRef="#br0" timeOffset="1.46297E6">20767 4838 628 0,'0'0'233'16,"0"0"-233"-16,0 0-14 16,0 0-16-16,0 0 30 15,0 0 7-15,-16 82-7 16,12-57 0-16,4-1 1 15,0-7-1-15,0 0 0 16,6-7-3-16,10-3-13 16,5-7 14-16,6 0-9 15,1-5-44-15,1-14 35 16,-7-2-67-16,-7-1 45 0,-8-3 32 16,-5 0 10-16,-2 0 7 15,0 0 10-15,-14 2-3 16,-2 2 6-16,-4 4-7 15,4 3-13-15,6 7 47 16,4 5-19-16,0 2-27 16,6 0-1-16,0 11-48 15,0 9 42-15,4 4-56 16,11-7-33-16,4-1-125 16</inkml:trace>
  <inkml:trace contextRef="#ctx0" brushRef="#br0" timeOffset="1.46319E6">21182 4880 756 0,'0'0'0'15,"0"0"7"-15,0 0-33 16,0 0 39-16,0 77-13 15,-3-45 0-15,-13 1 3 16,-5-2 6-16,-1-2-9 16,2 0 0-16,3-5-13 15,9-4-21-15,6-8-86 0,2-12-158 16</inkml:trace>
  <inkml:trace contextRef="#ctx0" brushRef="#br0" timeOffset="1.46364E6">21442 4891 505 0,'0'0'232'15,"0"0"-230"-15,0 0 16 16,0 0-18-16,-85 22 15 15,71-1-2-15,6 1-4 16,6 0-9-16,2 0 0 0,2-5 0 16,14 0 4-16,3-9-4 15,4-5 0-15,-2-3-4 16,-1 0 3-16,-3-11-6 16,-7-10 7-16,-4-6-6 15,-6-3 6-15,0-6-32 16,-7-4 25-16,-9-2 6 15,1 1 2-15,4 7-2 16,7 8 3-16,4 9 28 16,0 4-30-16,12 2-11 15,16 0 0-15,9-3-1 16,6 3 6-16,-1 2-18 0,-3 1 24 16,-5 5-18-1,-7 0 23-15,-8 3-5 0,-4 0 0 16,-10 5-8-16,-5 12-54 15,-3 0-69-15,-18 0-177 16</inkml:trace>
  <inkml:trace contextRef="#ctx0" brushRef="#br0" timeOffset="1.46405E6">21358 4708 473 0,'0'0'103'0,"0"0"-92"0,0 0-3 15,0 0 3-15,0 0 12 16,96-75 13-16,-71 75 35 16,-3 0-60-16,-3 0-10 15,-3 13 26-15,-9 7-24 16,-4 9-3-16,-3 6-1 15,-6 4 1-15,-18 6 11 16,-8-1 13-16,-4-3-24 16,0-4 14-16,6-6-9 15,8-9 16-15,10-6-21 16,7-8 0-16,5-4-14 16,0-4 14-16,0 0-8 0,17 0 5 15,10 0 3-15,5 0 37 16,6 0-37-16,-1 0 9 15,0 0-2 1,1 0-7-16,-1 0-16 0,-3 0-65 16,-2 0-105-16,-1 0-207 15</inkml:trace>
  <inkml:trace contextRef="#ctx0" brushRef="#br0" timeOffset="1.46439E6">22011 4649 695 0,'0'0'41'15,"0"0"-15"-15,-83-6-49 16,47 18 23-16,3 4 0 16,6 1 1-16,10 0 11 15,12 0-24-15,5 3-10 16,0 1 13-16,14-2-16 15,11 1 29-15,5-5-4 16,3 1 1-16,-3-1 2 16,-7 0 9-16,-6 0-12 15,-10 3 0-15,-7 2 23 16,0 3-13-16,-19 2 24 0,-11 0 17 16,-4 3-28-16,1-6 20 15,3-2-43-15,12-4-18 16,14-3 13-16,4-9-138 15,28-4-33-15,21-21-257 16</inkml:trace>
  <inkml:trace contextRef="#ctx0" brushRef="#br0" timeOffset="1.46462E6">22448 4567 690 0,'0'0'0'0,"0"0"-34"16,0 92 31-16,0-39 6 0,-12 7 42 15,-6 2-44-15,0-2 31 16,-4-5-4-16,-3-4-14 16,1-2-13-16,-4-3-1 15,-3-6-52-15,-7-5-16 16,-9-6-186-16</inkml:trace>
  <inkml:trace contextRef="#ctx0" brushRef="#br0" timeOffset="1.46577E6">20519 4649 452 0,'0'0'18'0,"0"0"14"16,0 0-32-16,-86-14 22 0,52 14-11 15,0 0 51-15,-2 11-41 16,3 8 16-16,2 4 27 16,5 10-43-16,7 7-21 15,6 8 0-15,8 7 15 16,5 6-14-16,0 5-1 15,7 6 0-15,15 1 6 16,4 1-5-16,9-3-1 16,10-3 0-16,11-8 2 15,22-10-20-15,17-9 15 16,18-13 3-16,16-14-7 16,8-14-7-16,8 0-2 0,1-17-1 15,5-9 1 1,-4-1 4-16,1-3 12 0,-8 2 0 15,-6-1-2-15,-10-3 2 16,-9-1 0-16,-13-1 7 16,-9-7-5-16,-11-8 1 15,-11-6-3-15,-10-7 0 16,-8-7-7-16,-9-7 12 16,-10-8-5-16,-10-7 30 15,-9 6-27-15,-15 7 79 16,-9 16-61-16,-27 8 6 15,-15 5-5-15,-16 6-22 16,-11 2-12-16,-9 7 0 0,-7 6 20 16,1 6-16-16,4 6-12 15,5 4 20-15,4 6-1 16,2 3-22-16,-5 3 19 16,-7 0-8-16,-10 8-23 15,-9 11 24-15,-4 5-92 16,1 4-28-16,6 3-75 15</inkml:trace>
  <inkml:trace contextRef="#ctx0" brushRef="#br0" timeOffset="1.46659E6">21484 5397 349 0,'0'0'396'0,"0"0"-350"16,0 0-34-16,0 0-12 16,0 0 0-16,0 0-9 15,-50 70 33-15,15-16-24 16,-3 3 42-16,-2 1-30 15,-2-3 15-15,2-3-27 16,1-1 6-16,0-3-17 16,1-6 19-16,2-4-8 15,8-6 0-15,5-8-25 16,9-2-12-16,7-10-102 0,5-10-143 16</inkml:trace>
  <inkml:trace contextRef="#ctx0" brushRef="#br0" timeOffset="1.46686E6">21410 5624 716 0,'0'0'14'0,"0"0"-14"16,102-18-4-16,-70 18-3 15,-7 11 0-15,-2 8 7 0,-3 8 9 16,1 3 15-16,1 7 3 16,0 3 4-16,2 3-20 15,6-3-1-15,7-1-10 16,1-2 0-16,5-7-3 16,-1-3-17-16,-8-4-48 15,-7-3-27-15,-15-7-89 16</inkml:trace>
  <inkml:trace contextRef="#ctx0" brushRef="#br0" timeOffset="1.46752E6">20954 6293 542 0,'0'0'97'0,"0"0"-73"16,0 0 17-16,0 0-20 16,0 0-21-16,0 0 21 15,-25 17-21-15,22 0-19 16,3 2-4-16,0-4-43 15,0-6-37-15,9-4-109 0,-3-5-111 16</inkml:trace>
  <inkml:trace contextRef="#ctx0" brushRef="#br0" timeOffset="1.46775E6">20954 6293 553 0,'25'-15'134'15,"-25"26"-110"-15,0 7-20 16,0 11 57-16,-10 5 14 16,1 4-34-16,-2-1 7 15,6-1-43-15,2-4-3 16,3-4-2-16,0-9-8 16,4-1-25-16,13-11-13 0,6-2-65 15,7-5 64-15,6-5-99 16,1-16-135-16</inkml:trace>
  <inkml:trace contextRef="#ctx0" brushRef="#br0" timeOffset="1.46803E6">21231 6445 378 0,'0'0'189'15,"0"0"-87"-15,0 0-11 16,0 0-49-16,0 0-2 16,0 0-16-16,-44-6-11 15,38 7 9-15,4 8-22 16,2 3-20-16,0-1 19 15,24 0-5-15,9-8-4 16,9-3-33-16,-1 0-53 0,-6-7 36 16,-12-6-1-16,-13-1 43 15,-10-5 18-15,-3 0 13 16,-24 1 17-16,-8 1-25 16,-3 4 2-16,5 2 34 15,4 4-34-15,13 5 4 16,12 2-11-16,4 0-78 15,9 4-138-15,19-4-130 16</inkml:trace>
  <inkml:trace contextRef="#ctx0" brushRef="#br0" timeOffset="1.46835E6">21783 6397 638 0,'0'0'158'16,"0"0"-150"-16,0 0 4 0,0 0 12 15,-82 86-16-15,69-64-8 16,7 1-38-16,6-4-4 16,0-5-84-16,18-8-138 15</inkml:trace>
  <inkml:trace contextRef="#ctx0" brushRef="#br0" timeOffset="1.46909E6">22199 6146 653 0,'0'0'89'0,"0"0"-89"0,0 0 33 16,0 0-12-1,0 0 5-15,0 0-22 0,85 11-2 16,-74 0 23-16,-5 2-25 15,-4 5 0-15,-2 4 3 16,-6 8-3-16,-17 2 1 16,-8-1 8-16,0-1 3 15,2-4 3-15,9-7-15 16,7-6 0-16,9-6-14 16,2-5 3-16,2 0-12 15,0-1 20-15,0-1-2 16,0 3-2-16,0-1 14 15,9 2 3-15,3 1 6 16,2 1-14-16,2 0 25 16,2 3-27-16,3-1 7 0,-1 1-17 15,5-3 10-15,3-2-79 16,6-4-72-16,6-2-208 16</inkml:trace>
  <inkml:trace contextRef="#ctx0" brushRef="#br0" timeOffset="1.46938E6">22580 6127 777 0,'0'0'18'16,"0"0"-17"-16,0 0-2 0,0 0-48 15,0 0 49-15,0 0-54 16,-32 39 54-16,56-22-3 15,2 3 8-15,2-1-2 16,-3 1 8-16,-5 1-7 16,-5 3 39-16,-6-2-42 15,-9 2 26-15,0 0 3 16,-3 1-13-16,-18 1 1 16,-2 0-18-16,-7 4 0 15,-3 1-6-15,-8-3-144 0,-12-8-411 16</inkml:trace>
  <inkml:trace contextRef="#ctx0" brushRef="#br0" timeOffset="1.47238E6">20365 4659 170 0,'0'0'86'15,"0"0"-37"-15,0 0-22 16,0 0 9-16,0 0-36 16,0 0 52-16,0-75 1 15,0 70-2-15,0 0 40 16,0 3-82-16,0 0-6 16,0 2 73-16,0 0-76 15,0 0 0-15,15 0 5 16,14 0 1-16,15-3-12 15,13-5 0-15,4-1 6 16,4-3 7-16,0-2-7 16,-3-1 0-16,-4-2 6 15,-5 3 11-15,-6 0-28 0,-3 4 11 16,-4 2 0-16,-2 4-12 16,-5 3-8-16,-3-1-34 15,-6 2-20-15,-4 0-58 16,-7 0-41-16</inkml:trace>
  <inkml:trace contextRef="#ctx0" brushRef="#br0" timeOffset="1.47321E6">21501 3537 560 0,'0'0'2'0,"0"0"2"0,0 0 7 16,0 0-9-16,0 0-2 16,0 0-3-1,-7 13-17-15,1 12 40 0,-4 9-19 16,-3-1 37-16,2-1-14 16,3-4 18-16,8-3-42 15,0-6 0-15,0-3 4 16,18-4 4-16,6-2-8 15,13-6 28-15,10-1 3 16,8-3-26-16,6-6-5 16,0-8 0-16,-4-2-3 15,-5-1-70-15,-12 1-31 16,-15-5-178-16</inkml:trace>
  <inkml:trace contextRef="#ctx0" brushRef="#br0" timeOffset="1.47519E6">4457 14938 225 0,'0'0'227'15,"0"0"-163"-15,0 0-12 16,0 0-7-16,0 0-20 15,0 0 26-15,0 0-18 16,-13-19-16-16,13 19 22 16,0 0-39-16,0 14-2 15,0 3-11-15,7 6 26 16,1 5-13-16,0-2 0 16,-2 1 0-16,2-2 24 0,0-3-18 15,1-2-6 1,1-3 0-16,2-5 4 0,0-5-9 15,0-3 5-15,2-4 0 16,5 0 5-16,4-2-1 16,7-16-8-16,6-7-5 15,7-9-89-15,-6-11-118 16</inkml:trace>
  <inkml:trace contextRef="#ctx0" brushRef="#br0" timeOffset="1.49329E6">21414 6118 44 0,'0'0'204'0,"0"0"-125"15,0 0 26-15,0 0-79 16,0 0-6-16,0 0 69 15,10-28-86-15,-10 24 59 16,-3 2-7-16,0 0-41 16,-2-1 32-16,1 1-46 15,-2 1 0-15,-1-2 25 16,-5 0-24-16,1-2 2 16,-8 0-3-16,-2 2 9 0,-6 2-22 15,-4 0 13-15,-4 1 0 16,-2 0 9-1,-3 0-9-15,0 0 0 0,0 0 4 16,3 0 9-16,6 1-22 16,3 3 9-16,2 3 0 15,3-4-2-15,0 3 17 16,5 0-19-16,-2 4 4 16,1 1 0-16,0-1-5 15,1 4 5-15,-1-1 0 16,3-1 7-16,-1 1-7 15,1 0 0-15,2-3 0 16,1 0 10-16,4-3-17 0,1 3 7 16,0 0 0-16,0 5-8 15,0 2 10-15,2 3-12 16,-2 2 6-16,6 3 4 16,2 4 9-16,0 3-9 15,0 0 0-15,9 3-15 16,8-3 24-16,3-1-9 15,4 0 1-15,0-3 15 16,4 2-32-16,2 0 16 16,0-4 0-16,0 2 10 15,0-3 5-15,1-5-15 16,5 1 0-16,4-4 4 16,7-2-4-16,5 2 0 0,6-5 3 15,0 0 5 1,2-3-1-16,1 0-7 0,-2 1 0 15,1-4 4-15,-2 2 6 16,-1-2-10-16,-3-6 0 16,1 0-9-16,5 0 9 15,5 0 0-15,5-7-4 16,-1-6 19-16,0 0-12 16,-4 3-3-16,-1-1 0 15,-1 3-10-15,-5 0 11 16,-4 3-1-16,-5 1 0 15,-7-2 10-15,-2 2-9 16,-6-3-1-16,-1-2 0 16,0 1 1-16,-3-4 3 0,3 0-4 15,-4-6 0-15,1-3 0 16,0-4 5-16,-2-3-5 16,-3-1 0-16,-2-4 17 15,-2 3-17-15,-2 2 0 16,-4 2-8-16,-1 2 17 15,-2 5-4-15,-5 2-5 16,2 2 0-16,-2-1 24 16,0 3-23-16,-1 1-1 15,-3-2 0-15,-2 1 27 16,1-1-42-16,-2-1 15 16,0 0 0-16,0-1-10 0,0 1 15 15,-9-1-10-15,-8-4 2 16,1 3 3-16,-7-4 23 15,-3 1-23-15,-7 1 5 16,-6-2 0-16,-6-2-5 16,-4 1 0-16,4-2-3 15,2 4 14-15,1 2-11 16,1 1 0-16,0 4 0 16,-3 0-12-16,-3 3 20 15,-2 3-8-15,0 1 0 16,-2 1 8-16,0 2-13 15,2 2 5-15,-3 1 0 16,-2 0-2-16,2 0 2 0,-1 0 0 16,8 0-5-1,4 0 22-15,8 0-31 0,5 4 14 16,3 1 0-16,1 1-3 16,4 0 7-16,0-1-4 15,-3 0 0-15,-2-1 8 16,-8-1-7-16,-4 0-1 15,-4-1 0-15,0 0-5 16,5-1 5-16,3-1 0 16,5 0-3-16,3 0 9 15,1 2 7-15,1 1-13 16,2 0 0-16,-1 1-13 16,2 0 18-16,0 1-5 0,0-2 2 15,2 2 12-15,1-3-24 16,6 1 10-16,2 1 0 15,3-4 8-15,2 3-8 16,1-1 0-16,0 0-4 16,-1-2 12-16,4 2-3 15,-1-1-5-15,1-1 0 16,0 0 8-16,-1 0-8 16,1 0 0-16,0 0-9 15,0 0 10-15,0 0-8 16,0 0-44-16,0 2-50 15,-5 6-7-15,-1 1-123 16,-9 4-69-16</inkml:trace>
  <inkml:trace contextRef="#ctx0" brushRef="#br0" timeOffset="1.49532E6">20877 6820 191 0,'0'0'2'0,"0"0"15"16,0 0 31-16,-80 53 36 16,37-40 7-16,-6 0-46 15,-9-3-28-15,-2-3 90 16,-3-4-85-16,-3-2-7 16,-5-1 25-16,-8 0-2 0,-9-16-6 15,-6-6-10-15,-1-5-14 16,1-7 56-1,4-4-47-15,5-8-9 0,8-12 29 16,8-3-13-16,6-8 1 16,7-2-25-16,7 1 0 15,5-2 13-15,7 4-13 16,7 2-4-16,5 4 4 16,5 1 3-16,7 11-3 15,4 2-5-15,4 4 5 16,3 4 13-16,0-1-13 15,-1 1 0-15,1-6 10 16,-2 3 0-16,-3 3-2 0,1 2-8 16,-2 9 0-16,-2-2 10 15,-6 1-1-15,5 3-9 16,-4 6 18-16,3 2-10 16,4 8 2-16,0 4-10 15,2 3 0-15,6 4-9 16,0 0 9-16,0-3 0 15,0 3-5-15,0 0-33 16,0 0 1-16,0 0-29 16,0 8-35-16,3 6 61 15,3-2-100-15,-4-2-61 16,-2-7-110-16</inkml:trace>
  <inkml:trace contextRef="#ctx0" brushRef="#br0" timeOffset="1.49566E6">19057 5871 282 0,'0'0'32'16,"0"0"-27"-16,0 0 10 15,0 0 15-15,0 0 52 16,0 0 26-16,0 0 27 15,-8-35-95-15,-2-5-19 16,-3-9-21-16,5-2 2 16,5 4 2-16,3 2-4 0,0 12 0 15,20 9-3-15,3 9 3 16,9 15-3-16,2 0 2 16,9 19 2-16,4 15-20 15,-1 5 4-15,-1 5-28 16,-4 0-8-16,-5-1-5 15,-6-2-43-15,-7-9-121 16</inkml:trace>
  <inkml:trace contextRef="#ctx0" brushRef="#br0" timeOffset="1.49715E6">16265 5199 415 0,'-120'0'51'15,"-4"0"-51"-15,-2 8 0 16,-7 12 28-16,2 5-23 0,11 4 18 16,23 3 17-1,30-3 15-15,28 4 7 0,25 6-62 16,14 9-28-16,20 13 25 15,26 5 3-15,25 5 1 16,17 1-1-16,19-2 6 16,19-6-16-16,17-13 10 15,13-17 0-15,19-18 13 16,11-13-7-16,7-5 3 16,5-24-9-16,-15-21 14 15,-16-9 2-15,-34-6-16 16,-31-3 0-16,-28 4 23 15,-32 1-16-15,-24-1-4 16,-18-4-6-16,-18-1 0 16,-31-1-10-16,-23-1 13 0,-23 7-3 15,-22 6-7-15,-24 16-8 16,-17 20 11-16,-23 19-1 16,-13 11-3-16,-9 29 7 15,-4 10-53-15,12 8-1 16,14 0 56-16,27-2-30 15,25-8-25-15,9-6-242 16</inkml:trace>
  <inkml:trace contextRef="#ctx0" brushRef="#br0" timeOffset="1.498E6">12169 5523 592 0,'-90'0'2'16,"6"5"4"-16,-5 9 32 15,-11 11-38-15,-7 6-11 16,-11 7-9-16,2 4 8 15,9 1 12-15,20 6 0 0,22 3 5 16,27 3 6 0,26 4-11-16,12 3-19 0,27 2 14 15,32 1-7-15,32-6 7 16,27-4-9-16,26-11 14 16,24-15 25-16,14-13-17 15,7-16-8-15,-5-4 0 16,-3-23 12-16,-15-11 0 15,-22-6-12-15,-19-10 0 16,-31-2 2-16,-27-6 1 16,-25-8 1-16,-29-2-4 15,-13-1-20-15,-45 6 7 16,-25 11-47-16,-27 15 58 16,-31 18-20-16,-20 17-16 0,-25 6-7 15,-15 29-45-15,-11 14-9 16,-9 6-14-16</inkml:trace>
  <inkml:trace contextRef="#ctx0" brushRef="#br0" timeOffset="1.49853E6">9524 5697 540 0,'0'0'5'0,"0"0"20"15,0 0-18-15,-105-44-7 16,49 35 34-16,-21 6-31 0,-13 3 24 16,-12 0-27-16,-7 10 12 15,5 16 16-15,3 10-28 16,10 11 15-16,13 6-3 15,17 8-10-15,21-1 2 16,17-7-4-16,22-4-13 16,8-6 6-16,38-6-8 15,21-7 15-15,22-13 30 16,13-17-28-16,9 0-2 16,1-25 16-16,-13-6-14 15,-25 0-4-15,-22 1-9 16,-33 4-49-16,-18-2 57 15,-28 3-21-15,-33 2-61 16,-22 1-74-16,-14 12-95 16</inkml:trace>
  <inkml:trace contextRef="#ctx0" brushRef="#br0" timeOffset="1.49887E6">9206 6472 301 0,'0'0'3'15,"0"0"18"-15,94 43-18 16,-19-15 66-16,16 4-27 16,13 5-29-16,8 3 48 15,6 2-54-15,10 4 9 16,6 0 8-16,4 6-22 16,5 0 2-16,-5 0-4 15,-7 1 9-15,-8-6-32 16,-16-10-59-16,-21-20-141 15</inkml:trace>
  <inkml:trace contextRef="#ctx0" brushRef="#br0" timeOffset="1.49915E6">12028 6396 204 0,'0'0'0'15,"-127"85"-12"-15,61-32-50 16,0 8 62-16,-1-2 18 0,-1 8-4 16,-1 0 54-16,5 6 14 15,-2 0-32-15,11 1-37 16,10-4-13-16,22-7-28 15,23-14-91-15</inkml:trace>
  <inkml:trace contextRef="#ctx0" brushRef="#br0" timeOffset="1.49978E6">16577 6096 258 0,'0'0'400'0,"0"0"-393"0,0 0-5 16,129 66 3-16,-65-32 9 15,0 2-14-15,2 6 0 16,-3 3 26-16,-7 0-26 16,-5-1 0-16,-6 0 3 15,-5-7-1-15,0-1 6 16,1-5-8-16,1-6-40 15,5-8-34-15,-2-14-159 16</inkml:trace>
  <inkml:trace contextRef="#ctx0" brushRef="#br0" timeOffset="1.50051E6">16933 6556 63 0,'0'0'378'0,"0"0"-374"15,0 0-3-15,122 61 61 16,-71-22-28-16,4 10-9 15,0 6 24-15,6 7 4 16,3 5-18-16,7 5-17 0,6 2-14 16,3 1 47-1,9-6-51-15,-3-3 0 0,-2-5 12 16,-7-4-5-16,-1-5-14 16,-3-9-6-16,2-6 12 15,-5-5-5-15,-4-9-90 16,-7-8-70-16,-11-13-256 15</inkml:trace>
  <inkml:trace contextRef="#ctx0" brushRef="#br0" timeOffset="1.50106E6">19770 6691 437 0,'0'0'68'0,"0"0"17"15,0 0-45-15,0 0-24 16,0 0 35-16,0 0-15 16,-90 38 44-16,50 0-65 15,-3 9-3-15,-2 12 22 16,-10 7-14-16,1 8 2 15,-7-1-1-15,1-2-5 16,-1-1 20-16,-2-3-36 16,0-1 0-16,-4 1 21 15,-2-5-19-15,1-5 11 16,9-1-13-16,5-7 1 16,12-4 2-16,12-9-3 0,10-8 0 15,11-9-1-15,4-8-1 16,5-8-3-16,0 0-3 15,0-3-25-15,0 0 27 16,0 0-59-16,-1-18-1 16,-13-11-52-16,-11-7-99 15</inkml:trace>
  <inkml:trace contextRef="#ctx0" brushRef="#br0" timeOffset="1.50132E6">17919 7274 330 0,'0'0'49'15,"0"0"-41"-15,0 0 22 16,87 83 52-16,-54-45-56 15,5 0 53-15,2 2-32 16,5-3-28-16,6 1 7 16,5 0-23-16,9 0-6 15,10 0 2-15,3-4-97 16,-5-9-193-16</inkml:trace>
  <inkml:trace contextRef="#ctx0" brushRef="#br0" timeOffset="1.50393E6">19165 5346 201 0,'0'0'76'16,"0"0"25"-16,0 0-89 15,0 0 60-15,0 0-40 16,-11-72 21-16,9 62-18 15,1 5 8-15,-1 3 50 16,-2-1-78-16,4 3-8 0,0 0 28 16,0 0-35-16,0 0 0 15,0 3-6-15,0 14 14 16,14 5 3-16,8 9-11 16,6 5 16-16,5 7 25 15,4 4-33-15,-1 1 4 16,-5 5-4-16,2 3 8 15,-6 8 10-15,1 7-26 16,-6-3 0-16,2-1 20 16,-1-13-20-16,-3-13 0 15,0-9 5-15,1-6 0 16,-2-9 16-16,-2 0-21 16,0-5 0-16,0 1 13 0,-1-2-2 15,-1-1-11 1,0 0 0-16,-1-1-13 0,-1-1 2 15,2 0-58-15,6-2-43 16,6 3 22-16,1-4-149 16</inkml:trace>
  <inkml:trace contextRef="#ctx0" brushRef="#br0" timeOffset="1.50462E6">20566 6283 270 0,'0'0'77'0,"0"0"8"15,0 0-22-15,0 0-20 16,0 0 42-16,0 0-14 15,21 0-15-15,-21 0 56 16,0 0-74-16,0 0 5 16,0 0 0-16,0-5-42 15,-13-1 24-15,-7 0-25 16,-7 1 0-16,-6 3-8 16,-8 1 8-16,-3 1 0 15,-8 0 13-15,-4 0-6 0,-4 0 8 16,-2 0-15-16,2 0 0 15,2 0 16-15,8 0-10 16,4 0-6-16,12 0 1 16,9 0 9-16,9 0-8 15,6 0-2-15,4 0 0 16,2 0 0-16,1 0 4 16,3 0-4-16,0 0 0 15,0 0 6-15,0 0-4 16,0 0-2-16,0 0 0 15,0 0 14-15,0 0-1 16,0 0-13-16,0 0 7 0,0 0 1 16,0 0-16-16,-2 0 6 15,1-1 2-15,-5-2 3 16,-2 1-3-16,-1-1-8 16,-1 3 7-16,-2-3-44 15,3 1 38-15,3-1-36 16,0 0 34-16,4 0-13 15,1 0 22-15,-2 0-8 16,2-2 0-16,-1 1 16 16,0 0-14-16,1 1 6 15,0 2 0-15,-2-1-26 16,-2 0 21-16,-2 1-73 16,-6-1-30-16,5 2-34 15,-3 0 11-15,0 0-65 16,5 0-48-16</inkml:trace>
  <inkml:trace contextRef="#ctx0" brushRef="#br0" timeOffset="1.50482E6">19773 6148 212 0,'0'0'82'15,"0"0"-2"-15,0 0 14 0,0 0-26 16,0 0 20 0,0 0-84-16,0 0 3 0,0-6-14 15,4 1-103-15,4-4-183 16</inkml:trace>
  <inkml:trace contextRef="#ctx0" brushRef="#br0" timeOffset="1.5057E6">19970 6302 330 0,'0'0'90'15,"0"0"49"-15,0 0-97 16,0 0 42-16,0 0 11 15,0 0-41-15,8-61 25 16,-21 42-64-16,-12 0-7 0,-8-1 29 16,-12 2-37-1,-9 2 0-15,-8 4-2 0,-7 3 13 16,-8 8-3-16,-4 1-8 16,0 0 0-16,4 6-6 15,10 12 7-15,8 2-1 16,13 4 7-16,9 2 5 15,8 4-15-15,9 2 3 16,8 6 0-16,11 2-30 16,1 3 42-16,7 3-12 15,16-4 0-15,6 0 7 16,7-1-22-16,9 1 15 16,8-2 0-16,10 2 4 0,7-4-2 15,8-4-2-15,2-3 0 16,3-12 9-16,4-6 2 15,0-12-11-15,-2-1 0 16,-1-7 0-16,-1-14 11 16,-3-2-11-16,-5-4 8 15,-11-2 3-15,-9-4-9 16,-13-4-2-16,-13 0 0 16,-9 0 4-16,-10 2-4 15,-10 6 0-15,0 1-9 16,-14 2 15-16,-16 2-15 15,-9 1 9-15,-10 1 0 16,-4 6 6-16,-4 1-6 16,1 2-3-16,0 1-7 0,1 2 20 15,3 3-12-15,-4-1 2 16,1-1 0-16,-3 2 1 16,-3 2-1-16,-1 1 0 15,7 2-9-15,6 2 18 16,12 0-11-16,10 4 2 15,9 10 0-15,3 5-31 16,6 3-11-16,5 2-21 16,4 3 8-16,0-1-62 15,9-1 0-15,9-8-92 16</inkml:trace>
  <inkml:trace contextRef="#ctx0" brushRef="#br0" timeOffset="1.50912E6">16836 5936 427 0,'0'0'73'0,"0"0"-27"16,0 0 30-16,0 0-76 16,0 0 9-16,0 0-11 15,0 0 3-15,60 15-1 16,-17 14 37-16,9 5-15 16,9 2 42-16,4 1-49 15,6-1-10-15,-3-2 23 16,-2-5-24-16,-8-3-4 15,-6-9 21-15,-8-4-10 16,-8-4 17-16,-8-2-22 16,-10-4-3-16,-7 2 15 15,-4-3-17-15,-4-1-1 0,-1-1 0 16,-2 0-36-16,3 0 31 16,8 0-89-16,10-18-77 15,7-17-76-15</inkml:trace>
  <inkml:trace contextRef="#ctx0" brushRef="#br0" timeOffset="1.50969E6">18774 5293 419 0,'0'0'90'0,"0"0"-13"16,0 0-40-16,0 0 70 15,0 0-105-15,0 0-1 16,-18 0-1-16,-4 27 12 15,-16 16 31-15,-12 10-29 16,-11 5-6-16,-10 3 20 16,-8 4-23-16,-8-2-5 0,-7 9 0 15,-3-2 18 1,2-3 7-16,3-3-25 0,8-8 0 16,5-9 13-16,12-7-3 15,18-6-7-15,16-6-3 16,15-7 13-16,9-5-35 15,4-3 22-15,4-4 0 16,1-4 12-16,0 0-12 16,0-2 0-16,0-1-4 15,0-2 18-15,0 0-9 16,0 0-5-16,0 0 0 16,0 0 55-16,0 0-44 15,0 0 1-15,0 0 4 0,0 0-2 16,0 0 3-1,0 0-17-15,0 0 0 0,0 0 2 16,0 0-2-16,0 0-3 16,0 0-11-16,0 0-87 15,0 2-30-15,0-1-207 16</inkml:trace>
  <inkml:trace contextRef="#ctx0" brushRef="#br0" timeOffset="1.51105E6">17917 5981 541 0,'0'0'72'16,"0"0"-25"-16,0 0 76 15,0 0-96-15,0 0 26 0,0 0 2 16,-10-20-48-16,2 20 15 16,-8 17-22-16,-16 14 0 15,-11 13 44-15,-9 9-43 16,-2 2 10-16,1-3 24 15,10-7-34-15,10-6 17 16,6-10-18-16,12-8 0 16,3-7 8-16,10-8-8 15,0-1 0-15,2-5 0 16,0 0 4-16,0 0-8 16,-3-9-34-16,-5-18-87 15,-1-5-4-15,-1-4-83 16,2 3-12-16,2 3 122 15,0 7 24-15,0 2 25 16,-1 1 10-16,2 3 43 0,-1 2 23 16,2 1-3-16,-1 1 83 15,2 7 22-15,3 2 13 16,-1 2-18-16,1 2-40 16,0 0-49-16,0 0 30 15,0 0-61-15,0 5 0 16,18 9 23-16,10 8 10 15,6 7 47-15,10 5-45 16,2 5-27-16,5-1 49 16,2 0-46-16,0-1 15 15,-1-3-8-15,0-3-13 16,-3-2 13-16,2-4-16 0,-5-4 3 16,-4-3 15-16,-5-2-20 15,-8-4-4-15,-6 1 4 16,-6-2 2-16,-5 0-2 15,-3 2-1-15,-3 1-48 16,-1 7 12-16,-5 2-132 16,0-3-41-16,0-9-372 15</inkml:trace>
  <inkml:trace contextRef="#ctx0" brushRef="#br0" timeOffset="1.5188E6">12580 6271 256 0,'0'0'20'0,"0"0"67"15,0 0-66-15,0 0 68 16,0 0-73-16,0 0 13 16,0 0 73-16,-4-20-52 15,4 18 16-15,0-1-25 16,0 3 0-16,0 0-13 15,0 0-28-15,9 6-7 16,16 19-19-16,15 8 43 16,17 10-17-16,6 1 0 15,7 4 7-15,4-4 0 16,3-2-7-16,1-6 0 16,4-2 0-16,-1-3 10 15,-1-1-10-15,-2-5 0 16,-5-2 2-16,-4-5-4 15,-6-6 2-15,-10-2 0 0,-5-1-9 16,-3-4-53-16,1-3-50 16,6-2-81-16</inkml:trace>
  <inkml:trace contextRef="#ctx0" brushRef="#br0" timeOffset="1.51938E6">15868 5968 326 0,'0'0'183'0,"0"0"-96"16,0 0-3-16,0 0-60 16,0 0 6-16,0 0 12 0,0-10-35 15,-3 10 28 1,-16 0-35-16,-17 9 0 0,-21 14 18 15,-22 9-9-15,-17 11 1 16,-17 2-10-16,-17 7 0 16,-8 1 20-16,-7-2-20 15,6 2 0-15,12-2-1 16,9-2 13-16,11 1-12 16,12-4 0-16,8 2 10 15,14-4-12-15,10-6 2 16,13-4 0-16,8-6-1 15,3-5 2-15,8-6-1 0,4-2 2 16,12-8 1 0,6-2 6-16,7-5-9 0,2 0 0 15,0 0-3-15,0 0 5 16,0 0-2-16,0 0 0 16,0 0-33-16,11 0-10 15,0-5-85-15,2-10-86 16</inkml:trace>
  <inkml:trace contextRef="#ctx0" brushRef="#br0" timeOffset="1.52118E6">14119 6981 75 0,'0'0'31'16,"0"0"54"-16,0 0-9 16,0 0 13-16,81-67-2 15,-79 52 2-15,-2-4-39 16,-3 0 14-16,-23 0-8 15,-14 2-39-15,-23 7-10 16,-20 7-7-16,-14 3 0 16,-8 0 0-16,-9 17 0 15,-4 9 0-15,-5 5 22 0,0 4-22 16,2 3 0-16,11 3-4 16,15 4 8-16,22 5 0 15,23 4-4-15,22 4 0 16,24 6-18-16,6 3 28 15,35-5-10-15,19-1 13 16,22-6-6-16,15-9-8 16,17-6 1-16,18-10 0 15,8-10 12-15,12-10 9 16,9-10-21-16,5-2 2 16,4-23 5-16,-1-7-9 15,-13-6 2-15,-13-5 0 16,-20-1 10-16,-20-2 10 15,-20 0-23-15,-18-2 3 16,-18 4 0-16,-17 4-6 0,-14 5 6 16,-11 3 0-16,-1 1-11 15,-18 1 11-15,-25-1-7 16,-23 1 5-16,-26 0 2 16,-30 4-9-16,-26 4 3 15,-22 5 6-15,-17 9 13 16,-2 8-11-16,7 0-2 15,15 13 5-15,22 8-2 16,20 7-6-16,22 5-89 16,19 10-65-16,17 6 1 0,15 0-225 15</inkml:trace>
  <inkml:trace contextRef="#ctx0" brushRef="#br0" timeOffset="1.52226E6">13975 6338 116 0,'0'0'282'0,"0"0"-167"16,0 0-94-16,0-75-7 16,0 73 34-16,-3 0-42 0,-5 2 5 15,-6 18-11 1,-13 24 0-16,-15 24 47 0,-12 20-36 16,-7 16 22-16,-9 4 23 15,-11 8-43-15,-1-3 24 16,2-9-37-16,11-16 6 15,18-21 8-15,14-23-9 16,19-17-5-16,9-16 0 16,8-7 16-16,-2-2-34 15,-1-25 2-15,1-22-57 16,-3-20-5-16,5-16-39 16,1-10 77-16,-3 0 38 15,2 6-29-15,1 14 31 16,0 21-29-16,0 19 29 15,0 19 15-15,0 13-10 0,9 1 16 16,12 20-21-16,14 17 0 16,22 10 68-16,17 11-15 15,13 10-32-15,11 7 81 16,3 3-89-16,2 7 0 16,0 2 15-16,3 3-26 15,1 4-2-15,-6 0-19 16,-7-2-97-16,-15-14-21 15,-28-21-379-15</inkml:trace>
  <inkml:trace contextRef="#ctx0" brushRef="#br0" timeOffset="1.56672E6">9175 5531 231 0,'0'0'114'0,"0"0"-56"0,0 0-7 16,0 0 33-16,0 0-70 15,0 0 29-15,-13-13-3 16,13 13-38-16,13 0 9 16,12 0-6-16,11-1-3 15,6 0 21-15,7-2-12 16,-1 1-11-16,3 2 10 16,1-2-10-16,-3 1 20 15,2 1-20-15,1 0 5 16,-9 0-3-16,-4 0-2 15,-9 0 0-15,-6 0-2 16,-11 0 4-16,-6 0-7 16,-4 0 0-16,-3 0-46 0,0 0 41 15,-3 0-28 1,-17 1-10-16,-10 7-21 0,-6 3-67 16,-3-7-62-16</inkml:trace>
  <inkml:trace contextRef="#ctx0" brushRef="#br0" timeOffset="1.56695E6">9355 5554 417 0,'0'0'5'16,"0"0"9"-16,0 0-18 0,96 5 4 15,-62-2 0-15,5 0 2 16,3 0 7-16,0 0-9 16,1 0 4-16,1-1-4 15,-3 1-30-15,-7-3-86 16,-7 0-85-16</inkml:trace>
  <inkml:trace contextRef="#ctx0" brushRef="#br0" timeOffset="1.56817E6">2227 5677 12 0,'0'0'301'0,"0"0"-251"16,0 0-49-16,0 0 13 16,0 0 17-16,0 0-18 15,-6-4 23-15,14 4-14 0,14 0-10 16,7 0 25-1,6 2-34-15,7 10-3 0,1 0 21 16,7 4 0-16,10-2-12 16,3 0-9-16,4-2 11 15,4-1 2-15,2-6-13 16,4-4 0-16,1-1 8 16,2 0-8-16,-5-4 0 15,-4-6 0-15,-11-1 9 16,-9-1-29-16,-8 1 20 15,-13 0-18-15,-16 5 17 16,-6-2-40-16,-8 1 6 16,-21 2-71-16,-26-2-74 15</inkml:trace>
  <inkml:trace contextRef="#ctx0" brushRef="#br0" timeOffset="1.56858E6">2442 5626 18 0,'0'0'424'0,"0"0"-400"15,0 0-3-15,0 0-21 16,0 0 0-16,0 0 37 15,100 25-6-15,-70-13 39 16,7 4-46-16,8 0-11 16,7 1 40-16,2-2-49 15,7-1 13-15,7 0-5 16,1-3-11-16,4-2 5 16,3-2-12-16,-1 0 14 15,1 0-10-15,-3-4 2 16,0-3 0-16,-7 0-9 15,-10 0 5-15,-6 0-17 16,-9 0 14-16,-8-8-64 16,-12-1 52-16,-9 1-79 15,-12-3-76-15,-15-2-173 0</inkml:trace>
  <inkml:trace contextRef="#ctx0" brushRef="#br0" timeOffset="1.56888E6">2724 5746 521 0,'0'0'34'15,"0"0"-27"-15,0 0-14 0,115 8 14 16,-78-2-13-16,5 4 6 16,-2-1 0-16,14 0 19 15,2-1-13-15,5-2-1 16,3-3-5-16,4-3 11 16,-1 0-15-16,-2 0 4 15,3-6-39-15,-3-5 16 16,-7 0-63-16,-8 0-58 15,-9 0-58-15</inkml:trace>
  <inkml:trace contextRef="#ctx0" brushRef="#br0" timeOffset="1.57166E6">2520 5675 20 0,'0'0'52'0,"0"0"-25"16,0 0 29-16,0 0 24 15,0 0-58-15,0 0-16 16,0 0 12-16,0-21-12 15,0 20 27-15,0 1-33 16,0 0 0-16,0 0 26 16,0 0-9-16,0 0-4 15,0 0 11-15,0 0-23 16,5 0 18-16,0 0-19 16,1 4 13-16,0 5-20 15,2 0 7-15,3 4 0 16,0 3 1-16,2 1 2 0,7 0 27 15,-4 3-30-15,6 1 10 16,1 1 15-16,1-1-24 16,2-2 5-16,3-3-6 15,-1-2 11-15,2-1 1 16,-1-2-12-16,0-3 0 16,4-1 6-16,-2-2-1 15,2 0 5-15,1 0-2 16,-1-1 1-16,-1-1 0 15,2-3-9-15,0 0 0 16,2 0 8-16,-4 0-5 16,0 0-5-16,2-3 4 15,-2-6 5-15,-1 3 12 0,-1-1-19 16,-5 0 0-16,-5 2 19 16,-4 1-17-16,-6-1-4 15,-3 5 2-15,-3-2 0 16,-4 2-5-16,0 0 5 15,0 0-55-15,0 0 26 16,0 0-114-16,0-4-183 16</inkml:trace>
  <inkml:trace contextRef="#ctx0" brushRef="#br0" timeOffset="1.58348E6">7798 14598 305 0,'0'0'26'16,"0"0"-14"-16,0 0 1 16,0 0-13-16,0 0 0 15,0 0 12-15,0 0 26 16,-25 0-28-16,25 0-10 16,0 0-14-16,0 0-10 15,0 0-125-15,-3 1-20 16</inkml:trace>
  <inkml:trace contextRef="#ctx0" brushRef="#br0" timeOffset="1.58438E6">7798 14598 226 0,'-48'-35'44'0,"48"35"-16"16,0 0-28-16,0 0 0 15,0 0 57-15,0 0-36 16,0 0 22-16,0 0-43 16,0 0 1-16,0 0-1 15,5 0 8-15,4 2-1 16,4 5-14-16,1 3 15 16,6-1 11-16,-1-1-13 15,11 2 11-15,5-3-1 0,4 0 2 16,6-1-2-1,4-2-8-15,3-3 4 0,-1 2 2 16,-3-3-14-16,-8 1 0 16,-7 1 7-16,-3-2-3 15,-2 0-1-15,-3 2-3 16,-7-1 7-16,-1 1-15 16,-6-2 8-16,-5 3 0 15,-4 0-16-15,-1 0 12 16,1 1 0-16,-1 2-15 15,1 2 19-15,-1 2-1 16,-1-1 1-16,0 4 0 0,0 0 14 16,0 0-6-16,0 3-2 15,-3 4-6-15,-7 2 3 16,0 4 5-16,-4 1-6 16,1 7-1-16,-2-2 11 15,-4-3-3-15,2-4-6 16,-2-7 1-16,-1-3 9 15,1-4-6-15,-4-1-6 16,-3-3-1-16,-3-1 24 16,1-2-17-16,5-2-4 15,3-2-3-15,0 0 2 16,2 0 9-16,-4-5-11 16,-2-4-11-16,0-6 4 0,2 1 0 15,-2-4-2-15,0-2-2 16,-1-3 1-16,0-2-2 15,2-1 12-15,1-1 0 16,2 0 1-16,4 2 2 16,3 3-3-16,0 1 0 15,4-2 7-15,1 6 14 16,5 1-21-16,0 2 9 16,3 3-9-16,0 3 0 15,0 2 0-15,0-1-8 16,3 3 16-16,1 1-9 15,-2 2 1-15,2 1 0 16,0 0-8-16,-1 0 12 16,0 0-12-16,-1 1 6 0,1 5-6 15,0 2 3-15,0 0 5 16,-1-3 0-16,1 2 17 16,-2-5-17-16,3 2 0 15,-1-1-8-15,1 7-6 16,4 0-22-16,0-2-144 15</inkml:trace>
  <inkml:trace contextRef="#ctx0" brushRef="#br0" timeOffset="1.58564E6">10282 14486 16 0,'0'0'269'15,"0"0"-255"-15,0 0-8 16,98-20-6-16,-72 12-9 16,-3 1 9-16,-3 2 6 0,-4-2 4 15,-1 5-20-15,-6 2 10 16,-3 0-40-16,-6 0 11 15,0 0-95-15</inkml:trace>
  <inkml:trace contextRef="#ctx0" brushRef="#br0" timeOffset="1.58683E6">11487 14492 312 0,'0'0'24'16,"0"0"-15"-16,0 0-4 16,0 0 7-16,0 0-3 15,100 0-9-15,-63-3 46 16,5 0-30-16,3 0-10 16,-1 0 29-16,-3 3-33 0,-7 0 10 15,-7 0-5 1,-8 0-2-16,-8 0-4 0,-5 5-1 15,-3-1-25-15,-3 0 10 16,0 0 15-16,0 2 8 16,0-3-8-16,0 0 7 15,0 4 12-15,0-1-19 16,0 1 0-16,3 3 7 16,7-1 6-16,1 4-13 15,5 2 0-15,0 4 5 16,1 2 3-16,-2 3-8 15,-4 4 0-15,-3 5 0 16,-7 3 3-16,-1 7 6 16,-3-1-9-16,-13-1 2 0,-3-5 9 15,-4-10-6-15,-3-6 2 16,0-10-2-16,-2-6 18 16,-6-4 1-16,-4 0-10 15,-5-17-11-15,-2-9 18 16,3-10-21-16,1-7 0 15,2-1 20-15,6-3-16 16,2 3-4-16,7 1 0 16,3 5-2-16,8 4-31 15,2 8 33-15,2 4-6 16,5 3 4-16,4 5-20 16,0 1 4-16,6 3 10 15,10 2 16-15,1 1 7 0,6 3-9 16,3 1-10-1,2 3 7-15,0 0-3 0,1 0 7 16,-1 2-7-16,5 5-13 16,6 2-1-16,5 2-57 15,4-1-32-15,3-5-125 16</inkml:trace>
  <inkml:trace contextRef="#ctx0" brushRef="#br0" timeOffset="1.58823E6">16372 14659 465 0,'0'0'16'16,"0"0"76"-16,0 0-43 15,0 0-27-15,0 0-22 16,0 0-8-16,0 0 8 16,-7-12 39-16,37 12-20 0,12 0-11 15,15 0-6 1,4 3 11-16,-3 1 2 0,1-1-15 15,-8-1 0-15,-4-2-5 16,-5 0 14-16,-4 0-9 16,-6 0 0-16,-11 0 5 15,-2 0-6-15,-10-2 1 16,-6 0-23-16,-3 1 20 16,0-1-31-16,0 1-12 15,0 1 30-15,0 0 16 16,0 0 5-16,0 0-5 15,-3 0 0-15,0 0 21 16,1 0-20-16,2 3-2 16,-1 11-8-16,1 6 9 0,-1 3 14 15,-1 5-14-15,1 1 0 16,-4 5 20-16,1 0-17 16,-3-6 19-16,-3 0-20 15,0-4-2-15,-5-4 3 16,0-4-3-16,-7 1 13 15,-5-4-2-15,-1-1-11 16,-4-2-1-16,4-5 0 16,1 0-9-16,4-4-2 15,1-1-18-15,0 0-28 16,1-1 21-16,2-13-50 16,-1-7-81-16,5-5-78 15</inkml:trace>
  <inkml:trace contextRef="#ctx0" brushRef="#br0" timeOffset="1.58855E6">16503 14650 176 0,'0'0'147'0,"0"0"-50"16,0 0-71-16,0 0-9 15,0 0-11-15,0 0-6 16,2 4 10-16,-1 17 40 15,4 9-16-15,-4 11 7 16,-1 4 10-16,2 5-12 0,-2-3 5 16,0-6-44-1,5-4 4-15,-2-6 19 0,2-3-16 16,-2-5-7-16,2-6 4 16,-2-4-1-16,0-5-6 15,0-3-1-15,4-1 4 16,0-2-10-16,7-1 10 15,5-1 0-15,12 0-43 16,11-11-4-16,12-10-38 16,7-8-104-16</inkml:trace>
  <inkml:trace contextRef="#ctx0" brushRef="#br0" timeOffset="1.58949E6">19922 14774 344 0,'0'0'60'15,"0"0"5"-15,0 0-27 16,0 0-36-16,104-34 34 0,-68 28-35 16,3 2 14-16,1-1-1 15,2 2-10-15,-1-1 3 16,-5 1-7-16,-4 0 0 16,-5-1 8-16,-6 1-8 15,-4-1 0-15,-2 1-2 16,-7 1-28-16,-4-1-5 15,-4 1-4-15,0 0-77 16,0 0-50-16,0-1 103 16,-4 1 46-16,4 2 17 15,0 0 17-15,0 0 50 16,0 0 0-16,0 0-29 16,0 0 12-16,0 0-38 0,0 7 13 15,0 11 49-15,0 5-16 16,4 5-9-16,-1 5-12 15,0 1-23-15,0-4 14 16,-1-2-28-16,-2-6 0 16,0-4 11-16,0 0-9 15,-2-6-4-15,-13 1-15 16,-10-3-29-16,-6-2 28 16,-8-5-119-16,-3-3-81 15</inkml:trace>
  <inkml:trace contextRef="#ctx0" brushRef="#br0" timeOffset="1.58989E6">20049 14726 390 0,'0'0'50'0,"0"0"28"15,0 0-36-15,0 0-30 16,0 0-2-16,0 0 22 15,-2-3 24-15,-1 6-56 16,-2 18 16-16,0 10-6 16,-1 7 3-16,3-1 15 15,1-2-10-15,2-4-17 16,0-5 22-16,0-4-23 16,0-2 0-16,0-3 8 15,0-3-6-15,0-4-2 0,0-1 0 16,0-5 0-1,0-1-13-15,3-3 5 0,10 0 8 16,6 0 17-16,11 0-16 16,1-7 11-16,9-3-12 15,-3 0 8-15,-1 1-29 16,0-2 20-16,-5 1-7 16,-4 2-4-16,-5 1 4 15,-7 0-27-15,-1 1-17 16,-4 3-48-16,-1 2 29 15,0-1-99-15,-5-1-116 16</inkml:trace>
  <inkml:trace contextRef="#ctx0" brushRef="#br0" timeOffset="1.59185E6">8140 15897 434 0,'0'0'14'16,"0"0"14"-16,0 0 7 15,0 0-35-15,0 0 1 16,88-36 1-16,-51 30 23 15,6 1-3-15,8 0 10 16,1 1-25-16,-1 1 21 16,-2 1-22-16,-7-1-5 15,-6 0 19-15,-5-2-13 16,-8 3 8-16,-7-1-8 16,-7-1-1-16,-3 4 19 15,-2 0-17-15,-2 0-9 0,-2 0 2 16,0 0 0-16,0 0-1 15,7 0-5-15,4 0 5 16,2 0-8-16,8 3 24 16,0 2-16-16,1 1 0 15,-1-3 5-15,-5 2-8 16,-2-2 3-16,-6-1 0 16,-4 0-4-16,-3 3-27 15,-1 4 14-15,0 9 17 16,0 11 12-16,0 9 2 15,0 8-6-15,0 2 7 16,-5-1 13-16,-1-6-7 0,-2-9-21 16,5-3 12-1,-2-7-11-15,2-5 27 0,-1-3-28 16,0-8 0-16,-1 0 3 16,1-2 0-16,-1-3-3 15,-1 2 8-15,-6-3 5 16,2 0-3-16,-9 0-10 15,-7-3 8-15,-3-7-24 16,-7 0 16-16,-3-2 0 16,-3-2-1-16,-4 4 10 15,-2-1-18-15,3 0-8 16,-1-1 17-16,6 2 1 16,0-2 17-16,7 3-18 0,1-1 0 15,4 0 1 1,0 0 3-16,7-1-4 0,1 1 0 15,1 1 6-15,5 3-4 16,0-2-2-16,2 4 10 16,3-1-6-16,4 1-3 15,2 1-1-15,2 3 0 16,-1 0-4-16,1 0 4 16,1 0 0-16,0 0-7 15,-2 0 14-15,2 0-16 16,0 0 9-16,0 0 0 15,0 0-18-15,0 0 17 16,0-1-29-16,0-3 15 16,3-1 15-16,8-6 14 0,5-4-14 15,6 0-39-15,11 1 3 16,5 3-76-16,12 7-12 16,4-4-107-16</inkml:trace>
  <inkml:trace contextRef="#ctx0" brushRef="#br0" timeOffset="1.59446E6">11008 17235 224 0,'0'0'40'0,"0"0"-9"16,0 0-2-16,0 0-9 16,0 0 10-16,0 0 37 15,11-33-32-15,2 33-13 16,2 0 25-16,9 0-10 16,3 0-11-16,4 0 0 0,4 0 7 15,4 0-1 1,6-4-6-16,7-7-20 0,5 2 12 15,4-3-13-15,2 0-9 16,-4 3 4-16,-4-1 0 16,-6 1 5-16,-9 3-5 15,-9 1 0-15,-7 2-11 16,-9 3 11-16,-9 0-18 16,-5 0-21-16,-1 0-6 15,0 0 35-15,0 0-18 16,0 0 28-16,0 0 6 15,0 4-3-15,0 6 2 16,0 4 1-16,0 2-3 16,2 4 7-16,5 3-10 0,-1 0 0 15,2 4 6-15,-4 1-5 16,-2 2-1-16,-2-1 4 16,0 0 5-16,0 0-6 15,0-3 6-15,-8-1-9 16,-4-1 0-16,0-4 5 15,-4-3-10-15,-1 0 10 16,-5-1 2-16,-3-6-2 16,-2 0-5-16,-3-4 0 15,-1-6-6-15,-4 0-12 16,-3 0 0-16,-8-7-10 16,-1-11 12-16,-5-2 15 15,2-2-8-15,5-1 9 0,0 0-5 16,6 4 16-16,5-1-14 15,2 3 6-15,6 4 5 16,0-3 3-16,4 6-10 16,-2-3-1-16,2 2 16 15,-4 2-16-15,3 1-7 16,0-1 6-16,1 1 1 16,2 3 11-16,4-1-11 15,3 5 0-15,4-3 30 16,2 1-20-16,6 3 8 15,1 0-18-15,0 0 2 16,0 0-8-16,0 0-16 0,11 0-23 16,11 0 30-16,14 0-25 15,16 0-12-15,13 0-129 16</inkml:trace>
  <inkml:trace contextRef="#ctx0" brushRef="#br0" timeOffset="1.59599E6">18648 16852 406 0,'0'0'75'0,"0"0"-11"16,0 0-15-16,0 0-28 16,88-11-20-16,-54 6 3 15,7-3-6-15,6 2 6 16,10-3 11-16,10 1-15 16,2-3 0-16,3 3-6 0,-4 1 2 15,-3-3-8-15,-5 4 6 16,-6 1 1-16,-8 2-9 15,-8 3 14-15,-6-2 0 16,-6 2 3-16,-7 0-3 16,-7 0 0-16,-3 0-7 15,-5 0-10-15,-3 0 10 16,-1 0-9-16,0 4-17 16,0 4 29-16,0 4 4 15,0 5 7-15,0 4 8 16,-8 5-11-16,-1 7 26 15,1 1-20-15,-1 2-3 0,-2 4 15 16,0 0-20 0,-4 1 7-16,0 0-9 0,-1-2 2 15,4-6 10-15,0-9-12 16,-1-4 0-16,1-4 8 16,2-6-8-16,0-6 0 15,0-2 0-15,-6-2 2 16,-10 0 14-16,-7 0-16 15,-8-10 0-15,-10-3 4 16,-4 0-4-16,-5 3-3 16,-1 1-4-16,3 3 7 15,2 3 4-15,4 0-4 16,5 3 0-16,5 0-5 16,1 0 6-16,3 0-1 15,4-1 1-15,1-2 8 0,3-2-13 16,0-2 4-1,3 2 0-15,5-4 3 0,4 0 3 16,3-4 9-16,0-2-5 16,1-1-10-16,3-2 28 15,0-1-11-15,4 0-12 16,5-5 0-16,2-1-5 16,0-1-6-16,0-1-5 15,9 0 0-15,6 0 11 16,3 4 0-16,0 1 0 15,-2 7 2-15,-1 1 5 16,-4 2-7-16,-2 4 1 0,1 4 6 16,-3 1-9-1,3 1 2-15,0 2-39 0,2 0 29 16,0 0-45-16,1 2 10 16,2 10-3-16,0 3-49 15,-1-9-82-15</inkml:trace>
  <inkml:trace contextRef="#ctx0" brushRef="#br0" timeOffset="1.6084E6">1401 5644 56 0,'0'0'63'0,"0"0"2"0,0 0-11 16,0 0-13-1,0 0-33-15,0 0 50 0,0 0-58 16,0 0 0-16,0-20-3 15,0 20 17-15,0 0 4 16,0 0-9-16,0 0-1 16,0 0 37-16,0 0-26 15,0 0-9-15,0 0 5 16,0 0-9-16,0 0-12 16,0 0 6-16,0 0-11 15,0 0 1-15,0 0 10 16,0 0-23-16,0 0 17 15,0 0-8-15,0 0 7 16,0 0 7-16,1 0-22 16,1 0 22-16,2 0 0 0,-1 0 3 15,-1 0 3-15,1 0-6 16,1 0 6-16,1 0 6 16,2 0-3-16,1 0 15 15,-2-1-24-15,0-1 25 16,-2 1-19-16,0-2 25 15,-1 3 7-15,0-2 10 16,2 0-47-16,-2 1 34 16,-1-2-35-16,-2 1 0 15,4 1 46-15,-4 1-45 16,0 0 15-16,0 0-16 16,0 0 13-16,0 0-12 0,0 0-1 15,0 0 0 1,0 0 8-16,0 0-8 0,0 0 0 15,9 0-9-15,1 0 20 16,7-2-23-16,3 0 16 16,6-2-4-16,1-1 0 15,1 0-2-15,5 1 2 16,0-1-5-16,-2 0 20 16,2 2-16-16,3 0 1 15,4 0 0-15,2-1 0 16,-2 2 0-16,3 0 0 15,-4-1-5-15,0 3 17 16,2 0-29-16,0 0 17 16,2 0 0-16,5 0 7 15,-2 0-5-15,3 0-2 0,-1-3 0 16,-3 2 6-16,1-4-11 16,1 2 5-16,6-2 0 15,-1 2 9-15,-1 1-6 16,-2 2-2-16,-2 0-1 15,-6 0 0-15,-3 0-15 16,2 0 15-16,-3 0 0 16,-4 5-11-16,-2 0 11 15,-6 0 0-15,-2-2-1 16,1-1 2-16,-5 0 4 16,2 3-5-16,0-5 0 15,1 3-7-15,0 0 20 0,3 2-13 16,-2-1 0-16,3-2 0 15,-4 3-11-15,1-1 11 16,-3 2 0-16,0-2 15 16,-5 1-15-16,4-3 0 15,-2 0-2-15,0 1 10 16,-2-1-14-16,3 1 6 16,-3-2 0-16,0 1-5 15,0-2 17-15,-2 2-12 16,-4-2 0-16,-4 0 4 15,-2 3-18-15,-3-3 12 16,0 0 2-16,0 1-12 16,0-1 11-16,0 0-4 15,0 2-10-15,0-2 15 0,0 0-6 16,0 1 8-16,0-1-2 16,0 0 16-16,0 0-8 15,0 0-5-15,0 0-3 16,0 0 4-16,0 0-5 15,0 0 1-15,0 0 0 16,0 0 3-16,0 0-3 16,0 0 6-16,0 0-11 15,0 0 10-15,0 0 5 16,0 0-10-16,0 0 0 16,0 0 7-16,0 0-7 0,0 0-1 15,0 5-36 1,0 9-61-16,0 6-10 0,-6-1-257 15</inkml:trace>
  <inkml:trace contextRef="#ctx0" brushRef="#br0" timeOffset="1.61651E6">5339 6909 11 0,'0'0'59'0,"0"0"-35"0,0 0 45 15,0 0-24-15,0 0 4 16,0 0-8-16,0 0-30 16,0-37 7-16,0 35 56 15,0 2-26-15,0 0-19 16,0 0-26-16,0 0 17 16,0 0-13-16,0 0-7 15,0 0 0-15,0 0 10 16,0 0-3-16,0 0-1 15,0 0 8-15,0 0-13 16,0 0 19-16,-2 0-20 0,2 0 0 16,0 0 26-16,0 0-26 15,0 0-5-15,0 0 0 16,0 0-9-16,0 0 14 16,0 3 0-16,0 4 4 15,0 1 5-15,0-1-9 16,3 2 0-16,6-1 6 15,-3 2 7-15,3 2 4 16,-2 1-13-16,4 2 2 16,-4 1 8-16,1 0 8 15,2-2-27-15,-2-2 13 16,-2-1-4-16,3-4-4 16,2 0-7-16,2-5 7 15,1 2 19-15,3-1 3 0,0 2-12 16,3-2-6-1,0 0 8-15,0-3 6 0,-2 0-14 16,-1 2-4-16,-4-2 19 16,2 0-17-16,-6 0-2 15,6 0 0-15,-5 0 13 16,2 0-12-16,-3 0-1 16,0-5 8-16,-4 4-5 15,-1-1-3-15,-2 0 0 16,-1 2 20-16,-1-3-20 15,0 3 1-15,1-3-1 16,-1 2 0-16,0-1 3 0,0 1 1 16,0 1-8-1,0 0-10-15,0 0-8 0,0 0-10 16,0 0-5-16,0 0 17 16,-16 0 13-16,-12 1-102 15,-15 12 4-15,-10 0-151 16</inkml:trace>
  <inkml:trace contextRef="#ctx0" brushRef="#br0" timeOffset="1.6171E6">5228 6982 20 0,'0'0'281'0,"0"0"-219"15,0 0-28-15,0 0-17 16,0 0-3-16,0 0-5 15,0 0-5-15,0-7 31 16,0 7-35-16,0 0 0 16,3 0 12-16,2 4-11 0,4 4 22 15,-2 4-14-15,5 0-5 16,0 0 26-16,1 0-25 16,-1 1 11-16,3 3-10 15,-1-1 8-15,2 1 13 16,-1-1-27-16,0-1 11 15,0-1 1-15,1-1 1 16,1-4-8-16,1-2 4 16,3-4-8-16,1-2 27 15,2 0-22-15,2-2 12 16,3-9 31-16,1-7-47 16,2-1-1-16,0-4 10 0,-2-1-8 15,-5 3 3-15,-4-1-6 16,-3 5 10-1,-6 0-8-15,-3 1-2 0,-3 5 0 16,-3 3-4-16,-3 2 10 16,0 5-12-16,0-1-17 15,0 0-20-15,0-1 15 16,0-1-46-16,0 2 1 16,-2 2 0-16,-1 0-112 15,-3 0-111-15</inkml:trace>
  <inkml:trace contextRef="#ctx0" brushRef="#br0" timeOffset="1.61773E6">5318 7031 235 0,'0'0'29'15,"0"0"8"-15,0 0-37 16,0 0 0-16,0 0-3 16,0 0 14-16,1 2-12 15,1 7 4-15,4 3 32 16,0 6 20-16,2 3-27 16,2-1 4-16,2-1-14 15,2-2-5-15,0-3 2 16,2-2-10-16,-2-2 21 15,5-3-16-15,-2-3-10 16,0-1 20-16,-3-3-2 16,0 0 3-16,0 0 16 15,-2 0-24-15,0 0 3 0,-1-4 27 16,-1-6-34-16,-1 0 6 16,-2-2-15-16,1 2 10 15,2-2 0-15,-4 0-10 16,-1 3 0-16,1-4 18 15,-3 4-11-15,2 0-7 16,0 2 0-16,-4 3 1 16,1 3-10-16,-2-2-8 15,0 3-18-15,0 0 11 16,0 0-33-16,0 0-25 16,0 0 20-16,0 0-32 0,0 8-14 15,-8 3-18 1</inkml:trace>
  <inkml:trace contextRef="#ctx0" brushRef="#br0" timeOffset="1.61932E6">6523 7011 199 0,'0'0'25'15,"0"0"21"-15,0 0-14 16,0 0-11-16,0 0-2 15,0 0-5-15,-15-27 36 16,15 25-40-16,0 1 24 16,0 1-5-16,0 0-16 15,0 0-13-15,0 0 0 16,0 0 9-16,0 0-30 16,0 1 21-16,0 9 0 0,3 1 19 15,9 0-10-15,-2-1 8 16,1-1-17-16,1-2 0 15,4 3 43-15,-1-3-28 16,3 3-4-16,3 0 18 16,-1-1-18-16,9 1 0 15,0 0-11-15,2-1 11 16,2 0 15-16,2-1-21 16,-2 0-5-16,6-2 29 15,0 1-16-15,1-1 3 16,2-2-6-16,0-4 0 15,2 2 11-15,0-2-14 16,-1 0-7-16,-1 0 8 16,-2 0-5-16,1 0 7 0,-2-2-6 15,-4-2 2-15,-2-1 7 16,-7 3-12-16,1-4 6 16,-3 4-7-16,-7-1 3 15,-1 1-4-15,-4-1 1 16,0-1 0-16,-3 4 14 15,-3-5-11-15,-2 4-3 16,1-1 19-16,-3 0-9 16,1 0-1-16,0-1-1 15,2-1-7-15,-2 1 15 16,0 0-16-16,-1 0 0 16,-1 2 5-16,0 1-5 15,-1 0-5-15,2 0 3 16,0 0 4-16,-2 0-8 0,0 0 3 15,0 0-13-15,0 0 16 16,0 0-38-16,0 0-7 16,0 0-34-16,0 0-48 15,0-3-25-15,-11-4-304 16</inkml:trace>
  <inkml:trace contextRef="#ctx0" brushRef="#br0" timeOffset="1.62414E6">522 6617 167 0,'0'0'285'0,"0"0"-206"16,0 0-20-16,0 0-42 16,0 0-17-16,0 0 0 15,0 0 27-15,87-39 14 16,-26 26-2-16,3 6-7 0,3-2-32 16,-4 1 0-1,-3-1-4-15,-4 3-15 0,-8-3 8 16,-6 3-95-16,-14-2-28 15,-16 1-100-15</inkml:trace>
  <inkml:trace contextRef="#ctx0" brushRef="#br0" timeOffset="1.62443E6">800 6645 344 0,'0'0'219'15,"0"0"-192"-15,0 0-27 16,0 0 0-16,0 0 13 0,24 109-9 16,-14-60 66-16,1 7-62 15,0 5 30-15,0 3 19 16,-2 2-31-16,3-3-16 16,-3-5 14-16,-2-9-18 15,-1-6 28-15,0-7-34 16,-6-3 0-16,3-5 1 15,-3-5 4-15,0-6-10 16,3-4-22-16,3-9-78 16,5-4-7-16,3-11-110 15,7-31-27-15</inkml:trace>
  <inkml:trace contextRef="#ctx0" brushRef="#br0" timeOffset="1.62472E6">1329 6561 635 0,'0'0'31'0,"0"0"-19"16,0 0 6-16,-86 40-28 15,60 7 10-15,-2 15 0 16,4 7 54-16,5 4-52 15,13 2 33-15,6-2-16 16,0-3-7-16,12-8-15 0,13-7 3 16,7-13-5-16,4-9-1 15,8-10-49-15,5-9-49 16,2-14-63-16,0-3-182 16</inkml:trace>
  <inkml:trace contextRef="#ctx0" brushRef="#br0" timeOffset="1.62522E6">1553 7192 519 0,'0'0'171'0,"0"0"-168"0,0 0 3 15,0 0-11-15,0 0 17 16,0 0-12-16,-17-72 5 15,17 40-1-15,0-8 4 16,8-6-8-16,10-3 0 16,6 0 6-16,1 6-1 15,-2 6-5-15,-4 12 0 16,-2 6 10-16,-6 9-10 16,-5 6 0-16,-1 4 0 15,-1 0-22-15,2 11 16 16,-1 11 6-16,4 7 6 15,-5 4 24-15,-4-2-21 16,2-1-9-16,-2-10 20 16,1-5-13-16,2-11-7 0,0-4-2 15,7 0-23-15,7-8 25 16,7-20 3-16,9-9-3 16,-2-6 0-16,-3 11-11 15,-10 13 14-15,-12 11-3 16,-1 8 8-16,-2 0-4 15,4 2-4-15,2 12-6 16,-1 1 6-16,2 2-2 16,2-2 2-16,-4-3-2 15,5-4-26-15,0-7-47 16,8-1-41-16,0-11-97 16,1-23-113-16</inkml:trace>
  <inkml:trace contextRef="#ctx0" brushRef="#br0" timeOffset="1.62549E6">2097 6457 572 0,'0'0'105'16,"0"0"-105"-16,0 0 0 16,0 0-18-16,0 0 18 15,94 14 0-15,-52 7 16 16,4 10-4-16,-1 9 10 15,-3 8-12-15,-5 6-5 16,-3 8 62-16,-8 4-55 0,-11 4-5 16,-11 9 5-16,-4 7-10 15,-12-1 12-15,-19 2-14 16,-8-5 0-16,-2-6-21 16,3-5-16-16,-3-5-61 15,-4-15-81-15</inkml:trace>
  <inkml:trace contextRef="#ctx0" brushRef="#br0" timeOffset="1.6264E6">3423 6707 38 0,'0'0'376'0,"0"0"-321"16,0 0 28-16,0 0-54 15,0 0 21-15,0 0-21 16,0 0 4-16,18-23-2 16,12 21 7-16,9-3 29 15,6-2-57-15,4 0-7 16,9-4 21-16,2-3-24 16,3 2-1-16,-1 0-5 15,-5 2-32-15,-13 5 10 0,-12 5-40 16,-16 0-57-16,-14 15-28 15,-4 9-282-15</inkml:trace>
  <inkml:trace contextRef="#ctx0" brushRef="#br0" timeOffset="1.62668E6">3534 7257 222 0,'0'0'466'16,"0"0"-466"-16,0 0-32 0,0 0 32 15,98 20 10-15,-72-15-10 16,0-2 0-16,4-2-3 16,3-1 17-16,5 0-26 15,2 0 12-15,4-1-62 16,-3-2 19-16,-6-1-83 15,-9 3-133-15</inkml:trace>
  <inkml:trace contextRef="#ctx0" brushRef="#br0" timeOffset="1.63073E6">17895 7040 306 0,'0'0'36'0,"0"0"-2"16,0 0-29-16,0 0 40 15,0 0-39-15,0 0 30 16,0 0-17-16,-16-5 10 16,16 5 13-16,0 0-33 15,0 0 3-15,4 0 13 16,13 5 3-16,8 5 4 16,6-1 0-16,5 2-19 15,1 0 22-15,3-3-35 16,-1 1 0-16,-3-1 23 15,-2-1-22-15,-4 0-1 16,-5-3 0-16,-7-1 0 0,-7-1 11 16,-5 1-11-16,-5-3 0 15,-1 0-22-15,0 0 22 16,0 4-45 0,0-1-51-16,0 4 0 0,0 4 0 15,0-3-164-15</inkml:trace>
  <inkml:trace contextRef="#ctx0" brushRef="#br0" timeOffset="1.68006E6">14093 16131 359 0,'0'0'28'0,"0"0"17"0,0 0-16 16,0 0-2-16,0 0-22 16,0 0 18-16,0 0 5 15,-14-24 10-15,14 24 2 16,0 0-38-16,0 0 6 16,0 0-16-16,17 0 16 15,8 0-4-15,9 2 16 16,7 1 6-16,5 0-15 15,-2-2 12-15,6-1-18 16,-5 0 0-16,-1 0-5 16,-3 0 7-16,-4 0 6 0,-3-1-12 15,-5-2-1 1,-4 0 0-16,-4 0 7 0,-8 1-5 16,-7 2 2-16,-2 0-4 15,-4 0-4-15,0 0-10 16,0 0 3-16,0 0 7 15,0 0 1-15,0 0-17 16,0 0-12-16,0 0 5 16,0 0-28-16,0 0 7 15,0 0-20-15,0-6-105 16</inkml:trace>
  <inkml:trace contextRef="#ctx0" brushRef="#br0" timeOffset="1.68151E6">13790 15311 130 0,'0'0'27'0,"0"0"19"15,0 0-35 1,0 0 13-16,0 0 32 0,0 0 18 16,-22-6-27-16,22 6 10 15,0 0-30-15,0 0-21 16,0 0-2-16,0 0-4 16,0 0-3-16,0 8 3 15,6 4 1-15,5 0 0 16,0 0 6-16,-1-2-2 15,1 0 2-15,-4-4-3 16,-1-2 4-16,0 0-7 16,-3-1 11-16,0-1-5 0,-3-1-5 15,3 1 5-15,-3-1-5 16,0 1-2-16,3-1 6 16,0 1-2-16,0-1-8 15,3 1 0-15,2 2-7 16,3 1-24-16,1-1-83 15,-3-2-116-15</inkml:trace>
  <inkml:trace contextRef="#ctx0" brushRef="#br0" timeOffset="1.68236E6">13988 15673 55 0,'0'0'95'0,"0"0"-35"0,0 0-32 16,0 0 15-16,0 0 47 15,0 0-15 1,-4 0-3-16,4 0-50 0,0 0 13 16,0 0-23-16,-2 0-12 15,2 0 0-15,0 0 0 16,0 0 0-16,0 8-1 16,3 6-2-16,11 3 2 15,2 2 1-15,6-1-8 16,6 1 8-16,9-1 16 15,6 0-4-15,8-6-8 16,5 2 3-16,4-1-7 16,0-6 21-16,-2 2-21 15,-9-3 25-15,-4-1-17 16,-9 0-2-16,-10-3-4 0,-8 1 1 16,-9-2 3-16,-6 1-5 15,-3-2 6-15,0 0 9 16,0 0 6-16,0 0-4 15,0 0-8-15,0 0 4 16,0 0-10-16,0 0-2 16,0 0 12-16,0 0-10 15,0 0-5-15,0 0 1 16,0 0-6-16,0 0-19 16,0 0-25-16,0 0-48 0,0 0-62 15,0 0-296 1</inkml:trace>
  <inkml:trace contextRef="#ctx0" brushRef="#br0" timeOffset="1.68862E6">22726 15433 283 0,'0'0'146'0,"0"0"-102"16,0 0-1-16,0 0-30 16,0 0-11-16,0 0 32 15,0 0 12-15,-30-20-16 16,30 2-15-16,5-5 3 0,11-4-18 16,2 0 0-16,4-3 12 15,0 0-12-15,2 5 0 16,-4 2 2-16,-3 7-2 15,-3 6-15-15,-2 6 5 16,-4 3 10-16,-1 1 2 16,-1 0-2-16,3 8-3 15,-3 12-3-15,-1 6 6 16,-5 9 11-16,0 2-1 16,0-1-9-16,0-3-1 15,-7-3 0-15,3-9 12 16,1-5-12-16,0-7-4 0,3-5 4 15,0-4 8-15,0 0-3 16,0 0 0-16,0-3-5 16,10-15 15-16,9-3-13 15,0 1-2-15,-1 6 0 16,-6 7 0-16,-5 7 0 16,3 0-24-16,-2 0 24 15,-1 8-5-15,3 4 2 16,-5 4 3-16,0-3 12 15,2 1-7-15,-1-1-5 16,1-5 0-16,7 0-3 16,0-4 3-16,5-1-45 15,3-3-41-15,4 0-101 16,-2-15-131-16</inkml:trace>
  <inkml:trace contextRef="#ctx0" brushRef="#br0" timeOffset="1.68913E6">23396 15158 224 0,'0'0'65'15,"0"0"30"-15,0 0-95 16,0 0 1-16,0 0 49 16,0 0 8-16,-27 85 12 15,9-53-19-15,-3-2-5 16,2-2-27-16,5-4-9 16,0-6 15-16,1-2-15 15,4-5-8-15,-1-2 10 16,4-3-8-16,2-3-1 15,2 1-3-15,2-4-38 16,0 0-14-16,-1 0-2 16,1-8 18-16,0-10-71 0,0-2-82 15,0 0 46 1,0 6 89-16,0 6 54 0,1 4 70 16,-1 4 26-16,0 0-36 15,0 0-8-15,2 0-18 16,5 4 37-16,5 9 5 15,-2 0-14-15,7 4-19 16,2-1 5-16,5-2-32 16,1-1 7-16,4-2-2 15,-1-3-18-15,-1-1 2 16,-3-1-5-16,1 1-10 16,-4-4-42-16,-2 3-45 0,-5-3-55 15,-8-3-200 1</inkml:trace>
  <inkml:trace contextRef="#ctx0" brushRef="#br0" timeOffset="1.69058E6">23612 15444 273 0,'0'0'115'0,"0"0"-12"15,0 0-38-15,0 0-7 16,0 0 13-16,0 0 9 0,87-42-40 15,-56 23-18-15,0-2-22 16,1-1 3-16,-2-2 7 16,-1-4-6-16,-2-1-4 15,-5-1-6-15,-3 0 3 16,-5 3-12-16,-6 8 5 16,-5 7-8-16,-3 6 14 15,0 5-5-15,0 1 5 16,0 0 4-16,0 3-17 15,-8 17 7-15,-7 7 8 16,-1 5 2-16,4 2 8 16,6-4-6-16,6-5-2 0,0-1 6 15,4-8 0 1,10-2-5-16,4-4 6 0,0-1-5 16,6-4 13-16,1-5-11 15,2 0 0-15,-1 0 16 16,-3-5-15-16,-2-4-3 15,-8-1-2-15,-4 5-2 16,-4 2-7-16,-5 3-3 16,0 0-17-16,0 0 11 15,-6 0-13-15,-11 15 31 16,-1 2 10-16,4 5-10 16,4-1 1-16,7-3 1 0,3-1 5 15,0-3 6 1,16-5-8-16,6 1 6 0,6-6 7 15,0-4-16-15,-1 0-2 16,-3 0 14-16,-6-6-6 16,-7-6-6-16,-4-3-2 15,-7-2 0-15,0-2-24 16,-6-2-20-16,-12 1-7 16,-4 4-2-16,-2 6 16 15,-1 3 26-15,4 6-26 16,1 1 18-16,8 0 2 15,6 0 14-15,2 0 3 16,4 0 0-16,0 1 0 16,0 7 2-16,10 0-10 15,7-1 12-15,4-2-4 16,5-1 29-16,0-4-8 0,2 0-6 16,-2 0 1-16,-1 0-6 15,-1-4-9-15,-2-5 3 16,-4 1 8-16,-3 0-8 15,-6 2 0-15,-4 4-4 16,-4 1 3-16,-1 1-6 16,0 0-22-16,0 0 16 15,-3 2 1-15,-11 13 8 16,-2-1 12-16,3 4-12 16,-1-1 6-16,5-3-2 15,5 1-4-15,1-6 3 16,1-4-6-16,2-2 2 15,0-3-33-15,0 0 14 0,12 0 20 16,3-16 7-16,2 1-3 16,-4-2-4-16,-3 4 16 15,-2 1-16-15,-3 7 4 16,-5 5-4-16,0 0-2 16,0 0 2-16,0 3-40 15,0 13 35-15,0 8 5 16,-2 5 16-16,-10 3 18 15,-4-1-14-15,4-1-12 16,-2-5 10-16,2-2-5 16,2-1-4-16,-3-3-5 15,2-6 0-15,3-3-3 0,2-4 2 16,1-3-3-16,5-2 1 16,0-1 0-16,0 0-1 15,0 0 1-15,0 0-1 16,0 0-8-16,0 0 1 15,16-4 7-15,3-8 14 16,4 1-6-16,2-3-2 16,3-3-3-16,2 0-3 15,-1 1-46-15,-3-4-36 16,-5 4-40-16,-4-3-161 16</inkml:trace>
  <inkml:trace contextRef="#ctx0" brushRef="#br0" timeOffset="1.69128E6">24560 15501 85 0,'0'0'95'0,"0"0"-18"16,0 0-15-16,0 0 2 15,0 0 20-15,0 0 7 16,-4 0-36-16,4-1-29 16,0-9-19-16,2-2 10 15,11-2-14-15,1-2-3 0,3 0 0 16,3-1 0-1,-1 4 0-15,1 2 0 0,-5 6-4 16,-2 2 4-16,-5 3 5 16,1 0-5-16,-2 0-12 15,-3 11 7-15,-2 4 5 16,-2 2 5-16,0 1 0 16,-3 1 0-16,-7-4-5 15,0-3 0-15,4-4 10 16,2-2-10-16,2-6 5 15,2 0 0-15,0 0-2 16,0 0 1-16,0 0-3 16,0 0-2-16,0 0-13 15,6-2-14-15,1-2 28 16,2 4-1-16,-1 0 7 0,1 0-6 16,2 0 7-16,2 0-7 15,-1 0-2-15,1 0-1 16,-1 0 3-16,1 0-20 15,-3 0-31-15,-3 0-79 16,-4 0-196-16</inkml:trace>
  <inkml:trace contextRef="#ctx0" brushRef="#br0" timeOffset="1.69159E6">24898 15221 216 0,'0'0'40'0,"0"0"-36"16,0 0 38-16,0 0-4 16,0 0 45-16,67 74-26 15,-55-50 2-15,1 4-22 16,-5 3-7-16,1 3-4 15,-6 2-9-15,-3 0 1 16,0 2-8-16,-9 2-10 16,-15-3 0-16,-4 1-2 15,-8-2 2-15,-9-2-31 16,-4-3-48-16,-9-3-4 0,-4-6-66 16,-2-5-37-16</inkml:trace>
  <inkml:trace contextRef="#ctx0" brushRef="#br0" timeOffset="1.69322E6">23787 15066 156 0,'0'0'61'0,"0"0"-28"16,0 0-26-16,0 0 3 15,0 0 50-15,0 0 8 16,0 0-29-16,-39 32-14 15,21-13 12-15,0 4-21 16,-6 5 21-16,-3 5 8 16,-3 6-16-16,1 4 11 15,-3 8-7-15,4 3 3 0,3 3 4 16,2 5-25 0,10-3-8-16,4-2 9 0,7-1-7 15,2-6-7-15,0-6 1 16,12-4 4-16,8-8-2 15,6-5-5-15,4-5 4 16,4-10-8-16,4-4 2 16,2-5-1-16,-2-3-18 15,-1-1-37-15,-8-14-79 16,-6-5-51-16</inkml:trace>
  <inkml:trace contextRef="#ctx0" brushRef="#br0" timeOffset="1.70248E6">23958 15816 53 0,'0'0'89'15,"0"0"-24"-15,0 0-2 16,0 0-3-16,0 0 5 16,0 0-17-16,0 0 15 15,-7-8-31-15,7 8-10 16,0 0-20-16,0 0 2 16,0 0 3-16,0 0-8 15,0 0 2-15,0 0-2 0,0 0-6 16,0 0-9-16,0 0 14 15,16 2 2-15,6 4 13 16,5-1-10-16,4 1 16 16,2 0-14-16,2 1 11 15,2-2-10-15,-4 2-11 16,3-2 12-16,-1 1-1 16,-2-2-1-16,-2-1 0 15,-2 2-5-15,-5-3 0 16,-2 1 1-16,-4-2 6 15,-6 1-3-15,-3 1-4 16,-5-3-3-16,-1 0 3 16,-3 0-1-16,0 0 1 0,0 0 0 15,0 0-6 1,0 0 1-16,0 0-13 0,0 0-18 16,0 0-12-16,0 5-58 15,0-5-111-15</inkml:trace>
  <inkml:trace contextRef="#ctx0" brushRef="#br0" timeOffset="1.70416E6">22657 15768 93 0,'0'0'71'15,"0"0"-27"-15,0 0-30 16,0 0 11-16,0 0-12 16,0 0 26-16,-1 0 26 0,1 0-20 15,0 2-20 1,0 1-4-16,10 1 24 0,5 1-7 16,0-3-20-16,3 0 7 15,-3-1-10-15,4 2 18 16,0-2-30-16,0-1-1 15,0 2 19-15,-5-2-20 16,3 0 5-16,-4 0 6 16,0 0-12-16,-5 0 1 15,-1 0-1-15,-4 0 4 16,1 0-3-16,-2 0-1 16,-2 0 4-16,0 0-4 0,0 0-14 15,0 0 4 1,0 0-11-16,0 0-3 0,0 0 4 15,0 0-5-15,0 0-27 16,0-5-79-16,-2-3-42 16</inkml:trace>
  <inkml:trace contextRef="#ctx0" brushRef="#br0" timeOffset="1.70453E6">22678 15788 148 0,'0'0'70'0,"0"0"-50"16,0 0-7-16,0 0 5 15,0 0 7-15,0 0 24 16,64 5-1-16,-44-4-24 16,1 2 0-16,-2 0-14 15,-2 1-5-15,2-4 0 16,-4 1 5-16,1 1-9 16,-5-2-1-16,-1 0 2 15,-1 0 0-15,-6 0-2 0,0 0-4 16,-3 0-11-1,0 0-10-15,0 0-34 0,0-7-43 16,0-3-68-16</inkml:trace>
  <inkml:trace contextRef="#ctx0" brushRef="#br0" timeOffset="1.705E6">22816 15772 0 0,'0'0'24'0,"0"0"18"16,0 0-4-16,0 0 6 16,0 0-6-16,0 0-12 15,-8 19-2-15,8-11-8 0,0 0 2 16,9 1-12-16,4-1 4 16,-3-2-9-16,-1-3 12 15,0-3-13-15,-2 0 0 16,-4 0 0-16,-1 0 19 15,-2 0-26-15,0-3 12 16,0-6-10-16,0 1 8 16,-5-1-3-16,-9 2 3 15,1 1 0-15,0 2 0 16,1 3 6-16,1 1 22 16,-2 0-14-16,3 0-1 0,1 1-7 15,4 7-9 1,5 1-2-16,0-2 2 0,0-2 4 15,0 3 10-15,0-2-9 16,4-3-5-16,2 0 2 16,-2-2 1-16,1-1-3 15,-2 0 1-15,-1 0-1 16,-2 0 0-16,0 0-5 16,0 0-27-16,0 0-6 15,0 7-33-15,-2 2-28 16,-4 5 20-16,4-1-7 15</inkml:trace>
  <inkml:trace contextRef="#ctx0" brushRef="#br0" timeOffset="1.70634E6">23961 15845 387 0,'0'0'53'16,"0"0"21"-16,0 0-35 15,0 0-23-15,0 0-15 16,0 0 3-16,-2-51 18 16,2 51 6-16,-1 0-4 0,-1 0-24 15,0 0-12 1,-3 10 4-16,-1 13 5 0,0 5 3 15,-1 0 7-15,4 0 3 16,0-6-6-16,3-4 0 16,0-3-1-16,0-6 0 15,0-1-1-15,9-5 0 16,-2-3-2-16,6 0 25 16,1 0-4-16,0-10-2 15,2-5 5-15,-4-2-17 16,-2 3-7-16,-5 0-1 15,-5 4 1-15,0 1-2 16,0 0-6-16,0 2 8 16,0 1 9-16,-3 1-9 0,-2 1 1 15,-2 0-2-15,1 3 1 16,-3-1-2-16,3 2-4 16,-4 0-1-16,-1 3 7 15,0 10 0-15,1 3 0 16,4 1-5-16,2-2 3 15,4-2 0-15,0-2 1 16,0-2-3-16,1-3-2 16,7-2 4-16,0-1 0 15,0-2-7-15,0-1 9 16,-3 0 0-16,-1 0 0 16,1 0 2-16,-5-9 7 15,0-2-18-15,0-3 5 16,0-2-8-16,0 7 12 15,-9-1-7-15,5 5 7 0,3 3 8 16,-1 2-8-16,2 0-1 16,0 0 1-16,0 0 0 15,0 0-10-15,0 0 7 16,0 3 1-16,0 11 0 16,0-5 0-16,0 4 0 15,7-2 0-15,2-4-9 16,0-2 11-16,-4-2 0 15,-2-1-7-15,0-1-1 16,-3-1 7-16,0 0 2 16,1 0 4-16,-1 0 9 0,0-7-14 15,0-3-9-15,-12-2 0 16,1 2-7-16,-1 0 16 16,1 1 6-16,-1 5-6 15,3 0 15-15,2-1-2 16,1 5-4-16,4-3 17 15,0 3-11-15,0 0-15 16,2 0-9-16,-3 6-27 16,1 8 1-16,1-2 4 15,1 4-24-15,0-2-15 16,0-2-83-16,4-1-86 16</inkml:trace>
  <inkml:trace contextRef="#ctx0" brushRef="#br0" timeOffset="1.70723E6">22933 15883 28 0,'0'0'126'0,"0"0"-64"15,0 0-35-15,0 0 3 16,0 0-2-16,0 0 27 15,0 0-3-15,0 0-24 16,0 0-8-16,0 0-16 16,0 0 15-16,5 0-7 15,8 0 17-15,5 4-28 16,6 3 13-16,6 0-4 16,3 0-3-16,9-1 1 15,4 0 17-15,2 2-9 16,4 1-14-16,0-1 18 0,-2-1-20 15,0-1 7 1,-1-2-6-16,-7-3 0 0,-1 2 4 16,-8-3-5-16,-6 0 2 15,-7 0-6-15,-9 0 7 16,-5 0-6-16,-3 0-2 16,-3 0-22-16,0 0-45 15,0 0-44-15,-19 0-137 16</inkml:trace>
  <inkml:trace contextRef="#ctx0" brushRef="#br0" timeOffset="1.70769E6">22982 15870 195 0,'0'0'79'0,"0"0"-14"0,0 0-48 16,0 0 18-16,0 0-10 15,0 0 37-15,62 5-21 16,-25 7-8-16,9 4 24 16,8-2-32-16,1-1-2 15,5-1 6-15,1 0-16 16,0-3 2-16,2-2-2 16,-2 2-3-16,-3-2-7 15,-5-4-2-15,-4 3-1 16,-8-3 0-16,-5-1 4 15,-9 1-11-15,-11-3 5 16,-5 0-9-16,-10 2-25 16,-1-2-3-16,0 0-42 15,-13 0-88-15,-15 0-151 0</inkml:trace>
  <inkml:trace contextRef="#ctx0" brushRef="#br0" timeOffset="1.70797E6">23141 15958 217 0,'0'0'115'0,"0"0"-92"15,0 0-21 1,0 0 5-16,0 0 30 0,122 20 24 15,-74-15 5-15,2 1-31 16,7 0-23-16,0-1 3 16,-1 1-11-16,-3 0-6 15,-4-2 2-15,-9-1 0 16,-3-2 0-16,-9 2-31 16,-6 0-34-16,-11-2-113 15</inkml:trace>
  <inkml:trace contextRef="#ctx0" brushRef="#br0" timeOffset="1.71194E6">22756 15025 0 0,'0'0'54'16,"0"0"-19"-16,0 0 2 16,0 0 48-16,0 0-19 0,0 0 0 15,67-78 7 1,-65 73-19-16,-2 1-4 0,0 2-32 16,0 2 7-16,0 0 2 15,0 0-15-15,0 0-7 16,0 0-5-16,0 0-7 15,-2 3 2-15,-13 14 4 16,-7 9 2-16,-8 3 14 16,-1 8-10-16,-2 3-4 15,0 4 11-15,9-1-3 16,0 2-2-16,11 1-1 16,2 3 4-16,4-2-6 0,7 3 1 15,0-1 3 1,3 1-8-16,19 1 0 0,8-2 0 15,14 3 0-15,16 0 0 16,14 2-36-16,15 2 8 16,14-4-50-16,12-4-48 15,6-11-111-15</inkml:trace>
  <inkml:trace contextRef="#ctx0" brushRef="#br0" timeOffset="1.71259E6">25017 14979 254 0,'0'0'17'0,"0"0"4"0,0 0-21 16,0 0 8-16,0 0 18 15,91 55 23-15,-71-30-11 16,3 7 7-16,-2 6-20 15,-1 3-7-15,-4 2-10 16,-4 6-1-16,-7-3-4 16,-5 5-1-16,-5 1-4 15,-22-2-3-15,-8 0 2 16,-6-2-41 0,-8-2-57-16,-6-6-60 15,-12-11-44-15</inkml:trace>
  <inkml:trace contextRef="#ctx0" brushRef="#br0" timeOffset="1.71352E6">22180 15219 435 0,'0'0'6'15,"0"0"21"-15,0 0-9 16,0 0-18-16,0 0-37 0,0 0 30 16,0 0 7-16,-94-26 20 15,73 40-7-15,3 8 3 16,-3 4-1-16,5 2-10 15,1 2 19-15,8 1-3 16,5-1 4-16,2 1-3 16,3-3-8-16,19-3 7 15,3-2 3-15,10-6-24 16,1-4 16-16,3-8-1 16,-3-5 6-16,-3 0-16 0,-5-1-5 15,-7-14 10 1,-6-7-14-16,-7-3 8 0,-8-6-7 15,0-3 3-15,-20-2-8 16,-3 2-4-16,1 4 0 16,-1 5 11-16,6 12-2 15,2 3-1-15,1 7 4 16,1 3-9-16,-3 0-32 16,-1 11 9-16,-1 6-6 15,3 4 1-15,-1 5-33 16,5-1-75-16,0-1-91 15</inkml:trace>
  <inkml:trace contextRef="#ctx0" brushRef="#br0" timeOffset="1.7181E6">5303 6979 16 0,'0'0'45'15,"0"0"-11"-15,0 0-30 16,0 0 14-16,0 0 6 16,0 0-22-16,0 0 27 15,-3-29-14-15,3 28 6 16,-2 0 37-16,1 1-23 15,1-1-2-15,0 1-11 16,0 0-10-16,0 0-6 16,0 0-4-16,0 0-4 15,0 0-8-15,0 0 9 16,0 0-9-16,-2 2 20 0,2 13-9 16,0 2-1-16,0 2 1 15,0 1 22-15,0 0-21 16,5 1 5-16,4-3-6 15,1-1 7-15,2-4-7 16,0 1-1-16,3-1 1 16,3 0 8-16,-3-2 0 15,6-3-1-15,-5-1-6 16,0-3-2-16,-3-2-1 16,-2-1 1-16,-3-1 13 15,-2 0-12-15,0 0 9 16,4 0 9-16,2-3 4 15,3-8 1-15,6-1-18 0,-2-4-3 16,-2 2-1-16,1 3 0 16,-6 0 1-16,1 5-4 15,-7-2 5-15,2 4-8 16,-5 2 4-16,-3 2-6 16,0-2 3-16,0 2-8 15,0 0 4-15,0 0 5 16,0 0-9-16,0 0-8 15,0 0 5-15,0 0-17 16,0 0-17-16,-8 0-31 16,-7 8 51-16,-6 0 28 15,-3 0 6-15,-4-1-6 0,-6 2-14 16,1-2 10-16,0-2-23 16,6-2 27-16,3-1 3 15,8-2 2-15,1 0-1 16,2 0 3-16,2 0-1 15,2-5-4-15,-1-3 5 16,0-3 5-16,5 0 0 16,2-1-10-16,-2-2-2 15,2-2 0-15,2 2 6 16,-2 3 1-16,3 2-2 16,0 1 8-16,-2 5-6 15,2 0-3-15,0 3-4 16,0 0 5-16,0 0-5 0,0 0-16 15,0 0 14 1,0 4-18-16,2 12 14 0,8 1 6 16,0 3 12-16,4 1-10 15,0 0 18-15,2-2-14 16,0-2 13-16,4-1-1 16,4-4-15-16,-2-4 12 15,-1-3-9-15,1-2-5 16,2-3 9-16,0 0 1 15,-3 0-9-15,1 0 11 16,-1-3-3-16,-4-6-5 16,-3-1-4-16,-6 0 19 0,-2 2-18 15,-3-1 0 1,-3 1 3-16,2 1-5 0,-2 1 12 16,0 3-3-16,0 0-5 15,0 1-4-15,0 2 2 16,0 0 2-16,0 0-4 15,0 0-3-15,0 0 1 16,0 0 2-16,0 0-6 16,0 0-3-16,-2 5 9 15,-4-1 0-15,0 1 6 16,-2-2-6-16,-2 2 0 16,-2-2-3-16,-6 1-11 15,-1 1 5-15,-7-1-9 16,3-3 9-16,-3-1-4 15,4 0 13-15,4 0 10 0,-1 0-10 16,1-1 0-16,0-8 5 16,0-1-6-16,3 0 1 15,4 1-6-15,0 1 6 16,2 0 9-16,1 2-9 16,5-1-16-16,-2 3 16 15,3 1 7-15,2 2-7 16,0 0-2-16,-3 1 2 15,3-3 2-15,0 3 0 16,0 0-2-16,0 0 3 16,0 0-6-16,0 0 9 15,0 0-6-15,0 0 1 0,0 0-1 16,0 0 3-16,0 0-6 16,0 0 1-16,0 0 1 15,0 0-4-15,0 0-4 16,0 0 5-16,0 0 4 15,0 0 1-15,0 0-1 16,0 0 0-16,0 0 0 16,0 0 0-16,0 0-1 15,0 0 1-15,-2 0-2 16,2 0 6-16,0 0-8 16,0 0 16-16,0 0-12 15,0 0 0-15,-1 0-9 16,-1 0 9-16,-2 0 1 15,1 0-1-15,0 0 0 16,0 0 0-16,1 0 5 0,1 0-4 16,-3 0-1-16,-1 0 0 15,0 0-10-15,1 0-19 16,1 0-60-16,-2 7 18 16,4 0-62-16,-1-2 22 15</inkml:trace>
  <inkml:trace contextRef="#ctx0" brushRef="#br0" timeOffset="1.71966E6">6621 7011 10 0,'0'0'35'0,"0"0"21"15,0 0 7-15,0 0-45 16,0 0 19-16,0 0 2 15,0 0 8-15,-10-62 29 16,10 60-21-16,0 2-24 16,0 0-9-16,0 0-19 15,0 0-3-15,0 6-7 0,0 11 7 16,10 4 0-16,2-1 7 16,1 3 0-16,6-3 7 15,1-2-13-15,0-1 0 16,4-3 15-16,1-4-7 15,2 1-8-15,1 1 17 16,-1-2-16-16,1 0 17 16,1 0-9-16,-2-1-7 15,7 3-3-15,-3-4 10 16,2 0-10-16,3 1 1 16,-2-2-1-16,2-2 4 15,2 0 4-15,1-4-7 16,2 1 4-16,-1-1-5 15,-3-1 0-15,-4 0 0 0,-6 0 3 16,-7 0-1-16,-1 0 0 16,-4 0 3-16,-2 0-5 15,-4 0 2-15,-5 0-2 16,1 0 0-16,-5 0-1 16,0 0 1-16,0 0-1 15,0 0-4-15,0 0-4 16,0 0-2-16,0 0-29 15,0 0-5-15,0 0-31 16,0 0-63-16,0-4-145 16</inkml:trace>
  <inkml:trace contextRef="#ctx0" brushRef="#br0" timeOffset="1.72065E6">6826 7181 26 0,'0'0'92'0,"0"0"-37"0,0 0-10 16,0 0-6-16,0 0 5 16,0 0-6-16,0-3 8 15,0 3-25-15,0 0-7 16,0 0-2-16,0 0-12 15,0 0-4-15,0 0-1 16,0 0 5-16,13 7 0 16,1 6 5-16,3-1-3 15,6 5 2-15,-2-3-6 16,6 3 4-16,-1 0 6 16,1 0-5-16,-3-1 2 15,3 1-2-15,-6-3-3 16,3 0 5-16,-6-3-5 15,4-1-2-15,-4-3 2 16,3-2 4-16,-8 2-4 0,3-5 0 16,-3 1 8-16,-4-3-8 15,2 0 1-15,-3 0 6 16,1 0 9-16,0 0-1 16,-5 0-15-16,2 0 0 15,-1 0 0-15,-1 0 1 16,1 0 5-16,-1 0 5 15,0 0-11-15,-2-1 0 16,-1-1 4-16,1 2-1 16,-2-1-1-16,0 1 4 0,0 0-6 15,0 0 0-15,0 0 0 16,0 0-1-16,0 0 1 16,0 0-8-16,0 0 16 15,0 0-5-15,0 0-3 16,0 0 2-16,0 0-1 15,0 0-1-15,0 0 0 16,0 0-6-16,0-1-25 16,0-1 17-16,0 1 1 15,-2 1 7-15,1 0 1 16,-2 0 2-16,0 0-9 16,-1 0-34-16,-2 0-3 15,0 0 19-15,0 0-1 16,1 0 15-16,-2 0-22 15,4 0-1-15,-2 0-28 0,-1 0-9 16</inkml:trace>
  <inkml:trace contextRef="#ctx0" brushRef="#br0" timeOffset="1.72221E6">17752 7088 186 0,'0'0'62'0,"0"0"-15"16,0 0 9-16,0 0-11 15,0 0-7-15,0 0 7 16,-5 0-11-16,5 0 0 15,0 0-13-15,0 0-20 16,13 0 0-16,7 0 9 16,7 4 23-16,4 4-11 15,1 2-12-15,0 0 1 16,-4 2-9-16,-1-3 4 16,-1-1 1-16,-4 0 0 15,-4-2-7-15,-2-3 1 16,-2 2 13-16,-2-3-14 15,-6-1 0-15,0-1-6 0,-2 0 12 16,-2 0-6 0,-1 0 0-16,2 0-9 0,2 0-1 15,2 0-16-15,-5 0-11 16,2 0-43-16,-4 0-63 16,0 0-72-16</inkml:trace>
  <inkml:trace contextRef="#ctx0" brushRef="#br0" timeOffset="1.72242E6">17977 7165 350 0,'0'0'1'15,"0"0"12"-15,0 0-13 16,0 0-19-16,97 10-27 16,-72-6-25-16,-4-2-50 15</inkml:trace>
  <inkml:trace contextRef="#ctx0" brushRef="#br0" timeOffset="1.79238E6">6260 15003 44 0,'0'0'63'16,"0"0"9"-16,0 0 1 15,-1-84-17-15,1 70 14 0,0 5-22 16,0 4-16-16,0 5 19 16,0 0 0-16,0 0-14 15,0 0-35-15,0 0-2 16,0 9-17-16,0 10 15 16,3 7 4-16,7 1 22 15,2-4-22-15,3-3 26 16,-1-4-15-16,-2-6-6 15,3-3 1-15,-2-1-7 16,-1-6 0-16,1 0 13 16,-1 0-10-16,0 0-3 15,3 0 15-15,-3-6-16 16,4 0-9-16,-1-2-4 0,3 3-50 16,6 1-14-16,3-1-141 15,4-1-40-15</inkml:trace>
  <inkml:trace contextRef="#ctx0" brushRef="#br0" timeOffset="1.79295E6">7704 15004 302 0,'0'0'79'0,"0"0"-12"16,0 0-34-16,0 0-29 15,0 0-3-15,0 0-1 16,2-46 39-16,-2 46-39 16,0 0 0-16,1 3-16 15,1 12-6-15,7 6 22 16,-3 2 28-16,0 1 5 16,1-2-21-16,2-4-3 15,0-4-8-15,2-6 9 16,2-5-3-16,-1 0 2 15,8-3-8-15,7 0 25 0,6-11-8 16,9-4-18-16,7-2-3 16,-1 2-15-16,1 2-83 15,-5 1-35-15,-6 3-150 16</inkml:trace>
  <inkml:trace contextRef="#ctx0" brushRef="#br0" timeOffset="1.79438E6">9643 14408 213 0,'0'0'3'0,"0"0"68"16,0-87-1-16,0 63 1 16,0 6-46-16,2 7 3 15,-2 3 29-15,0 6-5 0,0 2-28 16,0 0-17 0,0 8-7-16,-3 16-22 0,-6 10 22 15,-3 6 42-15,5 1-19 16,5-4-1-16,2-7-2 15,0-9-18-15,9-7-2 16,8-7-2-16,5-4-3 16,7-3 5-16,10 0 21 15,8-8-19-15,6-11 30 16,4-2-32-16,0 2-53 16,-1 0-34-16,2 6-13 15,-1 3-72-15,-3 3-92 16</inkml:trace>
  <inkml:trace contextRef="#ctx0" brushRef="#br0" timeOffset="1.79495E6">11413 14162 218 0,'0'0'48'15,"0"0"94"-15,0 0-52 16,0 0-30-16,0 0-12 0,0 0-1 15,-25-45-23 1,25 45-24-16,-1 3-3 0,-1 14-6 16,-2 5 7-16,3 3 4 15,1 0 8-15,0-5-5 16,0-8-5-16,0-4 1 16,3-4-11-16,7-4 3 15,5 0 7-15,9 0 1 16,6-12 18-16,2-7-14 15,1-2-10-15,-3 0-31 16,-3 4-32-16,-3 5-46 16,-2 10-67-16,-1 2-75 15</inkml:trace>
  <inkml:trace contextRef="#ctx0" brushRef="#br0" timeOffset="1.79531E6">12462 14087 317 0,'0'0'73'0,"0"0"20"0,0 0-40 16,0 0-53-16,0 0 2 16,0 0-13-16,2 9 22 15,-2 10-10-15,0 3 32 16,0 0-5-16,0-4-7 16,0-3-15-16,9-5-6 15,4-3-5-15,4-2 5 16,7-5 8-16,4 0-8 15,6 0-6-15,9-5-8 16,4-9-17-16,3-2-50 16,0-3-75-16</inkml:trace>
  <inkml:trace contextRef="#ctx0" brushRef="#br0" timeOffset="1.79614E6">16263 14216 266 0,'0'0'83'0,"0"0"35"16,0 0-3-16,0 0-69 16,0 0-16-16,0 0-28 15,0-9-2-15,-1 11-3 16,-1 8 3-16,-1 7 8 15,3 2-6-15,0 1 3 16,0-5-4-16,5-3-1 16,6-3 5-16,0-4 1 15,2 1-5-15,4 0 0 16,-2-1 16-16,2-1-17 0,1-1 0 16,-3-2 5-16,5-1-10 15,1 0 12-15,7 1-14 16,9 2-22-16,9 2-64 15,4-3-73-15,1-2-98 16</inkml:trace>
  <inkml:trace contextRef="#ctx0" brushRef="#br0" timeOffset="1.7968E6">18065 14344 266 0,'0'0'42'0,"0"0"64"16,0 0-22-16,0 0-23 15,0 0-27-15,0 0-31 0,1-24 10 16,-1 24-13-16,0 13-19 16,0 9 19-16,0 6 16 15,-4-1 12-15,2-3-18 16,2-3-1-16,0-4 0 16,0-6-8-16,0-4-1 15,5-2 0-15,1-3 0 16,3-2 1-16,3 0-1 15,7 0 9-15,8-5-7 16,6-11-2-16,10-2-11 16,0-3-64-16,1 2-93 15,-3-1-86-15</inkml:trace>
  <inkml:trace contextRef="#ctx0" brushRef="#br0" timeOffset="1.79745E6">20089 14272 84 0,'0'0'119'0,"0"0"-37"16,0 0-11-16,0 0-21 15,0 0-1-15,0 0-9 16,10-21 11-16,-10 21-35 15,0 0-16-15,0 0-8 16,0 4 2-16,-1 11 12 16,-8 4 13-16,-1 3-16 15,0 5 32-15,-1-1-35 16,2-1 26-16,3-3-4 16,2-3-22-16,3-3-4 15,1-5 4-15,0-4 3 16,0-2-3-16,11-5-2 15,11 0 2-15,5 0 22 0,10-11-14 16,3-8-2-16,1 0-6 16,0 0-41-16,-6 4-23 15,-5 5-63-15,-4 1-89 16</inkml:trace>
  <inkml:trace contextRef="#ctx0" brushRef="#br0" timeOffset="1.79839E6">21782 14001 205 0,'0'0'25'0,"0"0"75"15,0 0-41-15,0 0-32 0,0 0-9 16,0 0-17 0,0-40 25-16,0 40 5 0,0 0-23 15,0 0-3-15,0 4-10 16,-5 15 10-16,-2 6 29 16,-3 5-6-16,-1 1 12 15,5-1-6-15,1-3-25 16,2 0 4-16,3-6-12 15,0-3 6-15,0-4-1 16,0-2-6-16,5-2 2 16,4-4 13-16,0 0-15 15,4-6 1-15,7 0 7 0,4 0-8 16,13-7 16-16,7-12-14 16,5-3-4-16,1-3-22 15,4 0-81-15,-5-1-51 16,-3-7-133-16</inkml:trace>
  <inkml:trace contextRef="#ctx0" brushRef="#br0" timeOffset="1.87161E6">9997 10985 203 0,'0'0'40'0,"0"0"-12"16,0 0 1-16,0 0-10 0,0 0 0 15,0 0 41-15,0 0-35 16,-19-30 19-16,19 30-15 16,0 0 2-16,-2 0-11 15,2 0-11-15,-2 0-3 16,-1 0-12-16,-3 0-9 15,-5 6 15-15,-6 8-3 16,-4 5 11-16,-2 2-1 16,-2 0-7-16,-1 0 8 15,-3 0-10-15,-2 1 10 16,0-1-16-16,-2 0 19 16,-1-1 20-16,5 0-11 15,2-2-18-15,5-1-1 16,6-1 14-16,4 0-4 15,2 0-10-15,2-2 7 0,3-4-8 16,2-2-1-16,3-1 1 16,0-4 21-16,0-2-21 15,0 1-5-15,0-2 2 16,0 0-36-16,0 0 3 16,0 0-92-16,16 0-33 15,7-12 57-15</inkml:trace>
  <inkml:trace contextRef="#ctx0" brushRef="#br0" timeOffset="1.87201E6">9899 11043 204 0,'0'0'39'15,"0"0"29"-15,0 0-45 16,0 0-20-16,0 0 5 16,0 0 16-16,32 0 30 0,-24 0-34 15,7 14-18 1,2 10 48-16,6 12-7 0,-2 9-9 15,3 5-13-15,2 4 4 16,4-2-12-16,3-3-8 16,-1-6-2-16,3 0 16 15,-5-7-15-15,-5-5-3 16,-1-5 6-16,-8-7-2 16,3-5-5-16,0-1-29 15,3-4-36-15,7-4-66 16,4-5-87-16</inkml:trace>
  <inkml:trace contextRef="#ctx0" brushRef="#br0" timeOffset="1.87313E6">15037 8682 223 0,'0'0'35'0,"0"0"46"15,0 0-70-15,0 0-11 16,0 0-18-16,0 0-13 16,2-6 25-16,5 20-15 15,-1 3-42-15,4 11 28 16,1 7-30-16,-1 10-45 15</inkml:trace>
  <inkml:trace contextRef="#ctx0" brushRef="#br0" timeOffset="2.1129E6">12615 13776 358 0,'0'0'48'0,"0"0"-45"0,0 0 4 16,0 0 44-16,0 0 41 15,0 0-22-15,-2 0-24 16,16 0-12-16,9 0-5 15,12 0-22-15,8 3 2 16,6-3 1-16,9 3-2 16,5 1 6-16,8-1-14 15,7 4 0-15,6-5-5 16,2 2 10-16,-3-1-10 16,-3 2 1-16,-4-3 0 15,-9-2-21-15,-3 0 16 16,-9 0-31-16,-8 0 4 0,-9-4-18 15,-7-4-55-15,-12-1-70 16</inkml:trace>
  <inkml:trace contextRef="#ctx0" brushRef="#br0" timeOffset="2.11343E6">12803 13841 447 0,'0'0'34'15,"0"0"-34"1,0 0-1-16,0 0 1 0,0 0 69 16,88 0 4-16,-32 0-37 15,16-4 0-15,10-3-27 16,9 2 9-16,4 2-17 16,0 3 13-16,-2 0-14 15,-5 0 6-15,-7 0-10 16,-6 10 8-16,-7-3-8 15,-4 0-31-15,-7 1-12 16,-14-1-46-16,-19 0-108 16</inkml:trace>
  <inkml:trace contextRef="#ctx0" brushRef="#br3" timeOffset="2.12945E6">1620 14708 238 0,'0'0'150'16,"0"0"-64"-16,0 0-65 0,0 0-9 15,0 0-12-15,0 0 5 16,-6-1-6-16,6 1 1 16,0 0-62-16,0 6 8 15,0 3 10-15,0-1-55 16,12-1-42-16</inkml:trace>
  <inkml:trace contextRef="#ctx0" brushRef="#br3" timeOffset="2.13128E6">12870 13707 280 0,'0'0'98'0,"0"0"-79"15,0 0 38-15,0 0-20 16,0 0-8-16,0 0 9 16,-14-53 4-16,14 53-5 15,0 0-18-15,0 0-8 16,0 0 12-16,0 0-7 16,0 0-1-16,0 0-5 15,0 0-10-15,0 0 0 16,0 0-15-16,0 0-38 0,0 3-10 15,0 8-46-15,0 0-68 16,0-1-108-16</inkml:trace>
  <inkml:trace contextRef="#ctx0" brushRef="#br3" timeOffset="2.13179E6">12870 13707 388 0,'-50'2'85'16,"50"-2"-76"-16,0 0-2 15,0 0-7-15,0 0 5 16,8 0 39-16,7 0-19 16,6 0-12-16,6 0-1 0,3 0 2 15,7 0-7-15,6-5 2 16,5 2-4-16,7-1 7 16,6-2 19-16,6 2-11 15,6 1-9-15,2-4 11 16,1 5-11-16,3-2 0 15,3 0 2-15,4-1-6 16,7 0 3-16,5 1-3 16,5-1-6-16,0 0 9 15,-1-1-10-15,0-2 9 16,-2 2 4-16,-1 0 6 16,-6 3-5-16,-2 1-2 0,-7 2 0 15,-3-3-8 1,-6 3 10-16,-4-2-8 0,-4 0-6 15,-1-2 24-15,-5 0-13 16,-7 0-7-16,-8-1 8 16,-1 1 8-16,-3 2-20 15,-1-2 3-15,2 1-1 16,-1-1 2-16,0 1 2 16,0 1-5-16,-5-2-1 15,-4 3 1-15,-6-4-2 16,-6 3 0-16,-7-3 1 15,-3 2-5-15,-7 3 3 16,-2-1-41-16,-2 1-50 16,-11 0-94-16,-30 0-295 0</inkml:trace>
  <inkml:trace contextRef="#ctx0" brushRef="#br3" timeOffset="2.13246E6">12439 13851 195 0,'0'0'331'0,"0"0"-318"15,0 0-3-15,0 0-3 16,0 0 53-16,0 0-9 15,-45-29-17-15,45 29-16 16,0 0 5-16,0-3-9 16,15-3-7-16,12-2 3 0,9 1 3 15,13 0-6 1,15 2 11-16,13-1-12 0,10 2-5 16,10 0 1-1,6 3 4-15,7-1-6 0,11 2 9 16,3 0-15-16,5 0 13 15,1 0-9-15,4 0 6 16,3 7-7-16,2-1 14 16,2 0-11-16,-1-3 1 15,-9 2 3-15,-3-3-3 16,-10-2 8-16,-6 0 4 16,-9 0 1-16,-8-10-1 0,-7 1-5 15,-8-4-8-15,-3 2 2 16,-13 0 8-16,-12 0-2 15,-11 2-8-15,-9-2 0 16,-8 2 0-16,-7 1 0 16,-5 2 0-16,-9 0-8 15,-3 1-7-15,0-1-44 16,-14 1-71-16,-20-3-234 16</inkml:trace>
  <inkml:trace contextRef="#ctx0" brushRef="#br3" timeOffset="2.13308E6">12819 13789 742 0,'0'0'0'0,"0"0"-64"16,0 0-41-16,0 0 77 15,0 0 28-15,0 0 103 16,-3-4-33-16,3 4-40 16,0 0-30-16,10 0 0 15,8 0 1-15,8 0 0 16,18-2 7-16,13-2-8 16,18-3 4-16,14 0 12 15,11-3-2-15,7 1-8 16,11-4-4-16,5 1-1 15,8-2 14-15,9 0-10 16,2-2 2-16,4 1-7 16,0-4 2-16,-1 5-2 0,-5-1-1 15,-9 2 1 1,-8 5 8-16,-11-1-7 0,-7 3-1 16,-10-4 0-16,-6 3 2 15,-15 0 1-15,-13-1-6 16,-11 1 7-16,-9 2-4 15,-8-1 9-15,-6 3-8 16,-6-2-2-16,-8 2 0 16,-7 0 0-16,-3 1-14 15,-3 1-20-15,0 1-27 16,-1 0-29-16,-20 0-142 16</inkml:trace>
  <inkml:trace contextRef="#ctx0" brushRef="#br3" timeOffset="2.13375E6">12859 13921 563 0,'0'0'0'16,"0"0"-16"-16,91-33-11 15,-50 25 27-15,2-1 0 16,0-1 46-16,6 1 11 16,3 3-32-16,9-1 16 15,10 2-23-15,9 3 1 16,11-1 12-16,1 3-20 16,7 0-1-16,6 0-1 15,3 0-2-15,6 0 8 0,-1 0 5 16,1-4-10-1,0 1 5-15,-2-4-8 0,-7 0-5 16,-10-3 4-16,-9 0 4 16,-11 1-10-16,-12-2 3 15,-15 4 8-15,-13-2-3 16,-11 4 2-16,-8 1-4 16,-7 1 5-16,-4 1 1 15,-5 1-10-15,0 1 6 16,0 0 0-16,0 0-7 15,0 0 3-15,0 0 0 16,0 0-1-16,0 0-3 0,0 0-1 16,2-4-7-1,4-2 6-15,4 0-15 0,-2-5 8 16,2 5-4-16,-6 1-8 16,-2 3-3-16,-2 2-9 15,0 0-28-15,0 0-46 16,0-3-126-16</inkml:trace>
  <inkml:trace contextRef="#ctx0" brushRef="#br3" timeOffset="2.13443E6">13056 13854 262 0,'0'0'102'15,"0"0"-95"-15,0 0-7 16,94-46 1-16,-63 34 2 16,0-4 39-16,5 4 52 15,6-1-40-15,10 2-25 16,11 0-12-16,10 5-7 15,11 0-6-15,7 1-4 16,7 3-8-16,10-2-60 16,0-2-75-16,-2-8-159 0</inkml:trace>
  <inkml:trace contextRef="#ctx0" brushRef="#br3" timeOffset="2.13617E6">14276 9124 125 0,'0'0'212'15,"0"0"-178"-15,0 0 54 16,0 0-49-16,0 0 1 16,0 0-3-16,-36-27 12 0,29 27-29 15,-2 9-14 1,-6 13-1-16,-8 14-5 0,1 6 11 15,-1 4-11-15,3 5-1 16,-2 2 1-16,1 2 2 16,-3 10 0-16,1 3 3 15,1 6-2-15,-2-1 6 16,-1-1-5-16,2 0 2 16,1-5-6-16,0-1-1 15,1 3 0-15,1 1 2 16,-3 8 7-16,0 2-3 15,2-1-2-15,4-1 2 16,-1-5-4-16,0-3 8 16,-2-1-9-16,4-2 10 15,-2-4-8-15,3-1-1 0,-4-3 7 16,4-2-8-16,0-4 8 16,-1-1-5-16,1 2 6 15,-2-2-7-15,4 1 5 16,-2-6-5-16,4-2 25 15,4-4-11-15,1 0-4 16,0-2 11-16,1 5-23 16,3-3 3-16,-3 1 0 15,2-4 1-15,0-4-4 16,0 3 0-16,-2 1 2 16,0 1-2-16,0 0 0 15,1 4 0-15,2 3 0 16,1-1 0-16,1 2 0 15,0-1 0-15,0-3 1 0,0-4-2 16,0-2 2-16,0-4 3 16,0-6-4-16,0 0-5 15,0-4 5-15,0 0 6 16,0 0-6-16,0 3-5 16,0 2 4-16,8 4-2 15,2 4 1-15,3 0 2 16,-2 5 3-16,0-1-3 15,-2 4 2-15,-1 1-5 16,-2 3 8-16,-3 0-2 16,0-2-3-16,0-2 10 0,0-4-2 15,0-3 2-15,0-3-6 16,1 4-2-16,1-5-2 16,1 4 0-16,1-2 5 15,1 2 1-15,-2-3-6 16,-2 0 0-16,1-4 0 15,-3-1 0-15,1-4 4 16,0-4 5-16,-1-1-2 16,-1-8-7-16,1-4 1 15,-2-2-1-15,0-6 0 16,0 3 6-16,0-3-5 16,0 0-1-16,0 0-4 0,1 0 4 15,-1 0 0 1,2 0-9-16,-1 0-8 0,-1 0-34 15,2 0-27-15,1 0-15 16,3 0 20-16,0 0-16 16,-3 0-123-16</inkml:trace>
  <inkml:trace contextRef="#ctx0" brushRef="#br3" timeOffset="2.13655E6">13453 13046 589 0,'0'0'36'15,"0"0"-36"-15,0 0 7 16,0 0-12-16,0 99 9 15,0-70-4-15,0 1 7 16,0 0 26-16,4-1 2 16,2 2-17-16,2-1 10 15,-1-2-1-15,4-3-23 16,-2-2 19-16,0-2 1 16,1-2-1-16,-1-3-15 15,2-2 14-15,3-1-15 0,1-5 1 16,5-2-3-1,0-6 1-15,8 0 7 0,7-3 1 16,4-18-14-16,8-7-11 16,0-8-104-16,-4-7-109 15</inkml:trace>
  <inkml:trace contextRef="#ctx0" brushRef="#br3" timeOffset="2.14123E6">13929 12375 501 0,'0'0'15'16,"0"0"51"-16,0 0-31 16,0 0-8-16,0 0 2 0,0 0 21 15,0 0-8 1,-11-12-24-16,11 12 17 0,0 0-19 15,0 0-11-15,0 0 7 16,0-2-7-16,0 2-5 16,0 0-9-16,6 0 4 15,18 0 5-15,12 0-2 16,13 0 1-16,12 0-1 16,9 0 2-16,11-2-8 15,4-6 8-15,-3-1-1 16,0 3-16-16,-7-1 17 15,-4 0 0-15,-5 1 2 16,-7 2-5-16,-5 0 2 0,-9 1 1 16,-11 3 0-16,-7 0-7 15,-9 0-15-15,-12 0-14 16,-2 0-20 0,-4 0-29-16,0 0-46 0,-15 0-188 15</inkml:trace>
  <inkml:trace contextRef="#ctx0" brushRef="#br3" timeOffset="2.1416E6">14163 12378 299 0,'0'0'128'0,"0"0"-116"16,0 0-12-16,119-6 19 15,-65 0-8-15,-2-1 39 16,5 3-4-16,1-1-16 15,3 2 0-15,-1-2-2 0,-2 2-26 16,-3-1 21 0,-7-2-16-16,-8-1 1 0,-7 4-8 15,-6 0 1-15,-12 3-2 16,-7 0-4-16,-7 0-47 16,-1 6-66-16,-1 11-40 15,-21-5-111-15</inkml:trace>
  <inkml:trace contextRef="#ctx0" brushRef="#br3" timeOffset="2.14674E6">7736 14601 44 0,'0'0'0'15,"0"0"-6"-15,0 0-32 16</inkml:trace>
  <inkml:trace contextRef="#ctx0" brushRef="#br3" timeOffset="2.14725E6">7736 14601 56 0,'-18'-12'13'0,"16"10"28"16,2-1 2-16,-3 2-32 0,3 0 67 15,0 1-24-15,0 0-27 16,0 0-4-16,-4 0 13 16,4 0 5-16,0 0 21 15,0 0-36-15,0 0-8 16,0 0 8-16,0 0-15 15,0 0 5-15,0 0-11 16,0 0 3-16,0 0-6 16,0 0 3-16,0 0-6 15,0 0 3-15,0 0-4 16,0 0 3-16,0 0-1 16,0 11 0-16,0 4 34 0,-2 0-13 15,1 4 10 1,-1-2-19-16,1 3-8 0,1 0 14 15,0 3-6-15,0 2 8 16,0 4-11-16,0 3-4 16,0 1 6-16,0 1 6 15,0-5-15-15,0-4 2 16,0-1 3-16,0-5 0 16,0-4 5-16,-3-2-12 15,1-2 0-15,1 0 0 16,-1-1 11-16,2-2-11 15,0-3 7-15,0-1-3 16,0 1-4-16,0-2-2 0,0-2 2 16,0-1 0-1,0 0 6-15,0 0-10 0,0 0 4 16,0 0 0-16,0 0 0 16,0 0-4-16,0 0-22 15,0 0-30-15,0 0-33 16,0-14-23-16,0-15-342 15</inkml:trace>
  <inkml:trace contextRef="#ctx0" brushRef="#br3" timeOffset="2.1484E6">7700 14638 337 0,'0'0'26'16,"0"0"-12"-16,0 0 1 16,0 0-12-16,0 0-2 15,0 0 66-15,30-29-4 16,-21 27-26-16,2-1-18 15,3 0 2-15,2 3-3 16,2 0 5-16,3 0-19 16,4 0 1-16,5 0 5 0,5 0 9 15,5 0-5-15,5 0 5 16,-5 0-18-16,4-3 9 16,-6 0-10-16,-4 0 0 15,-2 0 1-15,-4 1 4 16,-1-3-4-16,-2 1 10 15,-5-1-7-15,1 2-4 16,-1-4 5-16,0 3-1 16,0 2-4-16,3-2 6 15,0 1-5-15,-1-1 2 16,-3 1-3-16,-2 3 0 16,-4-2 0-16,-4 2 0 0,-3-1 0 15,-6 1 4 1,3 0-8-16,-3 0 0 0,0 0 3 15,0 0-7-15,0 0 8 16,0 0-2-16,0 0-1 16,0 0 0-16,0 0-9 15,0 0 20-15,0 8-13 16,0 5 5-16,-3 5 0 16,0 4 11-16,-3 3-2 15,1 1-6-15,-2 1 1 16,4 2-4-16,-3 0 4 15,0 0-4-15,2 0 0 16,-1-2 8-16,2-2 5 0,0-2-13 16,3-2 4-1,-2 1-3-15,2-2 6 0,0-3-3 16,0-2-1-16,0-4-3 16,0-1 0-16,0-2-4 15,0-2 4-15,0-3 0 16,-1-1 0-16,1 1-4 15,0-3 4-15,0 0 0 16,0 0-3-16,-3 0 2 16,3 0-9-16,0 0 8 15,0 0 1-15,-1 0-5 16,-7 0 6-16,-5 0 6 0,-8 0-6 16,-6 0-10-16,-4-3-3 15,-4 2 3-15,-2 0 8 16,-3 1-13-16,-3 0-8 15,1 0 23-15,2 0 6 16,7 0 0-16,5 0 6 16,6 0-12-16,3 0 15 15,0-2-14-15,4-4 28 16,-3-1-14-16,3-2-9 16,-1 2 3-16,-1-3 3 15,4 3 0-15,-1-1-6 16,0 0-5-16,3 2 3 15,2 1 0-15,2 3-2 0,5 1 7 16,1 1 0 0,1 0-9-16,0 0 4 0,0 0-6 15,0 0 2-15,0 0 0 16,0 0-2-16,0 0-2 16,0 0 4-16,0-2 0 15,0 2-2-15,0-1-12 16,0 1-39-16,1 0-62 15,17 0 14-15,12-1-115 16,10-4-74-16</inkml:trace>
  <inkml:trace contextRef="#ctx0" brushRef="#br3" timeOffset="2.15035E6">11341 14540 370 0,'0'0'102'16,"0"0"-52"-16,0 0-41 15,0 0 13-15,0 0 19 16,0 0 1-16,-2-7-5 15,20 0-11-15,8-2-16 16,5-1 5-16,6 3-2 16,-1-1-11-16,-3 2 5 15,0 0-4-15,-2 1 0 16,-1 2 9-16,-2 0-5 0,-4 0 6 16,3 3-9-1,-4-3-4-15,5-1 6 0,-3 3-5 16,0-2 5-16,-2-1-4 15,-1 1 3-15,-1 1-1 16,-4-2-3-16,-3 1 2 16,-4 1-3-16,-2 1 0 15,-7 1 3-15,1-2-6 16,-2 2 4-16,0 0-1 16,0 0 5-16,0 0-5 15,0 0-3-15,0 0-3 16,0 0 2-16,0 0 3 15,0 0-5-15,0 7 1 0,0 6 10 16,0 2-7 0,0 2 3-16,0 3-1 0,0 0 9 15,3 2-7-15,-1 2 4 16,2 2-6-16,-1 1 0 16,2-1 2-16,0-2-1 15,0-3-1-15,-1-2 0 16,-1-2 0-16,-2 0-1 15,-1 0 1-15,0 4 0 16,0-3 6-16,0-1-4 16,0-2-2-16,0 1 0 15,0-2-2-15,0-1 4 16,0-3-1-16,0-3-1 16,0-4 0-16,0-1 0 0,0 0 7 15,0-2-7 1,0 0 0-16,0 0 1 0,0 0-1 15,0 0-4-15,-2 0 4 16,-10-5 7-16,-6-4 9 16,-4 1-16-16,-2-2-4 15,1 5 0-15,-4 0-2 16,1 1 2-16,-3 4 4 16,1 0-8-16,-3 0 8 15,1 0-5-15,0 0 5 16,0 0 3-16,5 0 17 15,0 0-18-15,5 0-2 16,2 0 0-16,5 0 11 0,0 0-4 16,3 0 8-1,3-4 3-15,1 2-8 0,0 0-3 16,3 1-6-16,-1-1 9 16,4 2-10-16,0 0 2 15,0 0-2-15,0 0-1 16,0 0 1-16,0 0 1 15,0-1-1-15,0-1 6 16,0 2-5-16,0-1-1 16,0-3-1-16,-5-5 0 15,-3-4-64-15,-2-2-26 16,-2-4-11-16,-4-3-122 0</inkml:trace>
  <inkml:trace contextRef="#ctx0" brushRef="#br3" timeOffset="2.15082E6">11380 14493 381 0,'0'0'4'0,"0"0"-2"16,0 0-1-16,0 0-1 15,0 0 41-15,0 0 39 16,-2-3-38-16,2 3-30 0,0 0-12 16,0 0 0-16,0 10 0 15,0 4 22-15,0 8 3 16,0 3 10-16,0 5-9 16,0 2-2-16,0 2-8 15,0-2 4-15,0 1-5 16,0-1-6-16,3-3-8 15,7-1 3-15,-2-6-7 16,-2-1 6-16,3-5-1 16,-2-6 0-16,-3-3-2 15,1-4-1-15,-3-3-2 16,-1 0 6-16,4 0-2 16,3 0 2-16,5-4 23 0,7-10-3 15,5 0-20-15,4-3 4 16,3 2-7-16,3 3 0 15,1 0-8-15,3 4-27 16,5 0-4-16,1 0-20 16,3 0-31-16,-9-2-90 15,-11-6-235-15</inkml:trace>
  <inkml:trace contextRef="#ctx0" brushRef="#br3" timeOffset="2.15385E6">16434 14623 186 0,'0'0'116'16,"0"0"-33"-16,0 0-18 16,0 0 24-16,0 0 3 0,0 0-15 15,3-24-28-15,-3 24-15 16,2 0-11-16,-2 0-6 15,0 0-17-15,0 0 3 16,0 0-8-16,0 14-3 16,0 10-1-16,0 10 17 15,0 2-8-15,-4 1 9 16,-1 2-2-16,3 2-4 16,-1 1 6-16,2-1 2 15,1-3-8-15,0-6 5 16,0-8-1-16,0-7-5 15,0-6-2-15,0-6 0 16,0-2 0-16,0-3 1 0,0 0 5 16,0 0-6-16,0 0 3 15,0 0 8-15,0 0-10 16,0-3 3-16,0-13 2 16,0-8-5-16,0-8-1 15,0-5-3-15,0-2-3 16,0-1 0-16,3 2-7 15,4 6-1-15,3 3-1 16,1 7 12-16,1 5 1 16,0 4-2-16,0 5 4 15,-4 3 0-15,-1 2 0 16,1 0 0-16,6 2-2 0,2 0-3 16,5-1 5-16,7 1-5 15,3 0 5-15,8-4 11 16,4 2-10-16,5-2 3 15,-1 0-2-15,-2 3 5 16,-6 0-7-16,-9 1-2 16,-9-1 2-16,-3 2 7 15,-6 0-6-15,1 0-2 16,-5 0 2-16,1 0-1 16,2 0 0-16,-1 0 5 15,1 0 5-15,1 0-9 16,-3 0-1-16,2 0 2 15,-4 0-1-15,-1 0 1 0,-2 0-2 16,-2 0-7 0,-1 0 6-16,2 0-2 0,1 6 1 15,1 5-1-15,0 2 1 16,-2 1 2-16,1 5-6 16,1-1 12-16,-1 3-4 15,0 3 0-15,2 2-2 16,-1 2 3-16,-4 2-6 15,-1 2 4-15,0-6-8 16,-1 0-12-16,-15-6 9 16,-2-3 0-16,-6-2-5 15,-1-3 12-15,-3-1 3 0,5-5 11 16,3-1-11 0,-3-3-3-16,-2-2 3 0,-3 0 9 15,-6 0-2-15,-2-10 3 16,-3-2-10-16,-2 1 4 15,3 0-1-15,4 3-2 16,1 0 3-16,8 3-4 16,4 5-10-16,9 0-7 15,8 0-63-15,4 3-2 16,6 11-125-16,28 1 53 16,21-9-134-16</inkml:trace>
  <inkml:trace contextRef="#ctx0" brushRef="#br3" timeOffset="2.15548E6">20044 14832 350 0,'0'0'69'0,"0"0"-15"16,0 0-52-16,0 0-4 0,0 0 4 15,0 0 2-15,-6 87 45 16,-1-54 11-16,1 2-21 15,-2 3-10-15,-1 0 14 16,2-3-23-16,1-4 5 16,3-3-16-16,1-6 3 15,2-5-9-15,0-6 0 16,0-6 4-16,0-4 6 16,0-1-6-16,0 0 6 15,0 0 36-15,0-9 0 16,2-13-21-16,14-9-19 15,1-8-16-15,4-2 7 16,1 1-10-16,-4-3 5 0,3 2 1 16,-2-1-6-1,2 1 6-15,1 4-16 0,-1 7 2 16,-4 7 13-16,0 9-7 16,-7 5 12-16,-1 7 1 15,1 2-1-15,-1 0-7 16,3 0 6-16,6 0-1 15,0 0 2-15,6 5 0 16,2 4 0-16,6-1 3 16,1 1-3-16,7-3 15 15,2-2-12-15,4-4 0 16,0 0 0-16,3 0-3 0,-2 0 8 16,0 0 5-16,-3-2-9 15,-6-3-4-15,-1 2 14 16,-10-1-14-16,-9 2 0 15,-6 2-7-15,-8 0 7 16,-4 0 5-16,0 0-2 16,0 0-5-16,0 0 2 15,0 0-7-15,0 0 7 16,0 0-7-16,0 9 3 16,0 5 8-16,0 8 4 15,0 3-8-15,0 6 7 16,-1 1 0-16,-5 2-4 15,-1 0 8-15,-4-1-3 0,-3-1-6 16,0-2 0 0,-2-2 4-16,4-3 0 0,1-5-3 15,1-5-1-15,5-5-1 16,1-3-1-16,2-3 3 16,1-4-3-16,-1 0 1 15,2 0-1-15,-4 0 0 16,1 0-10-16,-12 0-16 15,-9 0 23-15,-10 0-19 16,-7 0 22-16,0 0-21 16,-2-2 21-16,3 1 5 15,2 1-5-15,-2-1-4 16,1 1 4-16,3-3 8 16,2-1-4-16,2-2 1 0,4-2-5 15,1-1 12-15,0-1-10 16,1 0 13-16,-4 1-5 15,-2 0-7-15,1 0 3 16,1 2-5-16,0 2-1 16,2-1 0-16,-2 4 2 15,0 0-4-15,5 2 2 16,1 0-2-16,6 0 2 16,0 0 7-16,8 0-7 15,2 0-1-15,5 0-3 16,2 0 4-16,1 0-2 15,0 0 4-15,0 0-3 0,0 0 2 16,0 0 8-16,4 0-5 16,9 0-4-16,3 0 0 15,-1 0-4-15,0 0-25 16,0 0-39-16,-6 0-51 16,-8 0-60-16,-1 3-307 15</inkml:trace>
  <inkml:trace contextRef="#ctx0" brushRef="#br3" timeOffset="2.15692E6">8224 14936 455 0,'0'0'48'0,"0"0"-22"16,0 0-8-16,0 0-12 15,0 0-5-15,0 0 5 16,-8-6 6-16,8 5 9 15,0 0-21-15,0 1 0 16,0 0-8-16,0 0-25 0,0 0-117 16,0 2-102-16</inkml:trace>
  <inkml:trace contextRef="#ctx0" brushRef="#br3" timeOffset="2.1635E6">13165 14209 328 0,'0'0'48'0,"0"0"37"16,0 0-35-16,0 0-30 15,0 0 10-15,0 0-3 16,0 0-7-16,0-2 4 16,0 2-15-16,0 0-2 15,0 0 22-15,0 0-22 16,0 0 27-16,0 0-18 15,0 0-3-15,0 0 1 0,0 0-12 16,0 0 12 0,0 0-12-16,0 0-2 0,0 0 1 15,0 2-2 1,-1 4 2-16,-3 1 4 0,1 3-2 16,0 1-2-16,-1 1-1 15,1 2 7-15,-4 1-7 16,2 2 4-16,-1 3-6 15,-1 1 4-15,-1 1-2 16,2-2 0-16,-1 4 1 16,1-4 3-16,0 3-1 15,-3-2 1-15,3 0-4 16,1 0 1-16,1-3 4 16,1-2-7-16,1-1 4 15,1 0-1-15,-1-1-1 0,1 2 7 16,-2-3-6-1,-1 4 2-15,1-1 0 0,0 1-1 16,-2 0-1-16,-1-1 1 16,2 0-2-16,-3 3 4 15,3-1-3-15,0 1-1 16,1 0 2-16,0-2 0 16,1 0-2-16,1 0-1 15,-2-1 1-15,3 2 0 16,0-1 1-16,0 2 0 15,0-2 3-15,0 3-3 16,-2-1 3-16,1 0-4 0,-2 1 0 16,-3 0 0-16,3 0 3 15,-2 0-3-15,4 4 0 16,-2-7 0-16,1 0 0 16,2-2 1-16,0-4-1 15,0 0 0-15,0 2-2 16,0 0 2-16,-1 2 2 15,-2-3-2-15,3 2 2 16,0-2-2-16,-2 1 0 16,2 1 3-16,-3 2-1 15,2-1-2-15,-2 1 0 16,3-2-2-16,-1-2 4 16,-1-2-4-16,2 1 4 15,-3 0 1-15,3 0-3 16,-1-1 0-16,1 1 2 0,0 0-2 15,0-1 1-15,-2 1-1 16,0-2 0-16,2 2-4 16,0-2 4-16,0 2-1 15,0 0 5-15,0 4-3 16,0-3-1-16,0 2 0 16,0-2 0-16,0-1 0 15,0 3-1-15,0-1 1 16,0-1 1-16,0 1-1 15,0-1 0-15,0 0 0 16,0-1 0-16,0 2-1 16,2 1 1-16,0 0 0 0,-1 0 0 15,2 3 0-15,-1-3-1 16,2 1 1-16,-1 3 5 16,0 0-5-16,0-1 0 15,-2-1 0-15,1-4 1 16,0 1-1-16,0-1 1 15,2-1 0-15,-1 0-2 16,0 1 1-16,1 1 0 16,0-2 2-16,1 1-2 15,-1-1 0-15,-2 0 0 16,-1 2 0-16,2-2 0 16,-1-1-2-16,-1 3 1 15,2 1 1-15,2-1 4 0,-4 0-4 16,2 1-3-1,-3-1 3-15,0-3 0 0,2 0-2 16,-2-1 4-16,1 0-3 16,-1-1 3-16,0 2-3 15,0-2 1-15,0 3 0 16,0-5-1-16,2 2 1 16,-1 1 0-16,-1-1 0 15,0 0 1-15,0-1 0 16,0 0 0-16,0-3-1 15,0-1-1-15,0 1 0 16,0-1 1-16,0 0 0 0,0 0 1 16,0-2-1-1,2 0 0-15,-2 1 0 0,0-1 0 16,0 1 0-16,0 0-1 16,0 3 2-16,0-3-1 15,0-2 0-15,0 2 0 16,0-2 0-16,0 1 6 15,0-1-6-15,0 0 0 16,1 0-2-16,-1 0 6 16,0 0-4-16,0 0 2 15,0 0-2-15,0 0-4 16,2 0-11-16,-2 0 1 16,0 0-16-16,0-10-29 0,0-8-115 15,0-5-372-15</inkml:trace>
  <inkml:trace contextRef="#ctx0" brushRef="#br3" timeOffset="2.16414E6">12790 15978 394 0,'0'0'35'0,"0"0"21"16,0 0-47-16,0 0-9 16,0 0 0-16,0 0 18 15,13 3 16-15,-9 5-14 16,5 5 16-16,-2 5-13 0,4 3-3 16,-1 4 8-16,1 3-11 15,1-2 4-15,1 4 10 16,1-1-11-16,0 3-14 15,-2-2 9-15,2 2-1 16,-4-2 1-16,1-1 2 16,2-3-7-16,-2-1-2 15,-2-6-4-15,1-5-3 16,-3-4 0-16,-2-3-1 16,-2-4 3-16,-2-3 2 15,1 0-1-15,-1 0 0 16,1 0 13-16,-2 0 14 15,1 0-11-15,-1 0-5 0,0 0-3 16,6-3 5-16,2-9 4 16,4-7-15-16,2-3-4 15,3-5 0-15,-2-4 2 16,1-5-4-16,1-6 0 16,-2-7-9-16,1-6-30 15,1-3-36-15,2 7-24 16,0 10-46-16,-4 7-109 15</inkml:trace>
  <inkml:trace contextRef="#ctx0" brushRef="#br3" timeOffset="2.16845E6">4387 14239 356 0,'0'0'107'16,"0"0"-35"-16,0 0-31 16,0 0 12-16,0 0 12 15,0 0-4-15,0 0-4 16,0 0-19-16,0 0-9 16,0 0-6-16,0 0-17 15,0 0 4-15,0 0-10 16,0 0 0-16,10 0 1 15,10 2-1-15,10 6 2 16,10 1-10-16,9 2 15 16,6 3-7-16,8 0 0 0,6-1 2 15,4-2-2-15,6-4-1 16,4-2 1-16,-2-1 0 16,-1-4 8-16,-5 0-1 15,-8 0-14-15,-7 0 11 16,-1 0-4-16,-5 0 7 15,0 0-7-15,-2 0 3 16,-7 1 1-16,-4 1-4 16,-5-1 0-16,-6 2-4 15,-9-2 4-15,-6-1 6 16,-2 2 1-16,-4-2-6 16,-1 0 15-16,-1 0-6 0,1 0 3 15,2 0-7 1,-2 0 8-16,-2 0-14 0,-2-2 0 15,-3 2-4-15,2-1 1 16,-1 1-12-16,-2-2-2 16,1 0-29-16,2-5-31 15,-1-1-40-15,1-7-58 16,-3-5-208-16</inkml:trace>
  <inkml:trace contextRef="#ctx0" brushRef="#br3" timeOffset="2.16885E6">5528 14079 481 0,'0'0'72'16,"0"0"25"-16,0 0-59 15,0 0-38-15,0 0 0 16,0 0 34-16,36 0 6 15,1-3 11-15,11 1-31 16,0 2 3-16,-2 0-23 16,-1 15 5-16,-8 4 2 15,-6 5-7-15,-5 1-3 16,-6 3 3-16,-9 1 4 16,-6 0 1-16,-5 3 1 15,-5 3-2-15,-12-1 21 16,-6-2-16-16,2-5-9 15,-4-5-8-15,0-1 8 0,-4-1 11 16,-1 0-6-16,-2-3 8 16,4-3-13-16,3-5 0 15,6-3-8-15,2-4-5 16,-3 1-72-16,0 0 14 16,-3 0-84-16,-4 0-313 15</inkml:trace>
  <inkml:trace contextRef="#ctx0" brushRef="#br3" timeOffset="2.17108E6">7024 8422 420 0,'0'0'6'15,"0"0"21"-15,0 0-27 16,0 0-45-16,0 0-6 15,0 0 46-15,-36 51 10 16,25-27 10-16,-2-1-11 16,3 4 11-16,-2 1 21 0,2 1-27 15,-2 4 4-15,1 6 8 16,1 1-21-16,-3 9 26 16,2 4-14-16,-1 4 5 15,-4 4-8-15,2 1-7 16,1 2 3-16,-2 2 7 15,0-1-2-15,-2 0-8 16,1 1 16-16,1-2-18 16,-1 1 2-16,2 0 7 15,-2 2 4-15,4-1-5 16,-3-2-8-16,3-3 0 16,0-2 24-16,2 1-24 15,1 1 6-15,3-3-5 16,-4 3 9-16,0-1-10 0,3 3 0 15,-3 2 6-15,1 0-1 16,0 4 1-16,-3-2-2 16,4-2-4-16,-2 3 2 15,-2-1 5-15,5-4-5 16,-3 0-1-16,4-3 3 16,-1-4-3-16,1 0 5 15,0 0 0-15,-3-3-5 16,-1 1 3-16,3 0-6 15,2 0 5-15,-1 2 1 16,-3 2-4-16,3 3-7 0,-3 0 7 16,1 0 6-16,1-2-5 15,-3-6-1-15,4-2 1 16,-3 2-1-16,-3-2-5 16,4 2 5-16,-4 1 5 15,1-2 7-15,-3 0-9 16,2 1-3-16,-1-2 5 15,-2 4-4-15,0-4 0 16,0 3 15-16,2-1-9 16,-2-5 10-16,3 1-15 15,0-3 0-15,0 0 0 16,1 0 0-16,2-2 4 16,-2 1 1-16,3-2-5 15,-1-2 9-15,-1 1-11 16,1-1 4-16,0-2 1 0,1 0-5 15,-3 3 4-15,4-2 1 16,0 4-5-16,-3-2-1 16,1 0 1-16,1-3 8 15,-1-3-8-15,2 0 4 16,1-4-1-16,-3-1-3 16,1-1-2-16,-2-4 2 15,-1 2 4-15,1-1 13 16,-2 0-15-16,0-1 0 15,2 1-2-15,-2 0 6 0,1-1-3 16,1-3-6 0,1-3 6-16,1-3 4 0,1-1-7 15,0 0-3-15,2-1 2 16,2-1 2-16,-1-2 8 16,1 1-7-16,-2 1-2 15,-1 1 4-15,2-1-4 16,1 2 5-16,-3 1-7 15,1 1 2-15,1 3 0 16,-1 1 2-16,0-2 8 16,-3-3-9-16,5-4 5 15,-2-2-5-15,2-2-1 16,2-4 0-16,-1 1 5 16,0-4-4-16,2-1-1 15,-1 1 2-15,1-2-2 0,0 4 0 16,-1 1-5-16,1 0 4 15,-3 1 2-15,3-1 3 16,0-2-4-16,0 2-2 16,0-3-1-16,0-2-19 15,0 0-27-15,0 0-55 16,4 0-17-16,2-15-142 16</inkml:trace>
  <inkml:trace contextRef="#ctx0" brushRef="#br3" timeOffset="2.17138E6">5631 13679 572 0,'0'0'73'0,"0"0"-73"15,0 0-45-15,0 0-39 16,0 0 70-16,0 0 14 15,-12 67 23-15,12-42 0 16,0 4-4-16,10 1-5 16,3-5-1-16,1-5 4 15,1-6-17-15,5-8 13 16,2-6-9-16,8 0 2 16,12-12-3-16,6-15-2 15,7-4-2-15,0 5-34 16,-5 6-49-16,-11 17-128 0</inkml:trace>
  <inkml:trace contextRef="#ctx0" brushRef="#br3" timeOffset="2.17242E6">4638 14579 30 0,'0'0'81'16,"0"0"-66"-16,0 0-15 15,0 0 5-15,0 0 8 16,11-77 63-16,-11 70 37 16,0 5-42-16,0-1 44 15,0 3-38-15,0 0-27 16,0 0-17-16,0 0-9 15,0 0-8-15,0 3-10 16,0 13-2-16,0 9 7 16,0 6 2-16,3 8-10 15,2 2 19-15,-2 2 2 16,0 6-16-16,-3 5 18 16,3 8-10-16,-3 8-9 15,5 7 14-15,-1 3-17 16,3 1-4-16,2 3 0 0,0-2 12 15,3 3-8-15,-1-2-4 16,1-4 0-16,-2-4 2 16,-1-3-1-16,0-6 3 15,1-1-1-15,-1 2-6 16,0 2 6-16,0 1 3 16,0 1-6-16,-1-5 3 15,-2-5 2-15,1-5-5 16,-1-2 1-16,0-1 0 15,-3-2 1-15,3-1-2 0,3 1 0 16,-5-1 0 0,1-3 1-16,-1-2-1 0,2-1 1 15,2-5 0-15,-1 0 1 16,2-3 0-16,-1-4-4 16,1-2 2-16,1-5 0 15,-4-5 2-15,3-1-1 16,-4-10-2-16,-3-3-2 15,1-4-11-15,-3-2-43 16,0 0-16-16,0-15-28 16,0-11-152-16</inkml:trace>
  <inkml:trace contextRef="#ctx0" brushRef="#br3" timeOffset="2.1726E6">4590 16765 825 0,'0'0'36'0,"0"0"-36"15,0 0-36-15,0 0-71 16,0 0 101-16,0 0-7 16,73 48-11-16,-27-48-37 15,8-19-125-15</inkml:trace>
  <inkml:trace contextRef="#ctx0" brushRef="#br3" timeOffset="2.1742E6">5585 11214 222 0,'0'0'440'0,"0"0"-387"15,0 0 9-15,0 0-47 16,0 0-6-16,0 0 19 16,-24-13 22-16,27-3 0 15,9-12-44-15,7-6-1 16,1-6-5-16,2-6 3 0,-1-5-6 15,-8-2-2-15,-4-3 0 16,-6 1-15-16,-3 1 9 16,0 1 4-16,-12 12-16 15,3 10 20-15,3 14-1 16,3 14 2-16,3 3-5 16,0 3-17-16,-1 26-20 15,-1 12 27-15,1 9 17 16,1-2 0-16,0-3 0 15,7-9 0-15,11-6 0 16,9-7 3-16,4-7 4 0,8-5-6 16,1-9 9-1,1-2-1-15,0-4 2 0,-6-11 8 16,-10-3-14-16,-8 7 2 16,-11 4 4-16,-6 6-5 15,0 1 1-15,0 0-7 16,0 0-18-16,0 8-25 15,-9 11 40-15,-2 8 3 16,-2 2 2-16,10-2 7 16,1-5-9-16,2-5-18 15,0-3 18-15,2-5 9 16,7-4-3-16,6 0-4 16,1-4-2-16,8-1 3 0,4 0-2 15,1 0 11 1,-6-8-12-16,-9 0-5 0,-7-1 4 15,-5-2 2-15,-2-1 5 16,-2-2-6-16,-16-2-40 16,-5-1 31-16,-4 0-7 15,3 2 16-15,3 4 0 16,8 4 2-16,7 4 13 16,6 3-15-16,0 0-19 15,0 0-14-15,0 0-6 16,10 7 39-16,5 2 1 15,7-4 5-15,2-2 0 16,-1-3-4-16,0 0 1 16,0 0 8-16,-1-13 16 0,1-4-11 15,-3-2 0-15,1-1-3 16,-7 1-5-16,-7 2-5 16,0 5 6-16,-5 5 15 15,-2 4-9-15,0 3-15 16,0 0-1-16,0 3-24 15,-4 21 21-15,-4 7 4 16,1 4 6-16,5-4-6 16,2-6-2-16,0-8-1 15,8-5 2-15,8-8 1 16,11-4 1-16,4-1 8 16,4-18-6-16,0-7 0 15,-8-1-2-15,-9-1-2 16,-9 3-5-16,-8 8-1 0,-1 10 7 15,0 5-4-15,0 2-21 16,0 2 12-16,-1 21-16 16,-11 11 29-16,-5 9 2 15,-3 10 4-15,-2 0-6 16,0-3 0-16,5-6 14 16,5-12-10-16,4-11-4 15,4-9 3-15,4-6-3 16,0-4-10-16,0-2 10 15,0 0 22-15,10-26 26 16,21-14-47-16,13-14-1 0,8-7-46 16,3-1-42-16,-8 2-136 15</inkml:trace>
  <inkml:trace contextRef="#ctx0" brushRef="#br3" timeOffset="2.17454E6">6894 10500 247 0,'0'0'11'0,"0"0"26"0,0 0-27 15,5-80 51-15,-5 77 48 16,0 1 1-16,0 2-73 16,0 0-37-16,-3 3 0 15,-12 14 6-15,1 4 4 16,-2 4 8-16,1-1-7 16,6 0-3-16,2-2-1 15,-1 0-7-15,2 1 3 16,3-4-13-16,2 0 13 15,1-4-6-15,0 0-42 0,0-3-23 16,0-6-117 0,0-6-133-16</inkml:trace>
  <inkml:trace contextRef="#ctx0" brushRef="#br3" timeOffset="2.17489E6">6824 10743 406 0,'0'0'157'0,"0"0"-81"16,0 0-16-16,0 0 9 16,0 0-13-16,-1-91-15 15,22 51-22-15,4 1-3 16,5 5-16-16,-2 9 0 16,-5 9 0-16,-4 13-1 15,-4 3 1-15,-2 10-9 0,-1 20-8 16,0 11 12-16,-9 9 3 15,-3 5 1-15,0-1 1 16,0-4 4-16,0-9 5 16,0-7-9-16,0-12-5 15,6-7 0-15,10-9 2 16,13-6-14-16,11-6-20 16,11-18 5-16,3 0-11 15,1 2-5-15,-5 12 1 16,-3 10 9-16,-4 0-36 15,-9 16-118-15</inkml:trace>
  <inkml:trace contextRef="#ctx0" brushRef="#br3" timeOffset="2.17647E6">3447 16229 459 0,'0'0'131'0,"0"0"-76"0,0 0-8 16,0 0-1-16,0 0 8 16,0 0 19-16,14-34-26 15,5-7-39-15,2-14-8 16,4-10 0-16,-2-6 0 16,-4 2-11-16,-5-2-10 15,-6 9 4-15,-6 10 15 16,-2 16 2-16,0 15 1 15,0 12 0-15,0 6-1 16,0 3-43-16,-3 0-10 0,-7 18 53 16,-2 17 14-1,-3 13-12-15,1 6 0 0,7 1 13 16,5-5-3-16,2-9-12 16,0-13-8-16,11-8 8 15,4-9 9-15,6-9-5 16,7-2 4-16,9-12 2 15,5-9 16-15,0-8-20 16,-6 8 1-16,-14 3-1 16,-4 11-6-16,-14 1 0 15,-4 6 4-15,0 0-4 16,0 0-24-16,-7 15-32 16,-8 12 56-16,-2 5 15 0,3 1-15 15,0-2 11 1,8-8-1-16,6-6-10 0,0-7-24 15,0-2 11-15,2-5 13 16,14-3 10-16,6 0-5 16,5 0 11-16,3-11-16 15,-6-4 6-15,-6-2-14 16,-9 0 8-16,-9 0-2 16,0 2-8-16,-11 1-16 15,-13 2-37-15,1 4 23 16,3 3 22-16,3 3 18 15,12 2 5-15,5 0 4 0,0 0-9 16,0 0-37 0,0 0 0-16,18 0 32 0,4 1 10 15,7-1 8-15,2 0-1 16,4-5-1-16,0-8-10 16,-5-1 15-16,-1-3-1 15,-2-2 4-15,-1 1 0 16,-2-1-14-16,-5 2 0 15,-1 4-1-15,-6 3-3 16,-3 4-1-16,-8 4-1 16,-1 2-8-16,0 2-6 15,0 17-53-15,-15 11 54 16,-4 8 14-16,4 2 28 16,5-5-16-16,5-11-8 15,4-5-5-15,1-11 1 16,0-3-5-16,0-5 5 0,1-3 16 15,16-21 18-15,5-8-17 16,0-3-11-16,-5 6 3 16,-4 9-9-16,-8 8 5 15,-4 10-5-15,-1 2-3 16,0 1-6-16,0 24-50 16,-13 21 59-16,-6 10 8 15,-1 9 9-15,-1 3 7 16,2-9-24-16,8-9 1 15,1-14 16-15,4-16-2 16,6-11-15-16,0-9-6 0,0 0 6 16,0-2 32-16,9-20 13 15,15-17-45-15,3-13-4 16,-1-14-56-16,-4-12-54 16,-5-8-386-16</inkml:trace>
  <inkml:trace contextRef="#ctx0" brushRef="#br3" timeOffset="2.17699E6">4467 15903 430 0,'0'0'46'0,"0"0"-24"0,0 0-8 15,0 0 1-15,0 0 21 16,0 0 3-16,-41 52 41 16,41-52-33-16,0 0 0 15,0 0 5-15,0 0-2 16,0-8 2-16,0-14-23 16,0-6-28-16,0-4 5 15,0 0-1-15,6 3-6 16,9 0 1-16,4 3-6 15,-1 6 2-15,4 6-7 0,-5 4 11 16,2 10-1 0,-3 0-17-16,-2 10 15 0,2 10-8 15,-7 6 5-15,-3 1 6 16,-4 4 0-16,-2-5 1 16,0-6 7-16,0-6-6 15,1-7 2-15,1-5-4 16,1-2-5-16,12 0-3 15,7-7 8-15,11-11 13 16,5-4-8-16,0 2-4 16,-2 6-1-16,-8 6 2 15,-4 3-4-15,-5 4-5 16,-5 1 4-16,-7 0-46 16,-3 0-26-16,-4 9-45 0,0-1-15 15,-14-5-169 1</inkml:trace>
  <inkml:trace contextRef="#ctx0" brushRef="#br3" timeOffset="2.17719E6">4287 15727 562 0,'0'0'30'16,"-15"83"-19"-16,12-19 4 15,3 6-13-15,0 2 9 16,8-1-10-16,17-1-1 0,8-7 0 16,13-6-4-16,5-10-93 15,9-21-126-15</inkml:trace>
  <inkml:trace contextRef="#ctx0" brushRef="#br3" timeOffset="2.17739E6">5167 15775 760 0,'0'0'0'0,"0"0"-5"16,0 0-63-16,0 0 66 0,82 104 2 16,-70-52 10-16,-9 10 19 15,0 10-4 1,-3 8-7-16,-3 4-18 0,-21 6-46 15,-22 0-98-15</inkml:trace>
  <inkml:trace contextRef="#ctx0" brushRef="#br3" timeOffset="2.18193E6">3929 15207 148 0,'0'0'62'16,"0"0"21"-16,0 0-24 15,0 0-26-15,0 0 22 16,0 0 6-16,0 0-31 16,-11-6 19-16,11 6-33 0,0 0 12 15,0 0-28-15,0 0-9 16,0 0 2-16,0 0-2 16,5 8 9-16,9 2 7 15,5 0 7-15,6 1 2 16,3 0-9-16,2 1 20 15,6 0-10-15,0-1 5 16,3-1-14-16,7-1 4 16,0 4 5-16,-1-2-16 15,1 0 8-15,-4-1-9 16,-5-1 1-16,-5-2 0 16,-8-4-1-16,-3 0 0 15,-7-1 3-15,-3-2 0 16,-5 0-3-16,1 0 1 15,-7 0-1-15,3 0-8 0,-3 0-7 16,0 0-12-16,0 0-54 16,0 0-50-16,-15-3-316 15</inkml:trace>
  <inkml:trace contextRef="#ctx0" brushRef="#br3" timeOffset="2.18326E6">4075 15295 404 0,'0'0'39'0,"0"0"19"15,0 0-1-15,0 0-20 16,0 0 9-16,0 0 0 15,-13-15-34-15,13 15-9 16,10 0-5-16,16-1 4 16,12 1 25-16,10-3 22 15,9 1-25-15,4 2-9 16,3 0-13-16,-1 0 0 16,1 0 6-16,0 0-3 15,-7 0-1-15,-5 0-4 16,-9 0 0-16,-10 1-3 15,-13 0 3-15,-9 2 0 0,-6-3-7 16,-4 0-2-16,-1 0-8 16,0 1-9-16,-22 1-54 15,-17 4 18-15,-19 2-18 16,-14 4-37-16,-13 3 54 16,-1-4 16-16,4-4 26 15,13-4 21-15,10-3 57 16,15 0-1-16,7 0 18 15,11-8-15-15,6-1-32 16,2 2-2-16,6-1 16 16,4 1 1-16,2 4-34 0,6 1-2 15,0 1-6 1,0 1-30-16,0 0 12 0,26 0-70 16,17 0 59-16,21 0 29 15,11 0 9-15,10 3-5 16,3 3-4-16,3 4-34 15,4-3 8-15,-2 4 26 16,-7-3 9-16,-5 0-5 16,-14-2-3-16,-12-3 11 15,-10-2-9-15,-11-1 4 16,-16 0 27-16,-4 0-30 16,-13 0 21-16,-1 0-7 15,0 0-18-15,-18 0-7 16,-12 0-19-16,-14 0 1 15,-7 0 19-15,-13 0-31 0,4 0 28 16,-8 0-18-16,2-3 26 16,5-1 1-16,6-1 14 15,7-3 48-15,3 3-20 16,9 1-24-16,6 1-18 16,8 0 28-16,10 1-4 15,6 0 8-15,6 1-2 16,0 1-30-16,0 0-8 15,0 0-14-15,0 0 3 16,21 0 12-16,9 0-17 16,16 3 24-16,9-1 25 15,6 0-14-15,5-2 15 0,6 0-18 16,-1 0 17-16,2 0-10 16,-4 0-15-16,-6 0 1 15,-7 0-1-15,-7 0 13 16,-10 0-13-16,-9 0 6 15,-11 0-14-15,-11 0 8 16,-7 0-5-16,-1 0-8 16,0 0-10-16,-20 0-27 15,-21 1 41-15,-18 7 2 16,-18 3-47-16,-12 1-21 16,-2-1 36-16,4-5 39 15,7-4 4-15,10-2 6 16,10 0 10-16,10 0-15 0,11 0 6 15,15 0-4 1,12 0 6-16,9 0 6 0,3 0-19 16,0 0-56-16,13 3 20 15,17 1 24-15,16 1 12 16,14 0 16-16,9-2 0 16,5-1 4-16,2 1-7 15,-4 1-2-15,-8 0-8 16,-6-1 14-16,-4 0-15 15,-11 2 5-15,-10-2-6 16,-9 0-1-16,-14 1-3 16,-10-1-12-16,0 4-41 0,-18 2 16 15,-19 8 40 1,-23 7 0-16,-20 6-9 0,-8 3-138 16,2-3 19-16,14-9 110 15,21-6 18-15,27-6 0 16,17-4-38-16</inkml:trace>
  <inkml:trace contextRef="#ctx0" brushRef="#br3" timeOffset="2.19021E6">3353 16545 187 0,'0'0'315'16,"0"0"-264"-16,0 0-12 15,0 0-7-15,0 0-14 0,0 0 9 16,0 0 3-1,0 0 12-15,-16-5-27 0,16 5 9 16,0 0-21-16,0 0-3 16,4 0-7-16,16 0 7 15,11 0 3-15,11 0 7 16,13 0-10-16,5 0 0 16,8 0 6-16,0 0-5 15,5 0-1-15,1-3 7 16,1-2-14-16,-5 3 14 15,-8-4-15-15,-9 2 2 16,-4-2 2-16,-9 0-1 0,-8-2 2 16,-12 2-13-16,-9 3 12 15,-8 1-15-15,-3-1-13 16,0-3-30-16,-5-1-156 16</inkml:trace>
  <inkml:trace contextRef="#ctx0" brushRef="#br3" timeOffset="2.19053E6">3534 16676 473 0,'0'0'22'0,"0"0"-8"0,0 0-10 15,0 0-8-15,0 0 8 16,0 0 17-16,21 0 40 16,0 0-19-16,1 0 0 15,8 0-17-15,4-3-4 16,5-4 10-16,7-1-22 16,6-1-3-16,4-3 3 15,4-1-9-15,-1 1-15 16,-1 1-16-16,-7 5-21 15,-6 2-57-15,-4 4-89 16</inkml:trace>
  <inkml:trace contextRef="#ctx0" brushRef="#br3" timeOffset="2.19248E6">7706 14632 153 0,'0'0'78'0,"0"0"-30"0,0 0 0 16,0 0-19-16,0 0 47 15,0 0-2-15,-6-31-18 16,6 31-19-16,-2 0-20 16,1 0-17-16,-2 0-8 15,-2 7 7-15,1 17 1 16,-2 8 7-16,2 12 6 16,1 9-5-16,-2 3 0 15,5 2 8-15,0-7-12 16,0-10 0-16,0-8-4 15,5-8 0-15,1-9-1 16,1-6 1-16,-3-2 0 16,2-2-2-16,-1-2-5 0,1 0-25 15,1 1-19-15,1-4-45 16,5 0-33-16,2-1-72 16</inkml:trace>
  <inkml:trace contextRef="#ctx0" brushRef="#br3" timeOffset="2.19283E6">8285 14652 37 0,'0'0'211'0,"0"0"-189"16,0 0 12-16,0 0 8 15,0 0-13-15,0 0-20 0,-22-14 9 16,19 13 0 0,2 0 1-16,-2 1-10 0,3 0-9 15,0 0-28-15,-4 0-43 16,-2 0-134-16</inkml:trace>
  <inkml:trace contextRef="#ctx0" brushRef="#br3" timeOffset="2.19338E6">7849 14659 106 0,'0'0'80'0,"0"0"-36"0,0 0-23 16,0 0-21-16,0 0 3 16,0 0 18-16,37-33 19 15,-16 25 15-15,3-1-16 16,4 1 2-16,2-1 2 16,1 1-36-16,1 5 8 15,4-2 17-15,-2 4-27 16,3 1 9-16,-1 0-11 15,1 0 2-15,-1 1-4 16,-1 5 3-16,2 1-3 16,-1-1 6-16,2-2 1 0,-5-2-6 15,-2 1 8-15,-5-3-9 16,-10 0 4-16,-4 0 0 16,-6 0 4-16,-5 0 1 15,-1 0 2-15,0 0 20 16,0 0-12-16,0 0-2 15,0 0-13-15,0 3 1 16,0-3-5-16,0 0-2 16,0 0-2-16,0 2-9 15,0 2-8-15,0 4-2 16,0 5 7-16,0 4 13 16,0 7-5-16,0 5-15 0,2 4-10 15,4 6 2 1,-1 4-105-16,-5 2-140 0</inkml:trace>
  <inkml:trace contextRef="#ctx0" brushRef="#br3" timeOffset="2.21452E6">6208 16811 300 0,'0'0'92'0,"0"0"-4"15,0 0-29-15,0 0 25 16,0 0-27-16,0 0 13 16,0 0-2-16,0 0-36 15,0 0-32-15,15 0 2 16,17 0-2-16,17 7 2 15,12-2-4-15,6 4 2 16,4-3-2-16,-2 1 2 16,-3 0 1-16,-3 2 1 0,-10-4-2 15,-8 3-1 1,-15-3 0-16,-12-1-5 0,-11-1-2 16,-4-3 8-16,-3 0 7 15,0 0-5-15,0 0 9 16,0 0-6-16,0 0-4 15,0 2 9-15,0-2-10 16,0 0-1-16,0 0 0 16,0 0-13-16,0 0-22 15,0 0-37-15,2 0-48 16,3-7-193-16</inkml:trace>
  <inkml:trace contextRef="#ctx0" brushRef="#br3" timeOffset="2.2173E6">11312 14202 93 0,'0'0'496'0,"0"0"-434"15,0 0-24-15,0 0-38 16,0 0-29-16,0 0 6 15,0 0 23-15,-23 7-1 16,23-2-49-16,0 3-119 16,10-1 41-16,5-4-131 0</inkml:trace>
  <inkml:trace contextRef="#ctx0" brushRef="#br3" timeOffset="2.21757E6">12413 14125 559 0,'0'0'10'0,"0"0"90"15,0 0-75-15,0 0 3 16,0 0-12-16,0 0-7 16,0-12 0-16,0 12-9 15,0 0-29-15,0 0-74 16,-4 0-226-16</inkml:trace>
  <inkml:trace contextRef="#ctx0" brushRef="#br3" timeOffset="2.21858E6">11524 14945 565 0,'0'0'63'0,"0"0"17"15,0 0-48-15,0 0 0 16,0 0-26-16,0 0 1 16,-7-4 8-16,7 4-15 15,0 0-2-15,0 0-1 16,0 0 3-16,0 0-11 15,0 0 10-15,0 0-30 16,0 0 11-16,0 0-18 16,0 0 6-16,0 1-8 15,0 9-36-15,0 0-44 16,0 3-44-16,0-6-98 0</inkml:trace>
  <inkml:trace contextRef="#ctx0" brushRef="#br3" timeOffset="2.21938E6">16554 14559 512 0,'0'0'16'15,"0"0"56"-15,0 0 32 16,0 0-52-16,0 0 3 0,0 0-27 16,-16-27-6-1,16 27-20-15,0 0-2 0,25 0-79 16,21 0-81-16,15 0-74 15</inkml:trace>
  <inkml:trace contextRef="#ctx0" brushRef="#br3" timeOffset="2.21955E6">17824 14543 575 0,'0'0'0'0,"0"0"-73"16,0 0-50-16,0 0-119 0</inkml:trace>
  <inkml:trace contextRef="#ctx0" brushRef="#br3" timeOffset="2.21985E6">16350 15025 538 0,'0'0'72'0,"0"0"2"16,0 0-47-16,0 0-27 16,0 0-30-16,0 0-63 15,113-27-97-15</inkml:trace>
  <inkml:trace contextRef="#ctx0" brushRef="#br3" timeOffset="2.22003E6">17402 15226 868 0,'0'0'0'0,"0"0"-83"16,0 0-167-16,87 0-162 16</inkml:trace>
  <inkml:trace contextRef="#ctx0" brushRef="#br3" timeOffset="2.22057E6">20263 14554 124 0,'0'0'571'15,"0"0"-547"-15,0 0 33 16,0 0-44-16,0 0-13 16,0 0-40-16,-3-8-19 15,3 8 17-15,0 0-81 16,23 4-103-16</inkml:trace>
  <inkml:trace contextRef="#ctx0" brushRef="#br3" timeOffset="2.2208E6">21682 14601 463 0,'0'0'0'15,"0"0"0"-15,0 0 2 16,0 0-2-16,0 0-64 16,-104 0 20-16,68 0-125 15</inkml:trace>
  <inkml:trace contextRef="#ctx0" brushRef="#br3" timeOffset="2.22101E6">20417 15091 588 0,'0'0'0'0,"0"0"-75"16,0 0-226-16,0 0 126 15</inkml:trace>
  <inkml:trace contextRef="#ctx0" brushRef="#br3" timeOffset="2.22171E6">21278 15330 25 0,'0'0'104'0,"0"0"68"16,0 0-69-16,0 0-16 16,0 0-36-16,0 0-20 15,8 0-11-15,-8 0-4 16,0 0 4-16,0 0-6 16,2 0-7-16,-2 0 5 15,0 0-7-15,0 0-3 16,0 0-1-16,0 0 0 15,0 0 0-15,0 0 0 0,0 0 0 16,0 0-1-16,0 0 4 16,0 0-4-16,0 0 4 15,0 0 14-15,0 0-15 16,0 0 3-16,0 0-6 16,0 0 10-16,0 0-17 15,0 0 19-15,0 0-9 16,0 0-3-16,0 0 3 15,0 0-9-15,0 0 6 16,0 0 0-16,0 0 15 16,0 0-15-16,0 0 1 15,0 0 0-15,0 0 6 16,0 0-7-16,0 0 10 0,0 0 1 16,0 0-11-16,0 0-6 15,0 0 6-15,0 0 5 16,0 0-5-16,0 0 1 15,0 0 1-15,0 0-4 16,-4 0 2-16,3 0-14 16,0 0-9-16,-3 0 2 15,4 0-8-15,-3-1 3 16,3-3-17-16,-2-3-68 16,2-6-181-16</inkml:trace>
  <inkml:trace contextRef="#ctx0" brushRef="#br3" timeOffset="2.22473E6">11344 14612 379 0,'0'0'13'0,"0"0"16"16,0 0-9-16,0 0-19 15,0 0 0-15,0 0 28 16,-9-8 5-16,9 8-6 15,0 0 1-15,0-3 1 16,0 3-27-16,0-2-6 16,0 1 3-16,0 1-3 15,0 0 2-15,0 0-2 16,0 0-2-16,0 11-2 16,0 14-6-16,9 13 13 15,0 7 26-15,-5 4-7 16,-4 0 0-16,0-1 6 15,0 0 2-15,0-9-14 0,0-5 9 16,0-10-15-16,0-10-7 16,0-7 5-16,0-5 0 15,0-2-8-15,0 0 6 16,0 0 7-16,0-2 3 16,0-18 15-16,0-14-22 15,0-13-6-15,8-6-17 16,-2 0 4-16,0 8 13 15,-2 5 2-15,3 5-2 16,0 7-8-16,0 2 8 16,1 8-6-16,0 1 2 15,-1 5 4-15,6 0 0 16,3 1-13-16,1 3 12 16,5 0-4-16,5 3 5 0,3-1 0 15,4 3-10-15,3 0 9 16,6 3 0-16,2 0 2 15,4 0 4-15,1 0-5 16,0 0-3-16,-1 0 3 16,-5 1 6-16,-8 1-6 15,-6-2 3-15,-10 2-1 16,-6-2-1-16,-4 1-1 16,-5-1-6-16,-4 0 6 15,-1 0 4-15,0 0-4 16,0 0 2-16,0 0 3 15,0 0-5-15,0 0-2 16,0 3-7-16,0 5 7 0,0 6 0 16,0 11-1-16,0 4 2 15,0 6 1-15,0 2 8 16,0 0-8-16,-3 1 1 16,-8 0-1-16,-2-1-4 15,-3 1 4-15,-5-5-5 16,-3 0-12-16,-3-7 17 15,1-8 15-15,-4-4-15 16,-3-6-11-16,-4-5 1 16,-2-3 10-16,-3 0-7 15,2-13 7-15,1-8 6 16,3-4-6-16,1-2-9 0,5 4-3 16,5 4 9-16,6 5 6 15,3 6 4-15,6 3 0 16,6 2-5-16,3 3-2 15,1 0-4-15,0 0 4 16,0 0-3-16,0 0-7 16,0 0-16-16,0 10-38 15,0 9 28-15,0 1-37 16,7-3-58-16,4-5-124 16</inkml:trace>
  <inkml:trace contextRef="#ctx0" brushRef="#br3" timeOffset="2.22557E6">11130 14347 421 0,'0'0'58'0,"0"0"-19"0,0 0-36 16,0 0-3-16,0 0-19 15,0 0-43-15,0 0-34 16</inkml:trace>
  <inkml:trace contextRef="#ctx0" brushRef="#br3" timeOffset="2.23957E6">2660 14987 281 0,'0'0'110'16,"0"0"-71"-16,0 0 34 15,0 0 18-15,0 0-25 16,0 0-37-16,0 0 15 16,-41 0-9-16,41 0-3 15,0 0-20-15,0 0 9 16,0 0-19-16,2 0 3 15,15 0-2-15,8 0 7 0,11 10-10 16,10-2 1-16,7 2-1 16,4-3 9-16,-1-1-9 15,2-5 0-15,-11-1-2 16,-9 0 15-16,-13 0-17 16,-10 0 15-16,-6 0-9 15,-6 0 5-15,-2 0 0 16,-1 0 5-16,0 0-9 15,0-9 5-15,0-6-8 16,0-3-28-16,-13-3-12 16,1 2 14-16,0 5-4 15,-3-3 14-15,3 8-25 0,-1 3 34 16,5 2-1-16,2 1 14 16,2 1-7-16,4 2 2 15,0 0 21-15,0 0-11 16,0 0-11-16,0-1-1 15,0 1-22-15,7 0 17 16,12 0 2-16,13 11 8 16,8 5 7-16,5-1-11 15,1 2 6-15,-5 0-4 16,-10 2 10-16,-6-1-11 16,-7 3-1-16,-9 1 36 15,-3-1-26-15,-6 1-8 16,0 0 14-16,-9 3-7 0,-13 0 5 15,-5 3-5-15,-3-2 13 16,-1 3-22-16,-2 0 0 16,2 2-21-16,-1-2-72 15,1-8-79-15,3-13-377 16</inkml:trace>
  <inkml:trace contextRef="#ctx0" brushRef="#br3" timeOffset="2.24076E6">367 15583 301 0,'0'0'82'0,"0"0"10"15,0 0-52-15,0 0 33 16,0 0 14-16,0 0 2 16,-7 1 2-16,4-11-62 15,-2-2 12-15,2-5-25 16,3-6-7-16,0-4-9 15,0-4-3-15,6-4-1 16,6 0 3-16,2 2 0 16,2 6-1-16,-4 6 2 0,2 7-8 15,0 6 8 1,0 3-9-16,5 5-2 16,3 0-10-16,-5 13-8 15,1 10 25-15,-6 0 1 0,-6 3 0 16,-2-3-6-16,-4-4 5 15,0-2 1-15,0-6 6 16,0-7 10-16,0-2-8 16,0-2 0-16,0 0-2 15,0 0-3-15,0-14 0 16,6-10-17-16,2-2-6 16,-1 6 16-16,-1 8 7 15,-3 8 7-15,-2 4 0 16,-1 0-7-16,0 0-2 15,3 8-14-15,3 9 14 0,-2 6 2 16,5 2 18-16,2-1-3 16,-1-4-11-16,3-3-4 15,11-3-5 1,4-8-4-16,18-6-48 0,-1-10-92 16,0-23-360-16</inkml:trace>
  <inkml:trace contextRef="#ctx0" brushRef="#br3" timeOffset="2.24129E6">910 15448 378 0,'0'0'161'0,"0"0"-89"16,0 0-51-16,0 0 21 16,0 0 39-16,0 0 15 15,-7-10-75-15,5-2 10 16,1-5-19-16,1-5 11 16,0-6-12-16,0-1-11 15,6-2 0-15,4 1-3 16,-4 2 8-16,3 3-9 0,-3 9 7 15,0 6-3-15,-5 7 0 16,-1 3-1-16,2 0-17 16,1 3-16-16,0 19-1 15,1 6 32-15,1 0 6 16,1-2-1-16,4-8 4 16,-1-8-6-16,-1-7-10 15,8-3 10-15,4 0 11 16,4-25-7-16,6-9-2 15,4-6 3-15,-6-3-9 16,-4 4 4-16,-7 1-5 16,-6 7 2-16,-2 10 3 15,-3 8 3-15,-2 6-3 16,-4 7 7-16,0 0-7 0,0 13-34 16,0 11 31-16,0 12 3 15,-7 2 2-15,1-3 4 16,3-2-2-16,3-1-4 15,0-5-52-15,3-3-64 16,15-12-110-16,0-12-163 16</inkml:trace>
  <inkml:trace contextRef="#ctx0" brushRef="#br3" timeOffset="2.24171E6">1405 15291 685 0,'0'0'76'15,"0"0"-61"-15,0 0-5 0,0 0-10 16,0 0 26-16,0 0-7 16,36-51-19-16,-18 27-1 15,-3 7-1-15,-6 2 1 16,-3 6 1-16,-5 4-9 16,-1 5 19-16,0 0-14 15,0 0 4-15,0 0-15 16,0 0-5-16,0 2 20 15,-1 5 16-15,1-2-16 16,0-2-8-16,0 0-8 16,3-3 16-16,16 0 0 15,10-11-8-15,2-13 2 0,4-5-24 16,-5 3-10 0,-7 2 23-16,-7 9 8 0,-8 8 16 15,-4 2-7-15,-2 5 0 16,2 0 2-16,1 5-5 15,4 14 6-15,4 5 10 16,3 3-13-16,7 2 4 16,7-5 3-16,11 0-7 15,10-4-30-15,6-9-58 16,-5-10-249-16</inkml:trace>
  <inkml:trace contextRef="#ctx0" brushRef="#br3" timeOffset="2.24241E6">864 16198 506 0,'0'0'110'15,"0"0"-49"-15,0 0-48 16,0 0-13-16,0 0-6 16,0 0 6-16,30 18 17 15,12-7 23-15,11-3-13 16,8-8 11-16,7 0-18 15,-2-8 4-15,-5-10-20 0,-2-1 1 16,-14-1-4-16,-14-2 7 16,-13-2-4-16,-15 1-4 15,-3-3-12-15,-15-3-9 16,-19 3-6-16,-8 6-67 16,-7 6 25-16,5 6 69 15,10 5 14-15,13 3-13 16,8 0 19-16,8 0-12 15,5 0-16-15,0 0-48 16,15 6 37-16,18-1 19 16,12-2 35-16,10 1-17 15,-1-2 0-15,-11 5 3 0,-12-2-15 16,-16 3-2-16,-6 2 3 16,-9 5-13-16,0 7 8 15,-12 12-2-15,-16 10 0 16,-17 6-17-16,-6 0-80 15,-4-11-190-15</inkml:trace>
  <inkml:trace contextRef="#ctx0" brushRef="#br3" timeOffset="2.24308E6">41 16819 448 0,'0'0'175'16,"0"0"-95"-16,0 0-31 0,0 0-23 15,0 0 57 1,0 0-8-16,0 4-13 0,0-4-16 16,0 0-18-16,0-17-10 15,0-8-18-15,0-15-10 16,7-8 4-16,8-8-10 15,-2-7-1-15,-2 0-12 16,3 4-5-16,-1 11 26 16,-3 19-4-16,-4 15 7 15,-3 9 2-15,0 5 0 16,6 0-11-16,1 7 10 16,5 12 3-16,0 4-6 15,1 5 7-15,1 1 12 16,-8-2-4-16,3-5 1 15,-3-5 4-15,-3-3-13 0,1-4-2 16,-2-5 2-16,-2-1 0 16,-1-4 2-16,3 0 2 15,4 0-2-15,6-13 15 16,3-15-8-16,6-15-2 16,1-5-7-16,-7-1-5 15,1 2 3-15,-2 11 2 16,-1 8-9-16,-4 8 1 15,-3 8-11-15,-3 8-25 16,0 4-44-16,0 0 0 16,3 4 14-16,1 13 37 15,-3 9-5-15,3 6-77 0,3-3-110 16,-4-4-9-16</inkml:trace>
  <inkml:trace contextRef="#ctx0" brushRef="#br3" timeOffset="2.24386E6">758 16692 641 0,'0'0'17'0,"0"0"-2"15,0 0-15-15,0 0 17 16,0 0 80-16,0 0-32 16,0-31-60-16,4 6-5 0,7-4 0 15,-2-7 9 1,6-3-4-16,-3-2 5 0,-3 0-10 16,-3 5 2-16,-2 9-4 15,-1 12 5-15,-3 6 5 16,0 9-8-16,0 0-29 15,0 3-17-15,0 16-6 16,0 4 52-16,0 2 15 16,0-5-12-16,0-6-3 15,9-7-2-15,-1-5-1 16,5-2 1-16,2 0 2 16,13-21 10-16,4-9 0 15,-1-7 2-15,-1-2-1 16,-3 1 0-16,-8 6-14 15,-8 9 7-15,0 8-2 0,-5 11 17 16,-4 4-18-16,-1 0-1 16,2 13-17-16,3 14 11 15,0 8 3-15,6 2 3 16,1-3 7-16,4-8-7 16,4-7-3-16,9-11 3 15,7-8-3-15,9 0 2 16,9-25-31-16,5-6-27 15,0-4-55-15,-14 3-36 16,-9 12 16-16,-17 10 94 16,-9 10 40-16,-5 0 6 15,-4 11 8-15,1 12 46 0,3 9-34 16,6 1-11-16,4-4-15 16,10-7-48-16,8-10-160 15</inkml:trace>
  <inkml:trace contextRef="#ctx0" brushRef="#br3" timeOffset="2.24455E6">964 17536 472 0,'0'0'33'0,"0"0"-22"15,101 0 87-15,-45-5-41 16,7-7-18-16,8-4 23 16,-1 1-39-16,-1 0 1 15,-13 1-19-15,-13 4-5 16,-16-2 1-16,-13 5-2 16,-10 0-19-16,-4-2 19 15,-12 1-33-15,-21 1-26 0,-16 2 14 16,-9 5 8-1,6-3 38-15,7 3 6 0,17 0 12 16,17-2 20-16,6 2-10 16,5 0-20-16,10-2-8 15,21-1 6-15,17 2 7 16,13-5 28-16,3 3-21 16,-7 3-10-16,-8 0-9 15,-15 0 4-15,-13 12-3 16,-7 1-2-16,-14 4-3 15,0 7-3-15,-29 9 6 16,-11 9-6-16,-14 2-23 16,-5 1-46-16,-4-4-39 15,2-9-157-15</inkml:trace>
  <inkml:trace contextRef="#ctx0" brushRef="#br3" timeOffset="2.24517E6">94 17984 639 0,'0'0'122'15,"0"0"-89"-15,0 0 1 16,0 0 26-16,0 0 0 15,0 0 0-15,0-45-52 16,6 12-6-16,0-1-1 16,-3-6 1-16,-3-2 3 15,0-7-5-15,0-1-2 16,-4-3 2-16,-7 10-2 0,1 12 6 16,7 12-4-16,1 14 0 15,2 5-8-15,0 0-6 16,0 5-26-16,0 23 8 15,5 13 22-15,11 5 10 16,1-2 7-16,-1-8-1 16,5-13-6-16,-8-6 0 15,1-11 4-15,-4-2 4 16,-1-4 3-16,6 0-10 16,-3-26 35-16,10-9 1 15,-2-10-35-15,-5-8 3 16,-5-5-5-16,-7 4-12 0,0 4 4 15,-2 9-32-15,1 13-30 16,4 11 3 0,0 13-65-16,-3 4-86 0</inkml:trace>
  <inkml:trace contextRef="#ctx0" brushRef="#br3" timeOffset="2.24605E6">609 17945 338 0,'0'0'82'16,"0"0"-1"-16,0 0 33 15,0 0 2-15,0 0-2 16,0 0-27-16,9-34-53 16,-4 3-34-16,3-5 0 15,1-5-3-15,0-2 3 16,0-1-15-16,0 7 2 0,-3 9 2 15,1 13 9-15,-2 8-3 16,-5 6-7-16,3 1-23 16,0 0-4-16,-1 6 10 15,5 11 27-15,-4 2-5 16,4-1 7-16,-4-5 11 16,2-6-3-16,-1-4-7 15,-3-3-1-15,3 0 5 16,3 0 11-16,8-13 1 15,7-14 11-15,4-8-27 16,-5 3 10-16,-5 9-11 16,-5 10 5-16,-7 10-4 15,-1 3-1-15,1 3 0 16,4 16-32-16,1 10 32 0,1 6 5 16,-2 1-2-16,-1 0 1 15,2-10 0-15,0-4-8 16,-1-10-39-16,5-5-10 15,3-7 6-15,1-7 7 16,5-13-16-16,-4-3-35 16,-6-2-28-16,-4 8 119 15,-7 7 11-15,-1 6 96 16,0 4-19-16,0 0-28 16,3 0-32-16,-3 0-4 15,3 6-13-15,0 5 12 16,4-1-1-16,0-1-16 15,7-5-3-15,1-4 2 0,6 0 3 16,4-8-1-16,5-14-2 16,-2-1-5-16,-3 0-8 15,-8 9-18-15,-9 1 13 16,-5 9 13-16,0 4 0 16,-3 0-5-16,0 2-6 15,2 13 11-15,8 6 16 16,-1 1-4-16,8 0-12 15,13-3-6-15,14-8 5 16,21-7-18-16,20-4-66 16,12-3-163-16</inkml:trace>
  <inkml:trace contextRef="#ctx0" brushRef="#br3" timeOffset="2.24941E6">1606 17987 281 0,'0'0'0'0,"0"0"-128"16</inkml:trace>
  <inkml:trace contextRef="#ctx0" brushRef="#br3" timeOffset="2.25047E6">1863 15416 111 0,'0'0'0'0,"0"0"-102"15</inkml:trace>
  <inkml:trace contextRef="#ctx0" brushRef="#br3" timeOffset="2.25163E6">2151 15266 245 0,'0'0'0'0,"0"0"-2"0,0 0-84 15,0 0 7 1,0 0 76-16,0 0 3 0,-1-21 39 16,1 21-8-16,0 0-10 15,0 0-21-15,-3 0 1 16,1 0 21-16,-1 0 22 15,0 0-6-15,-1 3 16 16,1 1-41-16,-2 2 13 16,1-1 20-16,1 1-7 15,0 4-7-15,0 2-15 16,-2 2-4-16,2 4-11 16,-1 3 20-16,1 1-18 0,-3 4 15 15,3-2 10 1,0 1-28-16,-3-2 11 0,3 0-8 15,0 5 9-15,-3-1 2 16,0 0-8-16,1 0 0 16,3 0-7-16,0-2 11 15,1-2-11-15,1 1 0 16,0 0 0-16,0 1 1 16,0 1-1-16,0 3 7 15,0-1 7-15,0 0-13 16,0-2 9-16,0 1 0 15,0-1-8-15,0-1 6 16,0 2-4-16,0-3-1 16,0 0-1-16,0 0 1 15,0 3 2-15,0 0-1 0,0 2-4 16,0 2 2-16,1 1-2 16,1 1-2-16,0-1 2 15,2-1 5-15,-3 2-5 16,-1-1 12-16,3 0-18 15,-3 0 11-15,1-2-5 16,1 0 6-16,1-2-6 16,0 0 1-16,0 0 2 15,3-1-2-15,-3 2-1 16,3-2-5-16,0 2 5 16,-2 2 5-16,1-3-2 15,-1 2-1-15,-1-2-2 0,2 2 0 16,2-4 4-16,-2 2-8 15,-1-2 10-15,1 3-6 16,-1-6 0-16,1 0 0 16,-1-1-2-16,0-7 2 15,-1 3 6-15,-1-4-6 16,-2 0 0-16,3 3 0 16,-3 0 0-16,0 2 2 15,0 0 7-15,3-1-1 16,-3 6-4-16,3 4 0 15,-3-2-4-15,5-3 4 16,-4-1 4-16,1-6-8 16,-1-2 0-16,1-2 0 0,-1 1-2 15,-1-1 6-15,0 3-5 16,0-3 5-16,0-2 1 16,0-1-3-16,2-2 1 15,-2 3-3-15,2-3 3 16,-2 3-2-16,0-2 5 15,1 3-5-15,-1-2-2 16,0 2-6-16,0 3 6 16,0 1 2-16,0-1 4 15,-5-3-5-15,1-3-2 16,1-3-15-16,1-5-14 16,-1 0-29-16,0 0-5 0,-3-7-18 15,-6-16-213 1</inkml:trace>
  <inkml:trace contextRef="#ctx0" brushRef="#br3" timeOffset="2.25198E6">2042 17304 44 0,'0'0'432'0,"0"0"-396"16,0 0 22-16,0 0-29 15,0 0-15-15,0 0 4 16,-14-16-14-16,14 16-4 16,0 11-7-16,11 9 7 15,1 10 13-15,0 4-6 0,0 0 14 16,0 1 7-16,0 1-22 16,-2-4 1-16,1-3 29 15,1-3-30-15,-3-7-1 16,-2-7-5-16,-1-6-7 15,-1-4 7-15,2-2 8 16,2 0-4-16,10-13 22 16,5-18-3-16,9-10-13 15,-4-2-4-15,-4-6-6 16,-4-1-21-16,-4-1-5 16,-3-5-32-16,2 0-57 15,-10 8-128-15</inkml:trace>
  <inkml:trace contextRef="#ctx0" brushRef="#br3" timeOffset="2.25294E6">331 15836 413 0,'0'0'75'0,"0"0"-18"15,0 0-57-15,0 0-29 16,0 0 29-16,0 0 12 16,11 0-6-16,14-3 4 15,14-3-9-15,4-2 20 16,5 2-12-16,-3-3 5 16,-4 2-13-16,-3-2 13 15,-4 1-11-15,-1-2 5 16,-3 1-8-16,-8-1 7 15,-1 0-7-15,-9 5 0 16,-6 3-5-16,-3 0-46 16,-3 2-87-16,0 0-123 0</inkml:trace>
  <inkml:trace contextRef="#ctx0" brushRef="#br3" timeOffset="2.25351E6">312 17002 84 0,'0'0'161'15,"0"0"-29"-15,0 0-53 16,0 0-13-16,0 0-11 15,0 0 7-15,6 0-35 16,13-8 0-16,4-2-10 16,8-1 13-16,5-1-25 15,1 1 0-15,1 0 2 16,0-1-6-16,-2 2 1 16,-3 0-2-16,-6 1 0 15,-5 3-5-15,-4 2-29 16,-6 4-28-16,-7 0-50 15,-1 0-76-15,-4 0-171 0</inkml:trace>
  <inkml:trace contextRef="#ctx0" brushRef="#br3" timeOffset="2.25387E6">346 17590 513 0,'0'0'91'0,"0"0"-71"16,0 0-20-16,0 0-4 16,0 0 4-16,0 0 5 15,9 8-1-15,15-4 8 16,9 1 5-16,13-3-9 16,8-2-2-16,14 0-6 15,10 0-44-15,10-3-75 16,3-1-331-16</inkml:trace>
  <inkml:trace contextRef="#ctx0" brushRef="#br3" timeOffset="2.25732E6">2348 16540 85 0,'0'0'122'16,"0"0"-46"-16,0 0-21 15,0 0-9-15,0 0 46 0,0 0-12 16,0 0-18-16,2 0 2 16,-2 0-10-16,0 0-7 15,0 0-28-15,0 0-8 16,0 0-5-16,0 0-4 15,4-12 8-15,4-10-5 16,3-10-5-16,0-1-5 16,-4-4 5-16,-2 0 0 15,2-1 2-15,-4 0-2 16,-1 1 0-16,-1 1 0 16,0 3 0-16,3 8 4 15,-1 6-2-15,-2 11-2 16,-1 6 1-16,0 2-11 0,0 0 16 15,0 0-13-15,0 0-3 16,0 0-13-16,0 3-37 16,0 11 36-16,0 3-10 15,0 5-31-15,0-5-156 16</inkml:trace>
  <inkml:trace contextRef="#ctx0" brushRef="#br3" timeOffset="2.25795E6">3577 16524 409 0,'0'0'51'16,"0"0"-3"-16,0 0 14 15,0 0 12-15,0 0-21 16,0 0 5-16,-25-4 4 16,25 4-39-16,0 0-20 15,19 0-3-15,8 0 9 0,15 0-8 16,10 0 8-16,11 0 12 16,5 0-21-16,7-5 0 15,-5-2 8-15,-2-3 0 16,-6-1-6-16,-7 0 2 15,-6 2-3-15,-7 1 0 16,-9-1 0-16,-3 2-1 16,-8 2 0-16,-10 0-11 15,-2 3-32-15,-10 2-44 16,0 0-38-16,-19 0-117 16</inkml:trace>
  <inkml:trace contextRef="#ctx0" brushRef="#br3" timeOffset="2.2583E6">3623 16606 655 0,'0'0'0'16,"0"0"-76"-16,0 0 26 15,0 0 50-15,0 0 44 16,0 0 34-16,102 0-18 15,-59 0-38-15,3-5-9 16,3-1 1-16,-1-3-6 16,1 2 1-16,-2-2-6 0,-3 0 6 15,-5-1-9 1,-3 1 3-16,-6 1-1 0,-6 1-2 16,-8 3 3-1,-7 1-4-15,-7 3 1 0,-2 0-21 16,0 0-7-16,0 0-20 15,-5 0-23-15,-11 0-4 16,-1 5-39-16,-2 4 8 16,4-1-15-16,2-2-10 15</inkml:trace>
  <inkml:trace contextRef="#ctx0" brushRef="#br3" timeOffset="2.25949E6">2673 17009 539 0,'0'0'102'15,"0"0"-57"-15,0 0-28 16,0 0 41-16,0 0 32 16,0 0-16-16,0 2-14 0,0-2 0 15,0-10-21 1,0-8-23-16,0-7-16 0,0-6-5 15,3-2-1-15,2 5 1 16,4 4-7-16,-2 9 7 16,-2 8 4-16,-3 5-4 15,0 2-4-15,-2 0-8 16,3 0-15-16,3 6 11 16,3 11 17-16,1 3-7 15,-3 2 11-15,0 0 2 16,-4-5-2-16,0-3 8 15,-3-6-7-15,1-2 0 16,-1-5 0-16,0-1-1 16,0 0 5-16,0 0-3 15,2 0 3-15,-1 0-2 0,5-12-3 16,3-8-6-16,2-1-26 16,0 6 22-16,-5 9 9 15,0 3-3-15,-2 3 2 16,3 0-6-16,6 0 7 15,-3 9 1-15,5 10 12 16,-2 6-1-16,-3-4 1 16,2-1-4-16,-5-1-1 15,1-8-1-15,-3-2-6 16,3 0 0-16,-2-5-40 16,5-4-35-16,2 0-82 15,5-23-111-15</inkml:trace>
  <inkml:trace contextRef="#ctx0" brushRef="#br3" timeOffset="2.25986E6">3185 16808 563 0,'0'0'201'0,"0"0"-184"15,0 0-13-15,0 0-4 16,0 0 1-16,0 0-1 15,-30 63 5-15,24-39-10 16,0-2 12-16,0 0-7 16,2-7 1-16,2-5-1 0,-2-4-23 15,2-6-27 1,1 0-8-16,-2 0 22 0,1-7-16 16,-1-12-170-16,-1-1 135 15,4 4 87-15,0 5 29 16,0 6 31-16,0 4-33 15,0 1 32-15,0 0 15 16,0 0-7-16,7 0-15 16,5 0 14-16,3 4-5 15,6 4-10-15,1 1-30 16,5-2-15-16,0 1-6 16,0-5-13-16,-2 0-64 0,-3 0-44 15,-6-3-150 1</inkml:trace>
  <inkml:trace contextRef="#ctx0" brushRef="#br3" timeOffset="2.26096E6">3456 16956 679 0,'0'0'77'0,"0"0"-49"16,0 0 1-16,0 0 9 0,0 0 2 15,0 0-15 1,17-51-25-16,-6 27 9 16,4 1-9-16,-4 2 0 15,2 2 3-15,-5 0-2 0,-5 5 9 16,1 6-10-16,-2 5-2 16,-2 3-2-16,0 0 2 15,0 0-11-15,0 0-5 16,0 9-18-16,0 7 34 15,-3 0 4-15,0-3 0 16,3-4-2-16,0-4-9 16,0 0 9-16,4-3 4 15,7-2-4-15,4 0 19 16,6 0-2-16,1-12-3 16,0-2-9-16,-4-1 0 15,-6 6 3-15,-4 4-8 0,-5 5 0 16,-3 0-16-1,0 0 16-15,0 0 0 0,0 0-13 16,0 0 4-16,0 14 9 16,0 2 0-16,0 1 0 15,0-3 0-15,0-3-3 16,0 0 3-16,8-5-5 16,3-3 11-16,8-3-3 15,1 0 3-15,2 0-5 16,2-8-1-16,-9-4-2 15,-2 3 2-15,-7-1 0 16,-6 1-15-16,0 4 7 16,-9-1-11-16,-12 4-18 0,-2 2-8 15,-1 0 37 1,1 2 8-16,4 7-1 0,1-1 5 16,8 0 5-16,4-6-9 15,1 1 1-15,5-3 0 16,0 0-1-16,0 0 0 15,0 0 0-15,11 0 4 16,11-2-4-16,9-6 9 16,4-6-8-16,1 0 14 15,1 0-11-15,-4 0 1 16,-3 0-3-16,-4 3 15 16,-11 5-15-16,-7 1-1 15,-5 3 3-15,-3 2 1 16,0 0-10-16,0 0 10 0,0 0-13 15,-11 13 10-15,-1 2-2 16,2 2 0-16,2-4 1 16,4-2-5-16,4-1 4 15,0-4-12-15,0-2 12 16,4-1 4-16,8-3-2 16,3 0 2-16,0 0-3 15,-2-4 0-15,-2-5 8 16,-5 0-7-16,-3 2 7 15,-3 4-7-15,0 3-2 16,0 0-1-16,0 0-2 0,-9 20-17 16,-13 11 20-1,-4 5 1-15,5 5 0 0,5-9 2 16,7-3-6-16,4-7 6 16,2-6-3-16,3-8 3 15,0-6-3-15,0-2 0 16,6 0 11-16,18-11-7 15,9-12 9-15,4-6-13 16,-1 0-3-16,-4 0-20 16,-4 3-31-16,0 6-31 15,-4 1-35-15,-4 2-226 16</inkml:trace>
  <inkml:trace contextRef="#ctx0" brushRef="#br3" timeOffset="2.2612E6">4260 16598 603 0,'0'0'11'0,"0"0"-11"15,0 0 0-15,0 0 7 16,0 0 29-16,100 70 4 15,-79-45 9-15,-7 3-32 16,-4 4-7-16,-10 6 0 16,0 4-9-16,-21 4-1 0,-15 2-16 15,-11 3-46 1,-13-1-30-16,-12-2-192 0</inkml:trace>
  <inkml:trace contextRef="#ctx0" brushRef="#br3" timeOffset="2.26185E6">4242 16953 580 0,'0'0'1'0,"0"0"11"15,0 0 20-15,0 0 9 16,0 0 5-16,0 0-13 16,-21-45-22-16,26 20-5 15,10 0-4-15,4 3 3 16,1 2-5-16,-4 9 2 16,0 2-9-16,-5 7 7 15,-2-1 0-15,0 3 1 0,4 0 7 16,-4 0-3-16,1 11 3 15,-2 5 8-15,1 1-6 16,-3 0-9-16,0-5-1 16,0-1 7-16,0-3-7 15,4-5-36-15,4-3-41 16,5 0-19-16,-1-20-181 16</inkml:trace>
  <inkml:trace contextRef="#ctx0" brushRef="#br3" timeOffset="2.26204E6">4581 16656 153 0,'0'0'505'0,"0"0"-504"0,0 0-1 16,0 0 0-16,0 0 12 16,93 26 12-16,-73-9-5 15,3 3 8-15,-3 8-16 16,-6 4-7-16,-8 2-2 15,-6 7-2-15,-12 3-25 16,-28 6-42-16,-13 0-116 16</inkml:trace>
  <inkml:trace contextRef="#ctx0" brushRef="#br3" timeOffset="2.26251E6">2385 16743 548 0,'0'0'39'0,"0"0"-38"16,-13 90 4-16,13-37 37 15,0 8 4-15,12 6 4 16,13 8-19-16,11-1-14 16,10 1 4-16,13-5-21 15,12-11 6-15,10-7-6 16,21-9-28-16,19-3-31 15,14-8-105-15</inkml:trace>
  <inkml:trace contextRef="#ctx0" brushRef="#br3" timeOffset="2.36047E6">7851 14628 5 0,'0'0'31'0,"0"0"-3"16,0 0-4-16,0 0-11 0,0 0-13 16,0 0-33-16</inkml:trace>
  <inkml:trace contextRef="#ctx0" brushRef="#br3" timeOffset="2.3625E6">8634 14956 389 0,'0'0'18'0,"0"0"7"15,0 0-25-15,0 0 17 16,0 0-7-16,0 0 10 16,-11-52 17-16,11 50-2 15,0 1-21-15,6 1-14 16,5 0 0-16,5 0 0 15,0 0-2-15,2 0 15 16,-4 10-12-16,2 0-1 16,-7 2-4-16,-1 7 1 15,-5 1 5-15,-3 3-11 0,0 2 9 16,-3 4 0-16,-13-2 3 16,2-6 3-16,3-6-4 15,5-6 5-15,5-5 0 16,1-3-7-16,0-1-2 15,0 3 2-15,0-3 8 16,0 5 4-16,0 1-2 16,12 2 9-16,7 2 2 15,2-2 0-15,2 1-10 16,2-4-11-16,0 2-1 16,0 0-1-16,-1 3-28 15,-3 7-40-15,-12 2-139 0</inkml:trace>
  <inkml:trace contextRef="#ctx0" brushRef="#br3" timeOffset="2.36366E6">8550 16370 321 0,'0'0'39'0,"0"0"30"16,0 0-37-16,0 0-4 15,0 0-10-15,0 0-3 16,-6-35 2-16,11 30-14 16,4 2-3-16,-3-2 4 15,2 2 2-15,0 1-12 16,-2 2 12-16,1 0-12 16,-2 0 6-16,-1 2 0 15,-2 6 0-15,1 6 1 16,-2 0 3-16,-1 1-1 15,0 2-3-15,0-2 0 16,-1-1 2-16,-5-2 3 16,1-4-3-16,2-5-2 15,3-1 0-15,0-2 4 16,0 0 3-16,0 0-12 0,0 0 9 16,0 2-4-16,3 0 28 15,15 2-4-15,8 2 23 16,0-2-12-16,2-1-15 15,-1 0-16-15,0 1 11 16,-3 0-12-16,-1-1-3 16,-4 0 6-16,-5-1-3 15,-8 1-3-15,-6 2-3 16,0 3-14-16,0 6-33 16,-17 9 27-16,-10 5 18 0,-1 5-19 15,0-1-9 1,4 3-17-16,7 2-53 15,1-5-112-15</inkml:trace>
  <inkml:trace contextRef="#ctx0" brushRef="#br3" timeOffset="2.3687E6">11077 16768 150 0,'0'0'5'0,"0"0"-4"15,0 0-1-15,0 0-11 16,0 0 11-16,0 0 29 16,0 0 0-16,-27-2 1 15,27 2-30-15,0 0-8 0,0 0-45 16,0 0-56-16</inkml:trace>
  <inkml:trace contextRef="#ctx0" brushRef="#br3" timeOffset="2.36918E6">11077 16768 276 0,'-14'-2'33'15,"14"-6"17"1,0-1 14-16,8 3-34 0,10-4-25 15,0 4-1-15,4 0-4 16,-1 4 8-16,-5-1-8 16,-1 3-5-16,-4 0 5 15,-5 11-7-15,-3 6-4 16,-3 4 11-16,0 5 1 16,-15 5 1-16,-9-1 6 15,-1-3-8-15,2-4 0 16,3-8 23-16,10-5-17 15,1-6 1-15,7-2-6 16,1-2 12-16,0 1 4 16,1-1-1-16,0 0-10 15,0 0 14-15,0 0-17 0,0 0 13 16,0 0-12-16,0 0-4 16,0 3 0-16,9 4-4 15,5-1 8-15,0 5-4 16,-1-4 0-16,0 2-1 15,-6 1 1-15,2-5-2 16,-2 1 4-16,-1 0-4 16,0-3-15-16,-1 2-58 15,-1-5-90-15</inkml:trace>
  <inkml:trace contextRef="#ctx0" brushRef="#br3" timeOffset="2.37001E6">11374 16405 85 0,'0'0'63'0,"0"0"-26"16,0 0-25-16,0 0 11 0,0 0 1 15,0 0 27 1,-6-3-20-16,6 3-20 0,0 0-3 15,0 0-1-15,0 0 3 16,0 0 20-16,-3 0-15 16,3 0-7-16,-4 0-6 15,-2 0 0-15,1 0 3 16,-3 6-1-16,1 0 1 16,1 1 15-16,-6 5-6 15,0 4 6-15,-3 5-1 16,3 2 2-16,1 2-4 15,1 1 5-15,4-2-5 16,3-5-13-16,3-2 1 16,0-3 2-16,0-3-7 15,9-4 8-15,5-3-2 0,2-3-6 16,3-1 1-16,5 0 7 16,-3-1-6-16,2-8-1 15,-3 1 5-15,-9 0-12 16,1 1 12-16,-9 0-7 15,-3 1 6-15,0 2-10 16,0 0-11-16,0 0 12 16,-6 2 1-16,-5 2-27 15,2 0 30-15,0 0-9 16,-2 0 9-16,2 0-2 16,1 3 2-16,-2 6-20 15,2 4-47-15,-1 2-21 16,-1 0-18-16,2-3-125 0</inkml:trace>
  <inkml:trace contextRef="#ctx0" brushRef="#br3" timeOffset="2.38745E6">703 8500 39 0,'0'0'15'16,"0"0"0"-16,0 0-3 16,0 0 23-16,0 0 50 15,0 0-7-15,0 0-10 0,-21-23-27 16,21 14 13-1,0-1-10-15,0-3 12 0,0 0-26 16,9-2 14-16,3-2-23 16,0 0-8-16,4 2 7 15,-4 5-20-15,6 5 12 16,-6 4-7-16,3 1-5 16,0 4 7-16,-3 15 11 15,-5 6-18-15,-1 6 6 16,-6 5-3-16,0 4 3 15,0 4 7-15,-13-3-4 16,-4-7-9-16,1-9 1 16,4-8 2-16,4-7 7 15,1-5-8-15,5-2-4 0,1-3 7 16,1 0-4 0,0 0-1-16,0 0-5 0,0 0 5 15,0 0 1-15,0 0 2 16,0 0-6-16,0 0 0 15,0 4-10-15,3 7 11 16,10 3 2-16,4 4 2 16,5 2-2-16,-1-1 1 15,3-2 16-15,-3-1-15 16,0-3 2-16,-2-3 1 16,-4-5-5-16,-3-2-5 15,0-1-7-15,-3-2 3 16,0 0-63-16,1-7-76 0,-7-19-165 15</inkml:trace>
  <inkml:trace contextRef="#ctx0" brushRef="#br3" timeOffset="2.38883E6">1212 8651 414 0,'0'0'86'0,"0"0"-51"16,0 0 24-16,0 0 14 15,0 0-13-15,0 0-4 0,-30-36-21 16,22 13-5-16,5-5-18 15,0-3 5-15,3-3-14 16,0 0-1-16,0 1-2 16,0 4-5-16,3 4 2 15,6 5 3-15,0 9-2 16,-3 3-7-16,-3 5 7 16,3 3-6-16,0 0 0 15,3 5 3-15,0 12 1 16,0 7 8-16,-3 2-2 15,4-1 7-15,-8 0 1 16,1-6-9-16,0-7-1 0,-2-4-1 16,1-5 1-1,-1-3-1-15,1 0 3 0,4 0 7 16,7-6-8-16,9-18-1 16,4-7 0-16,1 0 0 15,-12 12 0-15,-2 11 9 16,-4 8-11-16,-1 0 2 15,5 0-10-15,0 5 9 16,4 7 1-16,-3 1 0 16,-3 0-2-16,1-1 0 15,-2-3-38-15,-2-3-37 16,1-6-43-16,-6 0-117 16</inkml:trace>
  <inkml:trace contextRef="#ctx0" brushRef="#br3" timeOffset="2.38913E6">1476 8063 665 0,'0'0'24'0,"0"0"-16"16,100-2-8-16,-51 8-1 15,0 9 1-15,-3 4 13 16,0 4 9-16,-1 4-4 15,-2 8 1-15,-7 5-1 0,-6 8-16 16,-12-2 18 0,-6 2-20-16,-12 1 3 0,0 4-9 15,-22 1 6-15,-16 1-18 16,-11 1-16-16,-9-3-4 16,-5-5-36-16,2-4-38 15,0-9-84-15</inkml:trace>
  <inkml:trace contextRef="#ctx0" brushRef="#br3" timeOffset="2.38961E6">549 8158 459 0,'0'0'61'15,"0"0"7"-15,0 0-35 0,0 0-8 16,0 0 6-16,0 0-27 16,-4-7-4-16,-2 24 0 15,-6 8 8-15,-3 8 19 16,3 10-5-16,6 9-2 15,1 9-6-15,5 10 11 16,0 10-6-16,11 3-15 16,11 3 2-16,5-5-1 15,9-6-3-15,2-6-4 16,9-5-10-16,1-4-40 16,7-7-37-16,3-12-94 15</inkml:trace>
  <inkml:trace contextRef="#ctx0" brushRef="#br3" timeOffset="2.39678E6">1050 9769 416 0,'0'0'53'0,"0"0"-16"16,0 0 15-16,0 0-16 15,0 0 6-15,0 0-29 16,0 0 18-16,-34-37 7 16,34 29-27-16,3 0-11 15,13 2-10-15,1 0 8 16,2 3 2-16,-2 3-6 15,-1 0-5-15,1 0 11 16,-3 13-18-16,-3 4 3 16,-5 4 5-16,-3 6-4 15,-3 4 12-15,-3 3-11 16,-15 3 17-16,-3-3-9 16,0-7-2-16,6-8 7 15,8-8 16-15,-2-5-14 0,9-3-1 16,0-3-1-1,0 0 0-15,0 0-2 0,0 0-1 16,0 1 0-16,0 3 1 16,4 4 2-16,10 4 1 15,2 1 13-15,2-1-14 16,1 2 0-16,1-2 0 16,-1-4 2-16,-1-1-4 15,0-4 2-15,-2-2-3 16,-2-1-45-16,-1 0-84 15,-2-14-150-15</inkml:trace>
  <inkml:trace contextRef="#ctx0" brushRef="#br3" timeOffset="2.39725E6">1198 9602 430 0,'0'0'72'0,"0"0"-40"0,0 0-21 16,0 0-4 0,0 0 29-16,0 0 4 0,-8-9-25 15,8-6-12-15,0-2 9 16,0 0-8-16,5-2-4 15,7 0 0-15,1 2-6 16,1 2-6-16,-5 5 12 16,3 6-1-16,-5 1 0 15,1 3 1-15,-3 0-3 16,3 0-4-16,-2 3 7 16,3 6 0-16,-4 0 4 15,2 2-4-15,-4-5 0 16,0-2 9-16,-3 0-9 15,3-4 0-15,-2 0 0 0,2 0 0 16,-1 0 0-16,2 0 0 16,1 0-1-16,2 3-6 15,4-1 7-15,-1 2-1 16,2-1 7-16,-3 2-12 16,2 3-13-16,-3-3-5 15,0 2-17-15,-4 0-61 16,-2-1-8-16,1-2-106 15</inkml:trace>
  <inkml:trace contextRef="#ctx0" brushRef="#br3" timeOffset="2.39764E6">1677 9220 406 0,'0'0'77'0,"0"0"-73"15,0 0 0 1,0 0-3-16,86 8 0 0,-59 15 4 16,3 9 8-16,4 9 2 15,-1 7 6-15,-2 6-5 16,-4 6 6-16,-7 5-11 16,-9 11-7-16,-11 9-4 15,0 3-20-15,-20-2 2 16,-16-7-53-16,-13-10-41 15,-11-8-57-15</inkml:trace>
  <inkml:trace contextRef="#ctx0" brushRef="#br3" timeOffset="2.39836E6">649 9509 459 0,'0'0'34'16,"0"0"-15"-16,0 0 11 0,-94 42-28 15,76-8 3 1,3 10 0-16,8 7 1 0,7 5-4 16,12 7-2-16,19 2 10 15,17 5 0-15,13-3-2 16,18 3-8-16,17-4-7 16,9-1-51-16,9-6-95 15,7-12-140-15</inkml:trace>
  <inkml:trace contextRef="#ctx0" brushRef="#br3" timeOffset="2.39877E6">2482 9676 556 0,'0'0'0'0,"0"0"5"0,-32 90 4 16,6-38-2-16,-7 4-1 15,-4-3 45-15,-5 0-42 16,-1-7 13-16,3-7 15 16,2-6-35-16,6-11-4 15,11-7 2-15,3-11-5 16,7-4 5-16,1-7-17 15,1-19-112-15,0-11-234 16</inkml:trace>
  <inkml:trace contextRef="#ctx0" brushRef="#br3" timeOffset="2.39893E6">2078 9958 49 0,'0'0'195'0,"0"0"-137"16,0 0-36-16,0 0 22 0,0 0 50 16,0 0-10-16,76 61-27 15,-44-37-3-15,3 2-25 16,1-3 1-16,3-2-19 15,4-5 3-15,3-2-14 16,8-5-1-16,4-1-36 16,0-4-76-16,-13-4-429 15</inkml:trace>
  <inkml:trace contextRef="#ctx0" brushRef="#br3" timeOffset="2.40068E6">858 9002 589 0,'0'0'26'16,"0"0"33"-16,0 0-36 16,0 0-23-16,0 0 0 15,0 0-4-15,0 0 4 16,103-63 16-16,-54 54-16 16,6-2-2-16,2 3 2 15,5 0 1-15,7 2-1 16,-3 0 0-16,-5 1-28 0,-6 0-21 15,-7 1-37-15,-8-1-75 16,-13-1-130-16</inkml:trace>
  <inkml:trace contextRef="#ctx0" brushRef="#br3" timeOffset="2.40092E6">1122 9102 364 0,'0'0'71'15,"0"0"-25"-15,0 0-45 0,0 0 9 16,79-24 4-16,-25 2 22 16,7 0-11-16,-5-1-20 15,-6 5-4-15,-4 3 9 16,-9 1-10-16,-4 3 9 15,-9 2-9-15,0 5 0 16,-5 1-29-16,-4 3-78 16,-6 0-68-16</inkml:trace>
  <inkml:trace contextRef="#ctx0" brushRef="#br3" timeOffset="2.40542E6">1659 8012 25 0,'0'0'0'0,"0"0"-25"0</inkml:trace>
  <inkml:trace contextRef="#ctx0" brushRef="#br3" timeOffset="2.40627E6">1429 8153 459 0,'0'0'124'0,"0"0"-61"16,0 0-23-16,0 0-17 15,0 0-21-15,0 0 4 16,-9 0-6-16,9 0 9 0,0 0-2 15,0 0 9-15,0 0 6 16,0-2 8-16,0-6-11 16,5-4-6-16,10-9-3 15,5-5-9-15,3-2-1 16,2 1 0-16,1 1 6 16,-4 1-4-16,-2 4-4 15,-1 3-4-15,-8 4-8 16,-3 8-2-16,-5 2 10 15,-3 4 3-15,0 0-4 16,0 0-2-16,0 0-12 16,0 0-58-16,-12 0 4 0,-6 0-25 15,-4 0-29 1,-2 5 58-16,-1 0-12 0,-2 1 32 16,0-5 21-16,3-1 44 15,2 0-14-15,8 0 135 16,1 0-58-16,4-1 8 15,5-5-40-15,4 6 25 16,0 0-28-16,0 0-15 16,0 0 3-16,0-5-17 15,7-4-9-15,15-7-1 16,8-9-3-16,9-1 1 16,0-1 5-16,4 0-2 15,-3 3-3-15,-2 10-1 16,-7 2 3-16,-6 7-3 15,-8 5 5-15,-2 0-5 0,-4 2-19 16,-5 13 19-16,-4 7-21 16,-2 6 21-16,0 3 0 15,0 3 35-15,0-4-28 16,0 1 6-16,0-5-7 16,0 1-6-16,0-2 0 15,0 0-43-15,1-6-27 16,7-5-101-16,-2-11-158 15</inkml:trace>
  <inkml:trace contextRef="#ctx0" brushRef="#br3" timeOffset="2.40772E6">2056 7522 508 0,'0'0'33'0,"0"0"-32"15,0 0 12-15,-99 68-13 0,77-45 0 16,10-5 31-16,6-4-31 16,6-2-3-16,0-1-10 15,11 0 1-15,15 1 12 16,7 0 4-16,3 0 1 16,-1 0 1-16,-3 5-6 15,-5 3 9-15,-9 6-9 16,-9 3 0-16,-9 5 1 15,0 2 20-15,-9 0-5 16,-9-3 13-16,3-8-11 16,3-9 9-16,8-9-13 15,4-7-14-15,0 0-16 0,0 0 3 16,1-7 13 0,17-18 9-16,4-7-9 0,5-7 7 15,-3 4-6-15,-5 7 4 16,-5 5 3-16,1 3-7 15,-3 2-2-15,-2 0-1 16,-4 3 2-16,-1 4 2 16,-1 3 0-16,-4 3 3 15,3 3-5-15,-3 2 13 16,0 0-6-16,0 0-7 16,0 0-5-16,0 0-7 15,0 0 4-15,0 7 8 16,-3 8 11-16,-1 7-3 0,4 2-8 15,0-1 0-15,0-3 0 16,0-5-6-16,13-8 0 16,-3 0-2-16,4-7 8 15,-1 0 7-15,7-2 0 16,-1-15 7-16,1-7-3 16,-3-3-10-16,-2-3 6 15,-5 2-6-15,0 3 13 16,-6 7-6-16,-1 7-12 15,0 4 8-15,-3 7-3 16,0 0-1-16,0 0-19 16,0 0-9-16,0 0 23 15,0 0-7-15,0 0 3 0,0 0-2 16,0 0-14-16,0 0 25 16,0 0 1-16,0 0 0 15,0 0 0-15,0 0 5 16,0 0 0-16,0 0-6 15,0 0 1-15,0 0 11 16,0 0-8-16,0 0 7 16,0 0-11-16,0 0-3 15,0 0 3-15,0 0-2 16,0 0 8-16,0 0 4 16,0 0 2-16,0 0 15 15,0-3 9-15,-7-1-32 16,-1 0 12-16,2-2 5 0,0 4-16 15,3 1 17-15,-1 1-14 16,4 0-5-16,0-2-2 16,0 2-2-16,0 0-1 15,4 0-17-15,11-3 14 16,9 2 5-16,4-4-2 16,2 0 2-16,-3 5-4 15,-9 0 4-15,-3 0 0 16,-8 0-1-16,-1 0 1 15,-3 8-10-15,0 10 10 16,-3 6-19-16,0 9 19 16,0 1 1-16,-6-1 1 15,2-4 14-15,1-7-16 16,3-8 0-16,0-4-6 0,0-7 3 16,0-2-5-16,0-1 8 15,0 0-3-15,13-6 3 16,10-16 0-16,2-7-23 15,0 1 18-15,-5 3-5 16,-4 6 10-16,-4 2 0 16,-2 5 0-16,-2 2 0 15,-2 0-1-15,0 3 1 16,-3-1 0-16,-1 2 1 16,2 2 1-16,-4 0 3 15,1 4-5-15,-1 0 0 16,2 0 0-16,0 0-9 0,3 11 8 15,4 9-6-15,3 7 7 16,2-1 9-16,5-3-9 16,-1-4 0-16,9-6-6 15,4-6 13-15,9-7-7 16,8 0 0-16,6-20-65 16,-8-11-225-16</inkml:trace>
  <inkml:trace contextRef="#ctx0" brushRef="#br3" timeOffset="2.40847E6">3240 7579 161 0,'0'0'144'15,"0"0"-97"-15,0 0-37 16,0 0 57-16,-55 83-36 16,52-64 20-16,0-2-27 15,3-4-18-15,0-3 0 16,6-2-6-16,10-5 4 16,-1-3-4-16,2 0 1 15,2-4-1-15,-6-11 0 0,-5-5-8 16,-1 1-4-16,-7-1 11 15,0 2-14-15,-9 9-1 16,-3 3 5-16,-4 6-6 16,1 0-5-16,0 4 22 15,5 11 11-15,4-3 7 16,4 0-18-16,2-5-6 16,0-1 6-16,12-6 8 15,12 0-7-15,6-8 22 16,2-16 4-16,3-6-17 15,4-6-1-15,-2-1-6 16,-7-1 5-16,-6 0-7 16,-6 3 3-16,-8 4-1 15,-3 8-6-15,-4 9 3 16,-1 7 0-16,-2 7-2 16,0 0-5-16,-4 13-13 0,-11 15 20 15,-3 11 3-15,3 6 29 16,1 3-3-16,1 0 13 15,4 0-36-15,3-2 19 16,-1-2-21-16,3-7 3 16,4-1 6-16,0-10-13 15,0-4-5-15,7-5-3 16,6-6 8-16,2-5-1 16,7-4-2-16,4-2-6 15,-3 0 6-15,-1-11-10 16,-9-4 7-16,-3-1 3 0,-7 0 3 15,-3 4 5-15,0 0-3 16,-7 4-1-16,-8 3 1 16,-3 3-2-16,2 2 19 15,1 0-19-15,3 2-11 16,6 7 0-16,6-2-78 16,0-4-106-16</inkml:trace>
  <inkml:trace contextRef="#ctx0" brushRef="#br3" timeOffset="2.40974E6">3825 7367 493 0,'0'0'39'0,"0"0"3"16,0 0-10-16,0 0-30 16,0 0-2-16,0 0 1 15,-54 69 29-15,44-41-10 16,10-3-20-16,0-6-2 0,3-3 1 15,16-4 0-15,-1 0-1 16,1-1-6-16,4 2 7 16,-6 1 1-16,0 4 0 15,-2 1 1-15,-11 3-1 16,-2 1 0-16,-2-2 8 16,-2-2 1-16,-9-2-9 15,0-4 4-15,3-2 4 16,4-8-7-16,2-1-1 15,2-2-1-15,0 0-6 16,5-22 7-16,19-8 0 16,5-7-11-16,3 1 3 0,-1 10 8 15,-5 9 8-15,-4 6-4 16,-5 6-1-16,-4 2-2 16,-1 1 0-16,-8 2-1 15,-2 0 5-15,-2 0-11 16,1 0 5-16,-1 0 1 15,0 0 2-15,2 0 3 16,-2 0-5-16,0 0-7 16,0 0 7-16,0 0 3 15,0 0-3-15,0 14-39 16,-2 11 39-16,-5 11 10 16,1 1 8-16,6-4 0 0,0-5-13 15,0-6-5 1,18-8 0-16,2-9 0 0,3-5 0 15,10 0 8-15,1-18 6 16,0-6-7-16,-2-5-5 16,-9-1 3-16,-6 0 5 15,-9 5-7-15,-8 5-1 16,0 9-2-16,0 8 0 16,0 3-2-16,0 0-26 15,-5 6 28-15,-4 14-12 16,1 5 12-16,3 1 0 15,5-6-1-15,0-6 1 16,0-4 0-16,5-5 0 16,3-5 7-16,6 0-7 15,0-4 3-15,2-12 17 0,3-10-19 16,-4-3 6-16,-2-5-6 16,-4-2-1-16,-1-5 4 15,-3 2-8-15,0 2 0 16,-4 9-1-16,-1 10 0 15,2 8 5-15,-2 8 6 16,0 2-6-16,0 0-2 16,1 11-7-16,1 14-10 15,-1 8 19-15,-1 2 14 16,0-1 0-16,0-2-3 16,0-5-4-16,0-8-1 15,-1-5 5-15,-1-4-5 0,1-5-6 16,1-2 0-16,0-3-4 15,0 0 1-15,0 0 4 16,0 0-1-16,1-15 6 16,10-6-5-16,5-4 5 15,-4 3-6-15,0 7 1 16,-3 6-1-16,-3 5 0 16,3 3-3-16,1 1-1 15,1 0 4-15,1 0-1 16,3 11 1-16,-2 3 0 15,-1 0 5-15,-7 2-2 16,-1 1-2-16,-4 0 10 16,0-1 2-16,0 0-4 0,-4 1-7 15,-4-3 3 1,-1-4-5-16,3-4 3 0,5-3-3 16,1-3-82-1,0-2-2-15,0-24-97 0</inkml:trace>
  <inkml:trace contextRef="#ctx0" brushRef="#br3" timeOffset="2.41073E6">3684 8149 488 0,'0'0'0'16,"0"0"8"-16,0 0-8 0,5 98 29 15,-5-55 18 1,0-1-8-16,0-5-18 0,0-4 2 16,0-10-5-16,0-4-1 15,0-10 1-15,0-4-16 16,0-4 5-16,0-1-6 15,0 0 13-15,-5-1 10 16,1-21-13-16,-5-9-11 16,2-10-26-16,1-9 6 15,1-1-6-15,5 2-5 16,0 8 10-16,0 9 13 16,14 13-2-16,0 7 10 0,0 4-2 15,2 6 2 1,-2 2-2-16,-1 0-2 0,1 1 4 15,-4 12 5-15,-3 2 35 16,-4 4-37-16,-3 3 25 16,0 4-10-16,-6 2-8 15,-8 0 3-15,-4-1 9 16,6-6-11-16,3-3-21 16,6-4 10-16,3-4-50 15,0-7-53-15,0-3-159 16</inkml:trace>
  <inkml:trace contextRef="#ctx0" brushRef="#br3" timeOffset="2.41224E6">3874 8317 437 0,'0'0'83'0,"0"0"-83"15,0 0 0-15,0 0 1 16,0 0 5-16,0 0-1 15,25 19 5-15,-11-19 22 16,4-18 4-16,2-6-22 16,-3-8 0-16,4-2-10 15,-8 2 7-15,-1 4-11 16,-1 6 0-16,-4 8 7 16,-3 6-7-16,1 5-5 15,-4 3 5-15,1 0 0 0,2 0-10 16,2 0 7-1,2 0 3-15,5 0 0 0,-2 3 2 16,8 1-2-16,-2-1 0 16,0-1-8-16,-3 0 16 15,0-1-7-15,-6-1-1 16,-2 2 1-16,-1-2-1 16,-5 0 2-16,3 0 0 15,-3 0-1-15,0 1 1 16,0-1 0-16,0 1 13 15,0 0-12-15,0 6-3 16,0 8-11-16,0 9 11 16,0 5 10-16,0 4-10 0,5-5 3 15,8-6-3 1,9-8 0-16,-4-7 3 0,6-7 0 16,-2 0 9-16,2-2 2 15,-6-13 6-15,1-8-10 16,-8-5-9-16,-9 0-1 15,-2-2-6-15,0 6-22 16,-13 5 1-16,-6 9 6 16,5 9 1-16,-3 1-3 15,3 6 13-15,1 11 7 16,5 5 3-16,2-1 0 16,5-4-6-16,1-4 6 0,0-6-1 15,10-4 1 1,8-3 10-16,4 0 2 0,-1-11 3 15,3-11-13-15,0-6 17 16,-3-6-10-16,-2 3-4 16,-2-4 0-16,-5 0-3 15,-6 0-1-15,-3-1 3 16,-3 4-1-16,0 4-2 16,0 9 3-16,0 11-1 15,0 6 4-15,0 2-6 16,0 0-1-16,0 18-15 15,0 14 15-15,0 5 7 16,0 1 8-16,0 1 20 16,0-5-13-16,0-1-4 15,0-5 2-15,0-7 1 0,0-5-15 16,0-8-3-16,0-5-1 16,0-3-2-16,0 0 1 15,0-1 5-15,0-18 3 16,7-7-9-16,5-4-8 15,6 4-3-15,1 5 3 16,4 8 6-16,0 3-4 16,-1 5-7-16,-2 5 11 15,-5 0-2-15,-5 1-2 16,-2 13 1-16,-6 3 3 16,-2 0 3-16,0 6-1 15,-6 2 0-15,-15 0 0 0,1 1 0 16,1-7 3-16,5-6 6 15,6-10-9-15,8-3-5 16,0 0-24-16,0-3 3 16,3-15 16-16,12-3-31 15,8-1 23-15,-3 8 17 16,4 3 1-16,-4 4 0 16,-3 6 1-16,-1-2 0 15,-2 2 1-15,2-3 5 16,-1 1 7-16,1-4 2 15,-2-3-2-15,2-4 6 16,-1-5 4-16,0-3-7 16,0-4-16-16,-3 2 0 0,-3-3-2 15,-3 0 2-15,0 1 4 16,-3 4-4-16,0 8-2 16,-2 8-7-16,-1 4 8 15,0 2-2-15,0 0 0 16,3 6-14-16,-1 15 4 15,-2 5 12-15,3 3 18 16,0-3-14-16,0-6 8 16,3-3-2-16,-1-8 1 15,0-1-9-15,6-5 13 16,1-3-11-16,5 0 15 16,9-3 0-16,10-16-19 0,-2-7 0 15,2-1-21 1,-12 2-17-16,-10 7 10 0,-8 7-15 15,-4 8 33-15,-2 3 6 16,0 7-51-16,-2 14 34 16,-8 7 21-16,0 0 17 15,5-5 0-15,2-10-16 16,3-9 13-16,0-1 5 16,5-3 13-16,17 0-6 15,11-4-26-15,-2-24-102 16</inkml:trace>
  <inkml:trace contextRef="#ctx0" brushRef="#br3" timeOffset="2.47034E6">16876 17060 45 0,'0'0'58'15,"0"0"-32"-15,0 0-26 16,0 0-5-16,0 0 5 15,0 0 13-15,0 5-6 16,2-5-2-16,8 5-3 16,4-1 40-16,3-1-31 15,0-1-3-15,2 1-7 16,2 1-1-16,-5-1-38 16,2-3-26-16</inkml:trace>
  <inkml:trace contextRef="#ctx0" brushRef="#br3" timeOffset="2.47084E6">16723 17169 69 0,'0'0'125'16,"0"0"-59"-16,0 0-66 16,0 0-15-16,0 0 15 15,0 0 2-15,1 0 17 16,15 0 13-16,6 0 2 0,7 0-11 15,1 0 5-15,-2-1-24 16,-2 1-1-16,-1-2-3 16,-1 2 0-16,-4-1 0 15,-3 1-1-15,-4 0-35 16,-5 0-23-16,-4 0-42 16,-4 0-74-16</inkml:trace>
  <inkml:trace contextRef="#ctx0" brushRef="#br3" timeOffset="2.48848E6">10865 18916 255 0,'0'0'124'0,"0"0"-80"16,0 0-44-16,0 0-60 16,0 0 18-16,0 0 39 15,0 0 3-15,0 0 14 0,18 0 1 16,-5 0-6-16,7 0-6 15,0 0 15-15,4 3-14 16,-1-2 2-16,7 2-1 16,4-3-2-16,8 3-2 15,3-2 3-15,7 2 15 16,4 1-10-16,7-1-8 16,3 2 6-16,1-3-7 15,-1-1-1-15,-7 1 1 16,-5-1 0-16,-7-1-5 15,-6 0 5-15,-5 0 5 16,-4 0-5-16,-3 0 2 16,-7 0-2-16,-3-1 9 15,-7-1-9-15,-1-1-1 0,-8 3 1 16,1 0 0-16,-4-4 0 16,0 3-12-16,0-3-57 15,-7-1-72-15</inkml:trace>
  <inkml:trace contextRef="#ctx0" brushRef="#br3" timeOffset="2.48896E6">11302 18959 117 0,'0'0'28'15,"0"0"-7"-15,0 0-14 16,0 0 27-16,100 0 3 15,-67 0 18-15,4 0-28 0,2 0 0 16,-2 0 3 0,0 0-19-16,-1 0 3 0,-3 0-7 15,-1 0-6-15,-6 0 3 16,0-1-1-16,-9-2-3 16,-6 1 0-16,-4 1-3 15,-4 1 3-15,-1 0-11 16,-2 0-24-16,0 0 23 15,0 0-30-15,0 0-9 16,0 0-2-16,0 0 5 16,0 0-14-16,0 0 19 15,-2 0 41-15,-2 0 2 16,-2 0 5-16,0 0-5 16,-3 0-56-16</inkml:trace>
  <inkml:trace contextRef="#ctx0" brushRef="#br3" timeOffset="2.49079E6">13381 17743 389 0,'0'0'71'0,"0"0"27"0,0 0-12 15,0 0-45-15,0 0-29 16,0 0 10-16,-34-16 7 16,32 9-9-16,2 0-19 15,0-5-1-15,0-1 8 16,0-4-8-16,0 0 9 15,5-3-9-15,5 1 2 16,-2 3-5-16,-1 2-4 16,-2 7 7-16,-1-1 0 15,3 6-5-15,-2 2-4 16,2 0 6-16,1 0-3 16,2 0 6-16,-1 0-14 15,-1 5-13-15,0 7-2 0,-4 1 29 16,-1-2 0-16,-3 1 0 15,0 1 0-15,0-2 1 16,0 1-1-16,0-4 0 16,-2-2 1-16,1-3-1 15,-2 0 10-15,3-3 2 16,0 0-12-16,0 0 2 16,0 0-4-16,0 0 14 15,0 0-24-15,0 0-2 16,0-6 14-16,10-4 0 15,1 0 0-15,3 4-9 16,-3 1 9-16,-2 3 3 16,0 2-3-16,-3 0-2 0,-2 0 0 15,2 0-11-15,0 7 11 16,2-4-2-16,-2 6 8 16,-2-1-1-16,1-3-3 15,-2-1 5-15,0-4 6 16,0 3-11-16,0-1-2 15,5-2 0-15,2 0-9 16,8 0 3-16,7 0-65 16,-1-5-138-16</inkml:trace>
  <inkml:trace contextRef="#ctx0" brushRef="#br3" timeOffset="2.4915E6">13914 17489 292 0,'0'0'191'0,"0"0"-71"16,0 0-38-16,0 0-46 0,0 0-36 16,0 0 0-1,-21-8 0-15,21 5 5 0,6-2-1 16,10-2 12-16,6 0-16 16,3 0-17-16,-3 2-20 15,2 0-16-15,-5 1-32 16,-5 2-65-16,-4-1-135 15</inkml:trace>
  <inkml:trace contextRef="#ctx0" brushRef="#br3" timeOffset="2.49173E6">13897 17670 306 0,'0'0'83'15,"0"0"-66"-15,0 0 1 16,0 0 1-16,0 0 3 16,0 0 27-16,96-22-4 15,-62 8-32-15,-6 0-26 16,2 1 0-16,-4 0-54 16,-6-3-99-16</inkml:trace>
  <inkml:trace contextRef="#ctx0" brushRef="#br3" timeOffset="2.4931E6">14246 16956 396 0,'0'0'41'0,"0"0"-16"16,0 0-22-16,0 0-2 15,0 0 1-15,0 0 3 16,30-32 0-16,-20 32-4 16,4 0-1-16,-2 0 7 15,0 0-5-15,-2 0-2 16,-4 3-8-16,-1 3 1 15,-4 2-14-15,-1 2 21 16,0 3 0-16,-7 4 15 0,-16 1-13 16,1 2 7-1,3-5-4-15,2-1-5 16,10-8 16-16,2-1-16 0,4-4-11 16,1-1 10-16,0 0 0 15,0 0 1-15,0 0-21 16,0 0 10-16,11 0 22 15,5 0-9-15,-2-3 6 16,0 2-1-16,-1 1-3 16,0 0 1-16,0 0-5 15,-3 0 15-15,-1 0-33 16,2 0-1-16,-4 0-87 16,-1 0-187-16</inkml:trace>
  <inkml:trace contextRef="#ctx0" brushRef="#br3" timeOffset="2.49374E6">14288 16883 181 0,'0'0'207'16,"0"0"-93"-16,0 0-55 16,0 0-40-16,0 0-19 15,0 0 3-15,-3 25-3 16,3-6 19-16,-1 8 28 15,-2 6 3-15,0-2-24 16,1 4 9-16,-1 1-12 0,2-2-17 16,1-5 0-16,-2-3-4 15,2-9-1-15,0-2 3 16,0-6-4-16,0-1-4 16,5-3-17-16,5-2-112 15,8-3 20-15,0-13-71 16</inkml:trace>
  <inkml:trace contextRef="#ctx0" brushRef="#br3" timeOffset="2.49505E6">13368 17617 353 0,'0'0'67'0,"0"0"33"15,0 0-57-15,0 0-12 16,0 0 13-16,0 0-17 16,0 0-27-16,-64 0-2 0,64 2-17 15,0 2-8-15,8 4 10 16,9 2 17-16,3 0 22 16,2 4-20-16,-2-5 16 15,-1 4-18-15,-6-2 2 16,-3-1 7-16,-3 2 12 15,-3 1-15-15,-4-2 30 16,0 4-23-16,0 0 25 16,-12 1-7-16,-8 1-9 15,1-2 2-15,-2-4 10 16,4 0-24-16,1-6 19 16,2-1-14-16,1 1-11 0,3-2-1 15,0 2 0-15,7-2-6 16,1-3-4-16,2 0 1 15,0 0-36-15,0 0-2 16,0 0-35-16,15 0-57 16,12-11 10-16,6-7-94 15</inkml:trace>
  <inkml:trace contextRef="#ctx0" brushRef="#br3" timeOffset="2.49586E6">13700 17607 326 0,'0'0'121'16,"0"0"-50"-16,0 0-14 15,0 0-30-15,0 0 0 16,0 0-11-16,77-76 14 16,-39 54-10-16,4-6 0 15,1 2-4-15,2-1-9 16,1-1 18-16,-2 2-20 15,-1-1 13-15,-6 3-9 0,-3 0 0 16,-8 7-8 0,-5 5-2-16,-12 7-7 0,-2 1 5 15,-7 4 2-15,0 0-3 16,0 0-55-16,-13 0 31 16,-11 0-25-16,-7 8-32 15,1 0 53-15,6-3 15 16,3-2 5-16,5-1 12 15,5-2-1-15,4 0 11 16,3 0-7-16,0 0-1 16,4 0 20-16,0 0 10 15,0 0-32-15,0 0 7 16,3 0-3-16,12-4-3 16,5 1 4-16,6 3 0 15,-3 0-1-15,-2 0-1 0,0 3-3 16,-5 8-16-16,-3 2 14 15,-2 1 2-15,-5 1 2 16,-5 1 18-16,-1 1-1 16,0 3-16-16,-1-1 3 15,-15 3 7-15,-3-1-9 16,1-2-3-16,0-1-1 16,9-6-22-16,5 0-40 15,4-5-37-15,0-7-156 16</inkml:trace>
  <inkml:trace contextRef="#ctx0" brushRef="#br3" timeOffset="2.49668E6">14657 17397 351 0,'0'0'23'0,"0"0"69"16,0 0-46-16,0 0-46 15,0 0-18-15,0 0 18 16,0 16 28-16,0 7 46 16,0 7-13-16,0-1-19 15,0 0-7-15,0 0-11 16,0-4-9-16,0-1-1 16,0-2 15-16,0-1-19 15,0-1-9-15,0-8 0 16,0 1 1-16,0-5 6 15,3-1-16-15,1-3 0 16,2 0-69-16,6-4-62 0,7 0 2 16,2-19-66-16</inkml:trace>
  <inkml:trace contextRef="#ctx0" brushRef="#br3" timeOffset="2.49708E6">14955 17466 79 0,'0'0'430'16,"0"0"-342"-16,0 0-39 16,0 0 5-16,0 0-53 15,0 0 8-15,-9 0 7 16,-4 13 0-16,-1 8-2 16,2 2-5-16,3 2-3 0,5-3 8 15,4 2 1 1,0-4-7-16,0-6 1 0,0-2-9 15,9-4 0-15,-1-2 0 16,2-3 4-16,0-3 1 16,2 0 4-16,3 0 3 15,0-12 5-15,-2-5-13 16,2-7 6-16,-8-1-10 16,-2-1-3-16,-3 2-13 15,-2 0-5-15,0 7 8 16,-3 4 9-16,-7 4-4 15,2 4 3-15,-1 3 5 0,-3 2-16 16,-6 0-16 0,-3 10-9-16,-4 4 7 0,1 1-15 15,3 2-27-15,6-6-42 16,4-8-119-16</inkml:trace>
  <inkml:trace contextRef="#ctx0" brushRef="#br3" timeOffset="2.49753E6">14913 17123 397 0,'0'0'3'16,"0"0"0"-16,-101 3 20 15,63 20-16-15,1 2-4 0,0 6 26 16,1 5 24-16,2 8-30 15,4 2 1-15,4 9-12 16,1 6 7-16,6 2 15 16,6 2-1-16,11-4 4 15,2-7-23-15,7-8-2 16,20-9 2-16,7-11-5 16,10-6-6-16,14-10 7 15,9-10 14-15,9 0 0 16,3-17 3-16,-7-12-26 15,-10-5 13-15,-10-2-13 16,-14-7 0-16,-14-3-1 16,-15-3-1-16,-9-6-22 15,-8-4 6-15,-22 1 1 0,-11 4 6 16,-5 7-5-16,-5 13 8 16,-6 10-4-16,-4 18-18 15,-3 6 5-15,-5 14-26 16,-1 21 17-16,2 14-37 15,-1 12-62-15,-4 8-191 16</inkml:trace>
  <inkml:trace contextRef="#ctx0" brushRef="#br3" timeOffset="2.51295E6">8965 16861 359 0,'0'0'54'16,"0"0"-12"-16,0 0 23 15,0 0-65-15,0 0-7 16,0 0 7-16,0 0 2 16,0 0 8-16,0-60-4 0,9 53-6 15,0-1 1-15,2 1 3 16,0 2 0-16,2-1 4 15,4 3-2-15,4 0 0 16,8 1-1-16,7-1-3 16,6 1 8-16,9 0-10 15,7 0 6-15,3-1-6 16,5 0 4-16,-1 1 1 16,5 0-5-16,0 2 8 15,4 0-5-15,-1 0 3 16,-3 0 1-16,-4 8-5 15,-4 3-2-15,-2-2 11 0,3 3 2 16,-5-4 2-16,-3-3-10 16,-10 0-1-16,-5-2 18 15,-12 0-16-15,-10 0-3 16,-8-3-3-16,-5 3 0 16,-5-3-1-16,0 2-1 15,0 1-17-15,0 0 15 16,0 2 4-16,0 6 18 15,0-2-13-15,0 4-3 16,-3-1-2-16,3 2-61 16,0 0-43-16,0-3-93 15,0-8-130-15</inkml:trace>
  <inkml:trace contextRef="#ctx0" brushRef="#br3" timeOffset="2.51387E6">12028 16525 415 0,'0'0'27'15,"0"0"69"-15,0 0-52 16,0 0 2-16,0 0-39 15,0 0 17-15,0-53-5 16,18 43 9-16,9 1-27 16,9-1 29-16,9 3-15 0,4-1 2 15,6 5 2-15,5-3-15 16,3 6-4-16,-1 0 13 16,-1 0-13-16,1 0 0 15,-1 0 0-15,-5 9 1 16,-4-1 14-16,-10 1-15 15,-10-1-3-15,-9-2 3 16,-8-3 3-16,-7 0-3 16,-5-3-7-16,-3 0 7 15,0 0 3-15,0 0 14 16,0 2-5-16,0 0 2 16,0-2-5-16,0 0-6 15,0 0 0-15,0 0-3 0,0 0 2 16,0 0 0-16,0 0 0 15,0 0-2-15,0 0-13 16,0 0-2-16,0 0-3 16,0 0 0-16,0 0-22 15,0 0 3-15,0 0 12 16,0 0-19-16,0 0-7 16,0 1-20-16,0 2-18 15,0 3-52-15,0 2 70 16,0 2-7-16</inkml:trace>
  <inkml:trace contextRef="#ctx0" brushRef="#br3" timeOffset="2.51661E6">9344 16726 43 0,'0'0'117'0,"0"0"3"16,0 0-81-16,0 0 37 0,0 0-23 15,0 0 1-15,-14-19 14 16,14 19-37-16,0 0-29 16,0 0-2-16,0 0-14 15,11 0 14-15,15 0 5 16,14 0 2-16,8 2 1 16,4 2 6-16,-2-1-13 15,-1 2-1-15,-4 0 7 16,-1-2-7-16,-9-1 1 15,-8 0-1-15,-11-2 3 0,-4 3-3 16,-9-3-5 0,-3 0 5-16,0 0 0 0,0 0-19 15,0 0-10-15,0 0-2 16,-11 0 1-16,-5 4-15 16,1-3-88-16,-4 1-31 15</inkml:trace>
  <inkml:trace contextRef="#ctx0" brushRef="#br3" timeOffset="2.51729E6">9294 16131 331 0,'0'0'34'16,"0"0"44"-16,0 0-78 15,0 0 17-15,0 0-14 0,0 0 14 16,54-65-2-16,-39 61 8 15,-3 4-16-15,0 0-7 16,-3 0-17-16,0 13-4 16,-5 7 0-16,-4 4-11 15,0 5 32-15,0 2 1 16,-6-5 7-16,2-9 7 16,1-9-6-16,3-3-9 15,0-5 12-15,0 0-23 16,9 0 24-16,18 0-2 15,14 0 10-15,12 0-21 0,3 0-70 16,-1 0-115 0</inkml:trace>
  <inkml:trace contextRef="#ctx0" brushRef="#br3" timeOffset="2.52085E6">11107 17488 66 0,'0'0'65'0,"0"0"-30"16,0 0 12-16,0 0-11 15,0 0-5-15,0 0 12 0,0 0-8 16,0-33 16-16,0 33-2 15,0 0-31-15,0 0-6 16,0 0-8-16,0 0-4 16,0 14-3-16,5 7 3 15,-3 4 12-15,4 1 27 16,-5 3-4-16,1-4-23 16,-1-3 15-16,1-3-3 15,-1-7-20-15,-1-3-3 16,0-5 6-16,0-4 1 15,0 0-6-15,0 0-2 16,0 0-1-16,0 0-3 0,0 0-3 16,0-6-4-16,0-9-32 15,0-5-6-15,0 2 24 16,0 0 13-16,-3 2 12 16,0-1 0-16,2 5 3 15,-2 2-1-15,0 1 13 16,3 1 19-16,0 5-9 15,0 0-3-15,0 0 4 16,0 2-18-16,0-1-6 16,0 0 1-16,16 2 16 15,4-3-15-15,6 3-1 16,4-2 0-16,2 1 1 16,4-1 7-16,-1 0-7 0,4-3 0 15,1 3-1 1,-1-1-3-16,-4 3 0 0,-6-3 14 15,-3 1-14-15,-8 2-6 16,-2-1 5-16,-2-1 2 16,-4 2 13-16,-1 0-8 15,-3 0-4-15,3 0-1 16,0-1-1-16,1 1 4 16,2 0-10-16,2 0 12 15,-4 0-13-15,2 0 14 16,3 0-14-16,-2 0 16 15,-1 0-18-15,1 0 15 16,-1 0-6-16,-1 0 0 16,1 0-14-16,-2 0 13 0,-1 3-9 15,3 3 6-15,-4 2-1 16,1 1-13-16,2 1 17 16,-2 4 2-16,1-2-5 15,-3 5-2-15,0 5 5 16,-2-2 1-16,-2 2 8 15,-2 0-2-15,1-2 0 16,-2 0-6-16,0-3 0 16,0-2 1-16,-2-1 15 15,-6-1-16-15,-1-3-8 16,0-4 8-16,-1-3 1 16,1 1 12-16,-2-4-6 15,-3 0-6-15,-5 0 0 0,1 0-1 16,-2-7-4-16,-3-6-10 15,-4 1 0-15,-3 3-22 16,-4 0-4-16,-5 2 37 16,-7 2-20-16,1 5-29 15,0-3 50-15,1 3-8 16,6 0 4-16,-5 0-1 16,9 0 14-16,1 5-1 15,6-2-6-15,6-1 0 16,6 1 3-16,5-3 2 15,4 0 0-15,1 0-4 16,4 0 6-16,-1 0 0 16,2 0-7-16,0 0 4 15,0 0-4-15,0 0 3 0,-3 0 3 16,0 0-3-16,-1 0-1 16,1 0 4-16,0 0 0 15,-1 0 5-15,1 0-7 16,0 0 16-16,1 0-16 15,2 0-2-15,0 0-2 16,-2 0 5-16,2 0 5 16,-1 0-10-16,1 0 0 15,-2 0 0-15,2 0 0 16,0 0-8-16,-1 0-15 0,-1 0-32 16,1 0-110-1,1 0-121-15</inkml:trace>
  <inkml:trace contextRef="#ctx0" brushRef="#br3" timeOffset="2.52329E6">11810 17531 84 0,'0'0'36'0,"0"0"61"15,0 0-88-15,0 0 41 16,0 0 21-16,0 0-17 16,-16-9-8-16,15 7-33 15,-1 2-7-15,-1 0-5 16,3 0 4-16,0 0-1 16,0 0 9-16,0 0-13 15,0 0-13-15,0 0 11 0,0 0 2 16,0 0 2-16,0 0-2 15,0 0-8-15,0 2 8 16,0 5 5-16,-4 6 24 16,1-1-12-16,-2-2 5 15,4 1-12-15,1-2-8 16,-2-3 0-16,2 0-4 16,0-1-4-16,0-4-1 15,0-1 5-15,0 0-14 16,0 0 16-16,0 0 6 15,0 0-2-15,2-3 5 16,1-9-1-16,1 0 2 16,-4-1-10-16,0 0 0 0,0 4 1 15,0 1-1-15,0 5 5 16,0 0 7-16,0 3-10 16,0 0-1-16,0 0-1 15,0 0-10-15,0 0-7 16,0 6 9-16,0 10-2 15,0 0 10-15,3-2 6 16,0 0 1-16,0-2-3 16,-1-1-4-16,-1-3 11 15,1-2-6-15,-2-4-5 16,3 1 1-16,-3-1 5 16,1-2-6-16,-1 0-16 0,0 0 11 15,0 0-9-15,2 0 5 16,1-8 9-16,0-6 0 15,1 1-2-15,-3 2 1 16,1 5 1-16,-2 3 12 16,0 1-11-16,0 2-1 15,0 0-21-15,0 8-3 16,1 12 24-16,0 4 9 16,-1 3 15-16,2-4-6 15,1-3 8-15,-1-6-19 16,0-5 5-16,-2-3-12 15,3-3-3-15,-2-3 1 16,-1 0 4-16,2 0-2 0,-1 0 0 16,1-15 3-16,-1-7-7 15,1-3-21-15,-2-1 7 16,0 2-9-16,0 5-33 16,0 7 45-16,0 6 8 15,0 1-9-15,0 4 12 16,0 1 2-16,0 0-17 15,0 0 12-15,0 0-2 16,-2 7 9-16,1 6 8 16,-2 1 21-16,0-3-23 15,0-3 1-15,3-2-3 16,0-2 4-16,0-4 4 16,0 0-7-16,0 0 6 0,0 0 15 15,0 0-7-15,0-3-11 16,0-9-8-16,0-2-28 15,0 3 23-15,0 4 4 16,0 3 1-16,0 4 23 16,0 0-23-16,0 0-2 15,0 0-8-15,0 6-8 16,0 7 18-16,0 1 7 16,0 0 4-16,0-3-3 15,0-2-8-15,0-1 8 16,0-6-8-16,0 1-4 15,0-2 4-15,0 2-28 0,0-3-72 16,0 0-22 0,0 0-139-16</inkml:trace>
  <inkml:trace contextRef="#ctx0" brushRef="#br3" timeOffset="2.52822E6">6120 15654 9 0,'0'0'133'15,"0"0"-20"-15,0 0-30 16,0 0 13-16,0 0-19 15,0 0-11-15,0 0-4 16,0 0-6-16,0 0-9 0,0 0-32 16,0 0-15-1,2 0-3-15,4 0-26 0,7 0-83 16,14 0 25-16,12 0-23 16,7 0-142-16</inkml:trace>
  <inkml:trace contextRef="#ctx0" brushRef="#br3" timeOffset="2.52847E6">7383 15504 32 0,'0'0'91'0,"0"0"-1"16,0 0-56-16,0 0 11 16,0 0 5-16,0 0-7 15,-14 0-1-15,11 0-42 16,0 0 7-16,1 0-7 16,0 0-50-16,0 0-73 15</inkml:trace>
  <inkml:trace contextRef="#ctx0" brushRef="#br3" timeOffset="2.52903E6">6902 16370 442 0,'0'0'69'16,"0"0"-7"-16,0 0-52 15,0 0-1-15,0 0-4 16,0 0-2-16,0 0 5 15,0 0-3-15,0 0 12 16,0 0-17-16,0 0-7 0,0 0 7 16,0 0 6-16,1 0-5 15,-1 0-2-15,2 0-4 16,-2 0-5-16,0 0-12 16,0 0-5-16,0 0-11 15,0 0-31-15,0 0-8 16,0 0 14-16,1 0 40 15,0 0-23-15,3 0-8 16,2 0-18-16,4 0-15 16</inkml:trace>
  <inkml:trace contextRef="#ctx0" brushRef="#br3" timeOffset="2.53036E6">16943 16208 410 0,'0'0'23'16,"0"0"10"-16,0 0-12 16,0 0-19-16,0 0 4 15,0 0-2-15,-9-26 28 16,9 26-27-16,0 0-5 16,12 0-1-16,15 0-49 15,15 0-52-15,10 0-149 16</inkml:trace>
  <inkml:trace contextRef="#ctx0" brushRef="#br3" timeOffset="2.53066E6">20071 16641 548 0,'0'0'27'0,"0"0"20"16,0 0-38-16,0 0-3 15,0 0 12-15,0 0-2 16,0-53 10-16,0 49-9 15,0 3-17-15,0 1-66 16,-3 0-38-16,-10 0-171 16</inkml:trace>
  <inkml:trace contextRef="#ctx0" brushRef="#br3" timeOffset="2.53149E6">18520 16855 320 0,'0'0'63'15,"0"0"29"-15,0 0-8 16,0 0-55-16,0 0-4 0,0 0-15 16,-11-8-9-16,11 27-1 15,0 13 3-15,0 11 27 16,0 6 5-16,0 0 2 15,-1-1-24-15,-1-6 3 16,2-5-6-16,0-8-9 16,0-9 3-16,0-8-8 15,0-8-1-15,0-4-4 16,0 0-9-16,0 0-12 16,0-16 2-16,0-15-16 15,0-10-75-15,0-4-111 16,0 0 22-16</inkml:trace>
  <inkml:trace contextRef="#ctx0" brushRef="#br3" timeOffset="2.53218E6">18506 16871 42 0,'0'0'92'0,"0"0"32"15,0 0-42-15,0 0 20 16,0 0-32-16,0 0-24 16,14-43-21-16,-1 43-8 15,7 0-11-15,12 0 10 16,9 0-16-16,7 4 27 15,7 2-20-15,1 0 11 16,7 2-18-16,4-6 4 16,0-1 11-16,0-1-15 15,-1 0-6-15,-6 0-1 16,-7 0 14-16,-2 0-7 16,-6 0 0-16,-5 0-1 0,-1 0 1 15,-8 0 11-15,-4 0-11 16,-8 0-1-16,-4 0 0 15,-6 0 2-15,-3 0 6 16,0 0-7-16,0 0-19 16,-1 2 17-16,5 5-3 15,-2 3 3-15,2 2-13 16,-1 2 13-16,-3 3-5 16,-2 3 4-16,-2 4 1 15,1 5 2-15,-3 1 5 16,0 6-3-16,-6 1 4 15,-10 3-3-15,-1 1-1 16,-4 0-2-16,2-1 0 16,-5-7-1-16,-1-2-6 0,0-10 0 15,0-4-5-15,-3-7 3 16,-5-3-20-16,-6-4 13 16,-2-3-19-16,-7 0-25 15,-5-11-85-15,-8-6 45 16,-10-1-45-16,-7 0 106 15,-2-2 14-15,5-3 25 16,8 2 117-16,13-1 3 16,4 5-28-16,8 5-79 15,-1 1-11-15,7 4 4 16,4 1 0-16,7 3-2 0,4 3 5 16,5 0-9-16,0 0 3 15,8 3 6-15,0 2-9 16,7-3-1-16,1 1-11 15,0 1-53-15,0 3 23 16,6 0 16-16,5-4-68 16,8-3-1-16</inkml:trace>
  <inkml:trace contextRef="#ctx0" brushRef="#br3" timeOffset="2.7133E6">1107 4645 113 0,'0'0'31'0,"0"0"6"15,0 0 4-15,0 0 3 16,0 0-23-16,0 0 42 15,0 0-31-15,-36-39 2 16,30 29 2-16,2 7-19 0,4 0-4 16,0 3 6-1,0-1-19-15,0-2-7 0,0-3 7 16,7-4-13-16,14-4 13 16,12-7 6-16,10 1-1 15,8 0-5-15,6-2 21 16,1 2-14-16,12-1-5 15,3-2-2-15,9 2-3 16,9-4 2-16,1 3 2 16,2 0 11-16,0 4-5 15,-6 3-10-15,-4 6 3 16,-6 3-4-16,-7 6 4 0,-2 0 0 16,-2 0-5-16,6 0 5 15,6 0 10-15,9 1-8 16,4-1-1-16,3 0 8 15,5 0-9-15,1-4-6 16,-4-4 6-16,-6 0 13 16,-11 0-13-16,-5 6 0 15,-11 1 5-15,-7 1-5 16,-8 0 0-16,-10 0 2 16,-5 0 2-16,-6 2-8 15,-7 2-3-15,-6-1 7 16,-6-1 6-16,-5-2 5 15,-2 0-22-15,-2 0 5 16,0 0-22-16,0 1-27 16,0 1-34-16,-16 3-59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10-04T03:17:09.891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2060"/>
    </inkml:brush>
    <inkml:brush xml:id="br2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3303 4970 532 0,'0'0'9'0,"0"0"12"15,0 0 3-15,0 0-13 16,0 0 9-16,0 0 51 15,0 0-9-15,-14-16-11 16,14 15-4-16,0 1-35 0,0-3-4 16,9 0-8-16,12-2 6 15,12-3 6-15,3 4-12 16,-5 4 0-16,-3 0-12 16,-11 0 17-16,-1 6-10 15,-7 9-3-15,-7 5-14 16,-2 5 11-16,-7 7-9 15,-16 0 20-15,-4 0 7 16,1-6 2-16,9-6-4 16,9-8-5-16,7-4 0 15,1 1-18-15,3-2 18 16,16 4 0-16,11 0-2 16,6 1 16-16,-2 1-17 15,-6-2 3-15,-8 3 0 0,-5 0-12 16,-12 3 12-16,-3 5 0 15,-6 3 16-15,-20 1-12 16,-5 2 22-16,-5-3-16 16,5-4-8-16,4-6 21 15,6-1-23-15,8-5 0 16,1-4-8-16,8 0-8 16,3 1-38-16,1-2-83 15,0-4-112-15</inkml:trace>
  <inkml:trace contextRef="#ctx0" brushRef="#br0" timeOffset="248.7514">3744 5419 746 0,'0'0'0'16,"0"0"-19"-16,0 0-38 15,0 0 57-15,0 0 37 16,-6 76-5-16,-7-46-31 16,-4 6 48-16,-2-1-34 15,3 1-15-15,1-7 0 16,4-3-11-16,2-6-26 16,8-6-44-16,1-14-102 0,0 0-190 15</inkml:trace>
  <inkml:trace contextRef="#ctx0" brushRef="#br0" timeOffset="700.0142">3984 4923 538 0,'0'0'63'0,"0"0"-4"16,0 0-55-16,0 0-1 16,0 0 78-16,0 0-52 15,36-10-13-15,-10 3 2 16,8 1-12-16,-3 2 5 15,2 2-11-15,-2 2 0 16,-1 0-7-16,0 0 7 16,-3 9-1-16,-5 7 0 15,-10 2 2-15,-3 7 1 16,-9 5 4-16,0 6-4 16,-4 3 58-16,-20 3-56 15,-3-1 19-15,3-1 17 0,0-5-34 16,5-6 12-16,7-7-18 15,6-5 0-15,6-5-21 16,0-1 12-16,9-7-89 16,16-4-47-16,11-10-216 15</inkml:trace>
  <inkml:trace contextRef="#ctx0" brushRef="#br0" timeOffset="910.225">4621 5252 655 0,'0'0'17'0,"0"0"1"0,0 0-9 15,-28 75 8 1,10-50 34-16,1 3 27 0,0 3-77 16,3 0 15-16,1 1-9 15,5-2-2-15,4 0-10 16,4-5-69-16,0-10-108 15,4-15-263-15</inkml:trace>
  <inkml:trace contextRef="#ctx0" brushRef="#br0" timeOffset="1283.1508">5006 4930 685 0,'0'0'57'16,"0"0"-36"-16,0 0 10 15,0 0-17-15,0 0 26 16,0 0-26-16,0 49 3 0,-4-8 51 16,-1 0-53-1,1-1-7-15,4-5 11 0,0-1-14 16,0-5-5-16,0-3 0 16,0-5 11-16,0-3-24 15,0-3 1-15,0-6-77 16,0-6-15-16,7-3-114 15,8-15-210-15</inkml:trace>
  <inkml:trace contextRef="#ctx0" brushRef="#br0" timeOffset="1701.9139">5210 4916 729 0,'0'0'27'0,"0"0"45"16,0 0-64-16,0 0 11 15,0 0 16-15,54-72-29 16,-39 66 24-16,4 2-30 16,1 3-5-16,-2 1-3 15,-3 0 16-15,3 0-8 16,-7 8 0-16,-3 1-1 16,-7 2-22-16,-1 2 20 15,0 4 3-15,-3 1 27 16,-7-2-24-16,-2 1 4 15,3-5-7-15,4-2 9 16,2 0-13-16,3-1 4 16,0 1 0-16,2 3-1 0,10 1 2 15,3 3-1-15,-2-1 0 16,-2 1 6-16,-1 0-7 16,-8-2 1-16,-2 2-1 15,0 0 1-15,-2 1 0 16,-11-1 9-16,-1-1-9 15,2-2 11-15,4-2-3 16,3-2-8-16,5-5-56 16,0-3-35-16,13-2-70 15,16-9-10-15</inkml:trace>
  <inkml:trace contextRef="#ctx0" brushRef="#br0" timeOffset="1882.1659">5698 5148 636 0,'0'0'41'16,"0"0"-39"-16,0 0 25 16,-61 80 5-16,36-58 27 15,-2 4-10-15,3 1-32 16,-5 2 16-16,1 5-33 16,1 3-7-16,5 2-26 15,8 0-96-15,7-11-106 16</inkml:trace>
  <inkml:trace contextRef="#ctx0" brushRef="#br0" timeOffset="2662.0182">6047 4863 588 0,'0'0'54'16,"0"0"-23"-16,0 0-31 15,0 0 5-15,0 0 5 16,0 0 32-16,0 104-1 16,0-51 44-16,0 2-66 15,0-1 0-15,0-4 4 16,0-5-11-16,0-6-2 16,0-3-10-16,0-6 0 15,0-4-4-15,0-9 4 16,0-6-53-16,9-9-51 15,15-2-51-15,7-33-109 16</inkml:trace>
  <inkml:trace contextRef="#ctx0" brushRef="#br0" timeOffset="3045.6435">6545 4806 594 0,'0'0'101'0,"0"0"-93"16,0 0 6-16,0 0-14 16,-100 10 14-16,64 12-14 15,7 0 34-15,8 0-19 16,10 0 0-16,10-1-15 0,1-4 0 16,3 0 38-16,21-5-38 15,13-2 0-15,7 0 7 16,7-1 3-16,-4-1-3 15,-6 1-7-15,-12 3 0 16,-11-2-10-16,-8 2 10 16,-7 1 0-16,-3 5 13 15,-3 7-2-15,-19 0 37 16,-5 3-30-16,-4-1-15 16,4-3 35-16,6-5-38 15,6-4 0-15,7-3-6 16,3-5 3-16,5 0-36 15,0-2-67-15,21-5-69 16,8 0-90-16</inkml:trace>
  <inkml:trace contextRef="#ctx0" brushRef="#br0" timeOffset="3243.4948">6850 5210 397 0,'0'0'358'0,"0"0"-358"15,0 0 0-15,-30 97 41 16,6-60-15-16,1-3-12 16,6 2-10-16,3-2 8 15,8-1-12-15,6-3 0 16,0-4-46-16,11-4 4 16,7-10-125-16,1-12-310 0</inkml:trace>
  <inkml:trace contextRef="#ctx0" brushRef="#br0" timeOffset="3921.6077">7679 4698 421 0,'0'0'94'0,"0"0"-28"0,0 0-15 16,0 0-9-16,0 0 16 15,0 0-42-15,-61-18-15 16,46 33 52-16,-8 3-47 15,0 3 28-15,-1 8 7 16,-6 3-31-16,0 4 40 16,-7 5-21-16,4 6-15 15,-1 5 34-15,1 5-37 16,3 2 8-16,5-1-19 16,10-4 9-16,7-4-1 15,8-8-8-15,0-6 0 16,14-10-16-16,11-6 16 15,7-7-21-15,0-9 9 16,0-4-25-16,-6 0 36 16,-3-12-32-16,-11-8 0 0,-7-3 29 15,-5-1-41 1,0 4 21-16,-11 0-1 0,-12 6 25 16,0 4-1-16,-6 6 1 15,4 4 0-15,-1 0-4 16,6 0 4-16,2 0-29 15,7 7-61-15,5 0-65 16,6-7-195-16</inkml:trace>
  <inkml:trace contextRef="#ctx0" brushRef="#br0" timeOffset="4352.5434">7142 4613 467 0,'0'0'18'0,"0"0"44"16,0 0-54-16,0 0 31 15,0 0-8-15,0 0-31 16,0 5 14-16,0 19-8 16,-2 10 38-16,-5 8 13 15,-2 6-9-15,-3-1-20 16,-2 1 5-16,-2 0-20 15,-3-1 29-15,4-5-42 16,-3-3 0-16,6-3 7 16,3-7-7-16,5-5 0 15,2-5-10-15,2-6-62 16,0-4-9-16,0-9-133 16</inkml:trace>
  <inkml:trace contextRef="#ctx0" brushRef="#br0" timeOffset="5482.0226">3163 4277 287 0,'0'0'122'15,"0"0"-32"-15,0 0-41 16,0 0 5-16,0 0-19 0,0 0-29 16,30-15 51-1,0 8-51-15,12-2 15 0,15-2 14 16,19 3-32-16,19-2 4 16,16 2-7-16,26-2 0 15,17 3 1-15,13 2 1 16,15 3-4-16,3 2 1 15,7 0 1-15,2 0 0 16,9 2-5-16,3 2 5 16,4-4-2-16,2 1 1 15,-5-1 1-15,-4 1 1 16,-7 5 5-16,-9 0-12 0,-6 2 5 16,-14 0 1-1,-7 1 4-15,-16 3-4 0,-12 1 0 16,-19 2 0-16,-16-1 4 15,-11 1 2-15,-8 2-6 16,-8 3 0-16,-1 3-15 16,-10 2 15-16,-5-1-19 15,-8 2-3-15,-3-2 9 16,-4 2-1-16,-3 2 14 16,0 5 0-16,-8 6-6 15,-5 7 6-15,-6 6 0 16,-6 5-7-16,1 4 17 15,-8 0-16-15,2 1 6 16,0-1 0-16,2-2-5 16,2-4 5-16,-4-1 0 0,-1-3-1 15,-5 0 11-15,0-1-7 16,0-2-3-16,-17 2 0 16,-5-4 37-16,-7 0-31 15,-8-2-6-15,-2-1 11 16,-1-3 0-16,0-2-7 15,-3-7-4-15,2-5 0 16,-1-6 7-16,-2-3-7 16,3-5 0-16,0-6-17 15,5-5 2-15,0-1 10 16,2-1-35-16,1-18-73 16,2-9-159-16</inkml:trace>
  <inkml:trace contextRef="#ctx0" brushRef="#br0" timeOffset="7401.9772">3489 4289 236 0,'0'0'100'0,"0"0"-68"15,0 0 83-15,0 0-77 16,0 0-33-16,-97 0-2 15,54 0 10-15,-14 0 46 16,-19 10-59-16,-18 4-4 16,-9-2 4-16,-5-1 2 15,15-2 57-15,18-5-3 0,13-4-5 16,14 0-43 0,14 0 16-16,4 0-48 0,8 0 23 15,5 0 1-15,11 1 17 16,0-1-17-16,6 2-9 15,-1-1-3-15,-1 3-18 16,2 6 23-16,0 7-14 16,0 8 21-16,0 9 4 15,0 9-4-15,0 7 0 16,0 10 0-16,0 12 11 16,0 11-5-16,-6 7-6 15,-1 6 0-15,-4 6 5 16,4 7-5-16,1 2 0 15,1-2-4-15,2-5 14 16,3-6-10-16,0-9 0 0,0-3 0 16,0-8-2-1,2-6 2-15,6-6 0 0,-1-15-1 16,3-8 8-16,-1-8-14 16,-3-12 7-16,2-5 0 15,-1-9-1-15,-4-6 3 16,0-3-2-16,0 0 2 15,11 0 9-15,14-8-1 16,15-7-10-16,12-4 0 16,6 2 0-16,0 5 0 15,5 3 0-15,16 6 0 16,12 3 2-16,18 0-4 16,16 0 2-16,19 15 0 15,10 0 6-15,17 2-6 0,8-1 0 16,8-2-7-16,6-2 1 15,-5 1-3-15,-3-1 0 16,1-1-27-16,-4-1 23 16,-6-5-3-16,0-2 2 15,-10-3 8-15,-10 0 12 16,-11-15-2-16,-17 1-4 16,-21-3 0-16,-15 1 1 15,-19 2-1-15,-9 0 0 16,-17 2 0-16,-14 1 0 15,-9 0 33-15,-7-1-1 16,-3 0-5-16,-3-1 10 16,4-1-34-16,-1-2 2 0,-3-1-5 15,5 2 10-15,-1 1 14 16,-1-1-22-16,-4 6-2 16,0 1 25-16,-2 2-24 15,4 0 2-15,0 1-3 16,6-1 9-16,4 0-1 15,5-1-8-15,9 0 0 16,4-6 25-16,6 2-21 16,3-2 0-16,2 0-4 15,3-3 10-15,-2 4-8 16,0 0-2-16,2 3 0 16,-5 2 22-16,2 4-19 15,-2 0 6-15,0-1-9 16,-1 1 0-16,9 1 5 0,2-2-5 15,5-2 0-15,3 1 2 16,-6 0-2-16,-4 1-1 16,-6-1 0-16,-6 2 1 15,-7 3 0-15,-14-2 0 16,-9 1 0-16,-12-1-1 16,-4 1 5-16,-2 1-6 15,0 0 2-15,0 0 0 16,0 0 10-16,0 0-10 15,0 0 0-15,0 0-1 16,0 0 6-16,0 0-5 0,0 0 0 16,0 0 1-16,0 0 1 15,0 0-2-15,0 0 0 16,0 0 5-16,0-3-2 16,1-2 14-16,6-9-5 15,4-8-9-15,4-7 13 16,0-13-16-16,1-7 0 15,-2-8 1-15,-2-9 9 16,-1-6-12-16,0-4 2 16,-2-5 0-16,-2-1-13 15,-1-4 13-15,0 0-17 16,-1 5 9-16,1 6-30 0,-1 10 18 16,-2 15-17-1,-3 18-14-15,0 10 27 0,0 12-92 16,0 10-4-16,-11 0-120 15</inkml:trace>
  <inkml:trace contextRef="#ctx0" brushRef="#br0" timeOffset="12304.2197">15812 5051 516 0,'0'0'10'15,"0"0"16"-15,0 0 21 16,0 0-14-16,0 0 27 16,0 0-26-16,0 0-16 15,-57-67 19-15,38 67-37 16,-6 11-1-16,-6 16-2 15,-2 9 6-15,3 4 2 16,3 3-5-16,11 1 0 0,3-4 2 16,11-5-2-1,2-4 0-15,2-8 1 0,20-6 4 16,6-6-1-16,8-7-4 16,3-4 0-16,2-2-2 15,-3-17 3-15,-5-3-2 16,-10-5-7-16,-8-4 8 15,-7-3-1-15,-8-3-8 16,0-3 0-16,-14-2-7 16,-12 1 1-16,-4 2 15 15,0 1 2-15,2 3-1 16,3 0 14-16,9 2-15 16,5 0 1-16,6 1 6 15,5-3-7-15,2-2-5 16,24-2 4-16,6 3-20 0,2 1 21 15,-3 11-17-15,-3 8 17 16,-5 5-22-16,-8 8 22 16,-6 3 0-16,-6 0-3 15,0 0-2-15,-3 7 0 16,0 15 0-16,-5 7 5 16,-14 9 32-16,-8 3-28 15,-3 1 3-15,3-4 4 16,5-6-7-16,6-3-8 15,11 0-2-15,5-6-62 16,2-6-84-16,21-9-282 16</inkml:trace>
  <inkml:trace contextRef="#ctx0" brushRef="#br0" timeOffset="12618.5159">16243 5191 486 0,'0'0'75'0,"0"0"-61"15,0 0-2-15,-11 88 3 16,-3-51 4-16,-5-3-8 16,-2 2-5-16,3-3 20 15,-3-2-26-15,8-2-5 16,0-4-4-16,12-6-47 16,1-11-79-16,3-8-167 15</inkml:trace>
  <inkml:trace contextRef="#ctx0" brushRef="#br0" timeOffset="12896.9437">16595 4836 638 0,'0'0'0'0,"0"0"0"15,0 0-4-15,0 0 0 16,0 0 4-16,0 0 16 16,-4 106 59-16,-5-65-19 15,-4 2-22-15,2 2 1 16,1-4-35-16,0-1 0 16,5-7-1-16,5-5-7 15,0-8-2-15,15-6-92 16,14-11-21-16,6-3-49 0</inkml:trace>
  <inkml:trace contextRef="#ctx0" brushRef="#br0" timeOffset="13242.9889">16883 4957 599 0,'0'0'66'15,"0"0"-57"-15,0 0-8 16,0 0 17-16,0 0-9 15,0 0-1-15,-82 71 32 0,66-32-15 16,12-2 0 0,4-3-25-16,1-4 0 0,23-10-2 15,6-5 2 1,6-11-5-16,2-4 4 0,-1 0 1 16,-2-11-4-16,-5-8 4 15,-10-8 0-15,-6-2-7 16,-8 0 11-16,-6 0-4 15,0 3 0-15,-10 6 1 16,-10 6 5-16,-1 6-6 16,2 5 0-16,0 3-6 15,3 0 6-15,3 14-11 16,5 5-32-16,8-1-58 16,0-2-36-16,13-8-169 0</inkml:trace>
  <inkml:trace contextRef="#ctx0" brushRef="#br0" timeOffset="13450.1034">17392 5107 575 0,'0'0'84'0,"0"0"-73"15,0 0-10-15,0 0 2 16,-68 96-3-16,38-64 14 15,-3 2-2-15,0-3 19 16,0 0-31-16,3 1-16 0,12-3-9 16,16-10-139-16,4-14-309 15</inkml:trace>
  <inkml:trace contextRef="#ctx0" brushRef="#br0" timeOffset="13925.9784">17802 4712 616 0,'0'0'21'0,"0"0"-8"16,0 0 15-16,85-26-19 16,-50 26 21-16,-6 0-22 15,-2 2-2-15,-6 12 19 16,-4 2-25-16,-5 5 0 16,-10 3 4-16,-2 2 5 15,-8 1-6-15,-22 1-2 16,-6-1 12-16,-1-2 11 15,7-4-24-15,9-5 0 0,12-7-8 16,6-6 16 0,3 1-8-16,0-2 0 0,0 4 0 15,9 4 0 1,10 4 3-16,2 3-3 0,4 5 11 16,4 0-6-16,1 2 5 15,1 0-10-15,3-2 0 16,-1-2-23-16,1-6-6 15,1-5-65-15,0-9-47 16,3 0-247-16</inkml:trace>
  <inkml:trace contextRef="#ctx0" brushRef="#br0" timeOffset="14291.1061">18643 4678 667 0,'0'0'12'16,"0"0"12"-16,0 0-24 16,0 0 8-16,-94-35 18 15,77 35-26-15,2 14 0 16,6 4 2-16,3 9 8 16,3 3-10-16,3 1 0 15,0-2 0-15,9-2 7 16,9-5 1-16,-2-3-8 15,0-1 8-15,-2-5 4 16,-4-2-9-16,-5-2-3 0,-4-3 0 16,-1 5 22-16,0 0-17 15,-1 3 19-15,-15 2 12 16,-6 1-28-16,0 0 10 16,3 0-18-16,2-1 0 15,6-1-4-15,6 0-39 16,5-3-18-16,5-2-52 15,24-10-97-15,13 0-242 16</inkml:trace>
  <inkml:trace contextRef="#ctx0" brushRef="#br0" timeOffset="14478.3076">18909 5037 655 0,'0'0'86'16,"0"0"-80"-16,0 0 2 0,0 0 1 15,-78 84 6-15,55-64-15 16,2 1 0-16,3-1 6 16,5-1-6-16,3 1-2 15,9-1-6-15,1-5-82 16,1-5-35-16,22-9-202 16</inkml:trace>
  <inkml:trace contextRef="#ctx0" brushRef="#br0" timeOffset="14996.0583">19316 4942 482 0,'0'0'198'15,"0"0"-183"-15,0 0-8 16,0 0-5-16,0 0 13 15,-83 50-12-15,75-20-2 16,7 2 54-16,1 4-27 16,0-2-14-16,7-4 0 15,7-5-6-15,5-8-8 16,-3-5 0-16,-1-9 0 16,2-3 10-16,-4 0-1 15,2-17-6-15,-3-10-3 0,-3-9 13 16,-3-3-20-16,-3-7 7 15,-3 3 0-15,0 2-9 16,0 2 12-16,0 3-3 16,0-1 0-16,1-2 2 15,13-1 1 1,7 1-3-16,1 2 0 0,4 5-13 16,0 11 13-16,-2 9-8 15,-2 5 8-15,-6 7-5 16,-3 0-5-16,-4 1 6 15,-8 18-5-15,-1 9-5 16,0 8 21-16,-12 6-7 0,-12-2 20 16,-2-2-19-16,-1-4 17 15,5-6-18-15,8-4 0 16,8-4-13-16,6-3-39 16,14-8-85-16,20-9-139 15</inkml:trace>
  <inkml:trace contextRef="#ctx0" brushRef="#br0" timeOffset="15296.8882">20064 4675 324 0,'0'0'96'0,"0"0"-55"16,0 0 25-16,0 0-17 16,0 0 7-16,0 0-30 15,-3-7-20-15,0 7 56 16,1-2-17-16,1 2-3 16,1 0-22-16,0 0-15 15,0 0 29-15,0 0-34 16,0-1 8-16,0-1-24 15,0 2-8-15,0 0-74 0,0 0-128 16</inkml:trace>
  <inkml:trace contextRef="#ctx0" brushRef="#br0" timeOffset="15717.6302">20064 4675 85 0,'-63'41'339'16,"63"-49"-326"-16,0 3 35 15,2 0 21-15,6 3-8 16,3-1-12-16,5 3-21 16,1 0-25-16,3 0 38 15,3 12-35-15,-5 4-1 0,-2 4 6 16,-5 2-5-16,-8 4-6 15,-3 1 0-15,-2 1 13 16,-23 0 13-16,-8 0-26 16,-10 0 1-16,-5-3 14 15,1-2-15-15,6-1-3 16,12-8-5-16,13-4 16 16,10-7-14-16,6-3 6 15,0 1 0-15,0 2-4 16,12 2 4-16,10-2 0 15,5 5 0-15,3-2 10 16,0 4-7-16,-3 0-3 0,1 1-2 16,1 2-12-1,-4 1-12-15,-3-4-57 0,-7-4-116 16</inkml:trace>
  <inkml:trace contextRef="#ctx0" brushRef="#br0" timeOffset="16939.7452">15620 4138 189 0,'0'0'353'0,"0"0"-353"16,0 0-24-16,112 12 15 16,-54-6 18-16,6-2-13 15,9 3 4-15,9-4 0 16,6 1 53-16,11 0-48 15,14 3 16-15,12-3-21 16,14 2 13-16,16-5-10 0,6 0-3 16,12 2 0-16,4 2-3 15,-1 2 4-15,-2 2-1 16,-7-1 10-16,-3 1-6 16,-6 2-8-16,-6-2-5 15,2 1 9-15,-5-1 10 16,-3-2-10-16,-1 0 0 15,-5-2 2-15,-6 0 5 16,-7 0-14-16,-11 2 2 16,-6-1 5-16,-5 3 5 15,-12-1-5-15,-11 3-3 16,-6 2-1-16,-12-2 8 16,-4-1-5-16,-8 0 1 15,-7-3 0-15,1 0 5 16,-6-4-4-16,1 0-1 0,-1-2 0 15,-4-1 3 1,-1 0 1-16,-3 0-4 0,-7 0 0 16,-3 0 34-16,-7 0-26 15,-1 0 1-15,-5 2-5 16,-2 1 1-16,-1 0 8 16,0-1-13-16,-2 1 0 15,3 0 32-15,2 0-28 16,8-3 18-16,7 1 15 15,7 1-14-15,4-2 12 16,1 3-30-16,-3 1-1 16,-5 1 20-16,-3 2-23 0,-5 3-1 15,-2 2 0 1,-6 0 4-16,-1 2-7 0,-5 5 3 16,-1-1 0-16,-1 3-6 15,-2 2 6-15,0 1-10 16,3 1 8-16,-5 6-16 15,0 2 14-15,0 4-52 16,-10-1-39-16,-15 1 47 16,-11-6-161-16</inkml:trace>
  <inkml:trace contextRef="#ctx0" brushRef="#br0" timeOffset="18610.8104">15483 4092 375 0,'0'0'93'0,"0"0"-92"16,0 0 26-16,0 0-27 15,0 0 0-15,0 0 5 16,-14 64 22-16,5-31 28 16,-4 10-8-16,-3 10-36 15,-2 11 44-15,-5 9-51 0,1 11 12 16,-3 9 24-16,1 6-24 15,2 7 5-15,2 7-1 16,-1 2-4-16,3-1-3 16,2-3-13-16,-5-7 0 15,3-9 4-15,-9-4-4 16,2-9 0-16,0-7 0 16,4-2 8-16,9-9-9 15,4-10 1-15,8-10 0 16,0-13 1-16,0-9-1 15,0-13 0-15,0-4 0 16,0-5 2-16,0 0 20 0,8 0-22 16,2-14 0-16,5-3 5 15,0 0-4-15,4 0-1 16,8 0 0-16,4 1 4 16,9 3-26-16,7 4 22 15,6 7-13-15,12 2 11 16,9 0 4-16,17 4-4 15,17 8-1-15,19 3 3 16,19-1 4-16,15 2-4 16,21 2 0-16,13 0 3 15,10 1-3-15,5-1 0 16,2-2-3-16,-2 0 12 16,2-1-22-16,-5-3 13 15,-2-3-18-15,0-5 7 0,-3-4-19 16,-8 0-1-16,-6 0-6 15,-11 0-21-15,-18-1 58 16,-15-1-20-16,-20 2 20 16,-17 0 3-16,-11-1 1 15,-15-1-4-15,-7 0 15 16,-6-3-14-16,1 0 40 16,1-5-18-16,-3-2-7 15,2 1 10-15,-4-2-22 16,-2 4-4-16,-8 1 0 15,-10 2 0-15,-11 1-3 16,-15 2 3-16,-8 0 0 16,-5-1 29-16,-3 2 6 0,4-3 1 15,1-3-36-15,4-4 9 16,6-3-7-16,4-4-2 16,1-3 0-16,0 0-4 15,0-1 15-15,-4 1-18 16,-2 0 7-16,-7 2 0 15,-3-2-2-15,0-2 2 16,-2-5 0-16,3-4-1 16,1-6 13-16,1-6-13 15,4-8 1-15,3-9 0 16,4-11-2-16,2-8 2 16,2-7 0-16,2-4 10 0,-2 4-5 15,-4 5 15-15,-6 12-19 16,-6 13 0-16,-3 9 30 15,-3 14-30-15,-3 10-1 16,0 8 0-16,0 6 7 16,0 8-14-16,0 1-5 15,0 2-36-15,0 0 31 16,0 0-124-16,-2 17-40 16,-9-5-99-16</inkml:trace>
  <inkml:trace contextRef="#ctx0" brushRef="#br0" timeOffset="19861.9685">3112 2370 216 0,'0'0'28'0,"0"0"7"16,0 0 19-16,0 0-5 16,0 0 24-16,0 0 24 15,0 0 23-15,10 58 18 16,0-83-70-16,6-15-20 15,9-18-48-15,8-9 0 16,3-8 15-16,2-4-15 16,-2 4 0-16,-6 12-5 15,-9 18 21-15,-8 24-18 16,-8 13 2-16,-5 8-26 16,0 19 20-16,0 17-37 15,0 10 43-15,0 6-5 0,3-9 18 16,4-7-4-16,6-12-9 15,4-14 0-15,7-6-1 16,10-4 6-16,15-21 11 16,13-18-16-16,14-14-13 15,-2-12 11-15,-1-4-44 16,-10-2-4-16,-5 7 46 16,-13 14 1-16,-17 17 3 15,-8 16 22-15,-10 15-14 16,-5 2-16-16,2 18 6 15,-4 20 2-15,0 19 41 16,-3 10-36-16,-8 7 0 16,-14 2-1-16,-2-1 7 0,5-3-22 15,7-9 4 1,9-7-64-16,3-16-20 0,15-12-47 16,13-16-138-16</inkml:trace>
  <inkml:trace contextRef="#ctx0" brushRef="#br0" timeOffset="21116.3428">4216 2283 613 0,'0'0'191'15,"0"0"-139"-15,0 0-49 16,0 0 10-16,0 0-11 16,80-58-2-16,-35 18 0 0,1-2 3 15,3-2-27-15,-4 4 13 16,-6-2-29-16,-11 9 23 15,-10 8-6-15,-12 10 23 16,-3 10 11-16,-3 5-6 16,0 0-5-16,0 9-39 15,-3 19 8-15,-8 10 30 16,0 5 2-16,3-4 3 16,8-4 2-16,0-14-5 15,6-6 14-15,14-5-15 16,10-5 3-16,7-5 9 15,3 0-12-15,3-10 1 16,-4-10-1-16,0-4-25 0,-11-3 21 16,-7-4-20-16,-12-2 24 15,-7 1-1-15,-2 0 8 16,0 1-7-16,-5 1 0 16,-1 4 4-16,4 4-5 15,2 5 1-15,0 5 0 16,8 3-2-16,10 4 2 15,3 3-7-15,6 2-3 16,3 0 10-16,1 2-13 16,0 12 13-16,-2 6 0 15,-4 0-4-15,-3 6 13 16,-4 0-9-16,-5 3 1 16,-2-1 6-16,2 0 18 15,-1-3-13-15,3-3-5 0,2-7 6 16,3-5-12-16,9-7 0 15,2-3 29-15,11 0-21 16,2-19 12-16,3-3-21 16,0-4 0-16,-3-4 2 15,-7 1 3-15,-7-2-9 16,-11-1 4-16,-8 5 0 16,-7 3-20-16,-4 8 14 15,0 9 6-15,0 6-7 16,0 1 8-16,-9 7-2 15,-4 18-46-15,-6 11 47 16,-1 7 10-16,1 4-10 16,1-2 0-16,7-1 3 0,5-5 2 15,6-8-10-15,0-8-1 16,0-9 6-16,6-10 0 16,5-4 0-16,8-4 0 15,5-24 1-15,6-15 8 16,1-10-9-16,0-7 0 15,-5 1-2-15,-10 9-19 16,-8 13 38-16,-1 16-17 16,-7 11 40-16,0 10-12 15,0 0-28-15,0 19-16 16,-12 21 13-16,-6 15 3 16,-4 10 0-16,0 3 5 0,-2 4 1 15,1-6 2-15,-2-6 1 16,3-4-9-16,1-13 0 15,7-7 1-15,5-12-1 16,5-13 0-16,1-7-2 16,3-4-2-16,0-9-4 15,3-20 6-15,18-15-47 16,9-4 21-16,6 0-37 16,-5 12 65-16,0 9 13 15,-7 9-9-15,0 6-8 16,0 5 0-16,1 2 4 15,5 4 6-15,6-1-6 16,1 1-1-16,5-4 1 0,5 0 1 16,4-4 8-1,0-2-9-15,-2-5 0 0,-5-2-7 16,-9-3 7-16,-11 4 0 16,-8 2-6-16,-8 1 15 15,-8 9 0-15,0 2 13 16,0 3-4-16,0 0-2 15,0 5-16-15,-6 18-8 16,-10 13 5-16,2 7 6 16,5 5 5-16,6-2-8 15,3-1 0-15,30-4 7 16,27-7-7-16,23-9-42 0,22-14-31 16,10-11-366-1</inkml:trace>
  <inkml:trace contextRef="#ctx0" brushRef="#br0" timeOffset="21618.7013">7537 1446 542 0,'0'0'43'0,"0"0"-43"0,-97 99 36 15,45-31-27-15,-5 11 4 16,-5 9 21-16,8-1-34 16,12 2 26-16,15-5-22 15,18-5-4-15,9-5 0 16,26-12-6-16,31-12-29 16,20-17-86-16,20-18-125 15</inkml:trace>
  <inkml:trace contextRef="#ctx0" brushRef="#br0" timeOffset="23472.221">8097 2202 902 0,'0'0'0'16,"0"0"-6"-16,0 0-126 15,0 0 54-15,0 0 65 16,77-84 13-16,-49 55 63 16,2-4-41-16,3-1-9 15,5-4-13-15,2 0-8 16,-3 2-9-16,-8 7-43 16,-9 10 49-16,-8 9 7 15,-9 10 4-15,-3 0-8 0,0 20-6 16,0 16 14-16,-6 10 30 15,1 3-13-15,5 2-2 16,0-6 3-16,2-9-6 16,13-8-7-16,6-10-5 15,3-8 0-15,10-10 29 16,9 0-21-16,8-24-8 16,6-12 18-16,7-13-18 15,-3-7-16-15,-2-4-11 16,-3-5 5-16,-16 2 11 15,-9 5 8-15,-14 9-2 16,-7 14 2-16,-4 15 6 16,-4 10 9-16,-2 9 0 0,0 1 1 15,-3 14-26-15,-24 23-5 16,-15 15 18-16,-7 18 10 16,1 8 2-16,3 8-10 15,5 7 1-15,9 0 14 16,10-3-9-16,9-5-8 15,12-11 0-15,0-18 10 16,12-14-6-16,8-13 7 16,6-15-11-16,9-11 9 15,11-3-1-15,6-25-8 16,-1-18-52-16,-10-12-19 16,-14-11-31-16,-21 4-119 0,-6-2-20 15,-21 5 170-15,-10 4 71 16,-2 9 26-16,8 12 128 15,8 13-9-15,5 9-90 16,10 9-55-16,2 3-18 16,0 0-80-16,14 4 44 15,14 2 43-15,16-1 11 16,7-5 22-16,4 0-19 16,3-5 22-16,2-14-25 15,1-2 0-15,-1-7 11 16,-7-3-11-16,-11-4 0 15,-8-3 43-15,-13-3-1 16,-7 2 8-16,-10 5-5 0,-4 7-35 16,0 11 74-1,-4 11-33-15,-8 5-25 0,-6 7-9 16,-11 20-16-16,-6 18-1 16,-5 11 4-16,1 10-1 15,4 8 36-15,6 4-15 16,3 6-13-16,9-6 15 15,9-4-18-15,6-9 15 16,2-14-23-16,2-13 5 16,16-14 19-16,0-11-23 15,4-13-1-15,8-8 15 16,6-26-14-16,4-14-1 16,-1-6-8-16,-8 0-17 15,-9 4 20-15,-14 2-21 0,-8 9 24 16,0 10 0-16,-2 7 2 15,-5 10-3-15,-1 7-4 16,4 3 7-16,3 2-17 16,1 0 15-16,0 0-13 15,1 0 2-15,17 2 8 16,9 1-4-16,10-3 1 16,5 0 8-16,12-5 0 15,2-12 4-15,2-5-4 16,0-3 0-16,-7-3-28 15,-6-1 16-15,-9-1-6 0,-9 2 18 16,-9 4-4 0,-4 9 4-16,-7 7 0 0,-6 5 14 15,-1 3-10 1,0 0 12-16,-1 6-16 0,-15 18 0 16,-1 6-7-16,-3 3 20 15,7 3-13-15,7-4 0 16,6-3 5-16,0-3-5 15,7-5 0-15,14-4 5 16,6-6 24-16,9-5-25 16,3-6-4-16,5 0 7 15,3-6-2-15,5-8-3 0,-4-6-1 16,4-4-1 0,-5 1 14-16,-9 0-14 0,-5 1 0 15,-10 1 0 1,-9 6 7-16,-1 2-13 0,-8 4 6 15,-4 7 0-15,-1-1-5 16,0 3 5-16,-9 0 0 16,-15 5-14-16,-12 15 32 15,-8 5-28-15,-1 5 10 16,-1 7 0-16,9-1 27 16,5-2-17-16,8 0-10 15,11-1 21-15,6-4-19 16,7-5 22-16,0-4-24 15,20-4 3-15,6-5 0 16,2-1-3-16,6-6 0 0,2-4 6 16,4 0 4-1,2-5-8-15,2-14-2 0,3-3 0 16,2-7 3-16,-3 0-3 16,1-5-7-16,-5-1 6 15,-6 0-9-15,-7 0 8 16,-5 3-28-16,-7 7 30 15,-6 8-8-15,-6 8 13 16,-2 4-10-16,-3 4 5 16,0 1 0-16,0 0-9 15,0 0-6-15,0 6 15 16,-8 13-15-16,-1 8 17 16,-4 7-2-16,4 2 3 15,3 0 7-15,2-2 18 0,4-3-15 16,0-6-8-16,9-5 15 15,4-4-12-15,5-10-1 16,0-3-7-16,3-3 0 16,3-2-5-16,2-18 5 15,0-11-86-15,-7-8-42 16,-7-6-397-16</inkml:trace>
  <inkml:trace contextRef="#ctx0" brushRef="#br0" timeOffset="23636.1831">10823 1769 802 0,'0'0'0'0,"0"0"-17"16,0 0-75-16,0 0-6 15,0 0-96-15,0 0-207 16</inkml:trace>
  <inkml:trace contextRef="#ctx0" brushRef="#br0" timeOffset="24168.0367">11041 2317 727 0,'0'0'0'0,"0"0"-41"16,0 0-42-16,0 0-42 16,91-80 92-16,-69 44 33 15,2-5 23-15,-1-4 21 16,2-3-10-16,-1-2-28 16,-2 4 7-16,-5 2-13 15,-4 13-5-15,-7 13 5 16,-3 11 7-16,-3 7 0 15,0 10-7-15,0 21 0 16,-2 11 7-16,-4 9 12 16,3 6-8-16,3-4 44 0,0-6-48 15,8-8 7-15,11-13-4 16,4-9-5-16,4-9 35 16,1-8-34-16,11-6-6 15,1-21 0-15,-1-11 0 16,-7-8-22-16,-8-2 3 15,-8 7 0-15,-8 14 19 16,-3 14 9-16,-5 9 33 16,0 4-19-16,0 0-17 15,0 3-6-15,0 12 0 16,0 5 5-16,-2 3 2 16,2-2-7-16,0-3-2 15,3-4 2-15,11-4 0 0,5-7-3 16,5-3-1-16,13 0-18 15,5-18-69-15,7-6-254 16</inkml:trace>
  <inkml:trace contextRef="#ctx0" brushRef="#br0" timeOffset="24709.3808">11709 2053 702 0,'0'0'5'0,"0"0"11"15,81-66-32-15,-45 35 5 16,4-3 11-16,0 0 0 16,-4 1 3-16,-5 2 5 15,-7 6-8-15,-9 8 0 16,-10 10 41-16,-1 4-41 15,-4 3-16-15,0 0 10 16,0 14-28-16,-4 9 32 0,-2 6 1 16,2 0-43-1,4 2 23-15,0-7-179 0</inkml:trace>
  <inkml:trace contextRef="#ctx0" brushRef="#br0" timeOffset="24985.4478">12920 1414 618 0,'0'0'0'0,"0"0"-41"0,8 126 34 16,2-56 7-16,2 8 60 15,-1 11 7-15,-3 1 33 16,-8 6-54-16,0 1-26 16,-18-2 16-16,-23 1-34 15,-20-2-2-15,-21-5 18 16,-20 0-15-16,-26 2-3 16,-35-1-139-16</inkml:trace>
  <inkml:trace contextRef="#ctx0" brushRef="#br0" timeOffset="37814.9972">17915 3882 704 0,'0'0'61'15,"0"0"-42"-15,0 0-16 16,0 0 39-16,0 0-38 15,0 0-8-15,0 0-25 16,-7-23-47-16,7 27-7 16,9-1-203-16</inkml:trace>
  <inkml:trace contextRef="#ctx0" brushRef="#br1" timeOffset="70763.7638">3383 5915 29 0,'0'0'2'0,"0"0"5"16,0 0 6-16,0 0 12 16,0 0 27-16,0 0 5 15,0 0-13-15,-9-15 8 16,9 9-35-16,0 3-4 15,0-2 31-15,0 2-4 16,0 3 17-16,0 0-30 16,0-2-3-16,0 2 34 15,0 0-45-15,0 0-12 16,0 0 33-16,0 0-21 16,0 0 11-16,0 0-6 15,0 0-10-15,0 0 12 0,0 0-20 16,0 0 0-16,0 0 7 15,0 0 0-15,0 0-7 16,-3 5-9-16,-5 12 9 16,0 5 18-16,-3 4-18 15,-5 4 0-15,4 3 19 16,-3 1-19-16,0 0 23 16,-1 2-22-16,2 0 8 15,0 1 19-15,0 1-28 16,4-1 0-16,1-1 0 15,-2-2 16-15,2-3-9 16,2-1-7-16,-2-2 0 16,6-4-8-16,-2-3 16 15,1-5-8-15,0 1 1 0,1-5 5 16,0-4-5-16,3-2-1 16,-2-3 0-16,2-3-1 15,0 0 1-15,0 0 0 16,0 0 0-16,0 0 12 15,0 0-5-15,0 0 30 16,0-6-35-16,0-12 15 16,2-6-9-16,1-3-8 15,2-2 5-15,-2-2-1 16,2 0-8-16,-1-4-3 16,1 3 7-16,1-1-20 0,1 4 20 15,1 0 0 1,1 3-5-16,1 1 1 0,2 0 1 15,3 3-6-15,0 1 9 16,-2 2-6-16,1-3 6 16,-2 3 0-16,0 1-14 15,-2 2 31-15,-1 4-31 16,-1-1 14-16,-1 4 0 16,-3-1-1-16,-1 6 7 15,-1 3-6-15,-2 0 0 16,0 1-8-16,0 0 1 15,4 0 4-15,1 9-4 16,1 7-10-16,6 2 15 0,-5 1 2 16,0 3 9-1,0 2-2-15,0-1-7 0,-4 4 0 16,6-1 2-16,-3 2 4 16,1 1-1-16,2 1-5 15,-3 0 16-15,0-1-8 16,-1-2-7-16,1-3-1 15,0-2 0-15,0 0 0 16,-3-3 1-16,1-2-1 16,-1-1 7-16,-1-5-5 15,-2-2-2-15,0-2 0 16,0-2-17-16,0-3 7 16,0-1-25-16,0-1-13 15,-4 0-30-15,-6 0-47 0,-3-12-162 16</inkml:trace>
  <inkml:trace contextRef="#ctx0" brushRef="#br1" timeOffset="71148.3384">3379 6146 194 0,'0'0'66'0,"0"0"-26"16,0 0-15-16,0 0 38 0,0 0-1 15,0 0 1 1,-16-28 14-16,16 28-60 0,0 0 7 16,0 0-9-16,0 0-10 15,0 0 9-15,0 9-5 16,0 7-9-16,0 7 59 15,0 4-40-15,0 2 7 16,4 3 0-16,-4-1-20 16,0 0 35-16,0 0-41 15,0-1 0-15,0-5 37 16,0-5-37-16,0-5 0 16,0-3-6-16,0-4-13 15,0-3 0-15,0-1-83 16,0-4-44-16,0 0-91 0</inkml:trace>
  <inkml:trace contextRef="#ctx0" brushRef="#br1" timeOffset="73081.5447">15768 5791 197 0,'0'0'84'16,"0"0"-65"-16,0 0 37 15,0 0 14-15,0 0-14 16,0 0 21-16,-9-6-51 16,9 6-18-16,-2 0 14 0,0 0-22 15,-4 7 0-15,-5 10 15 16,-4 6-7-16,-4 1 21 16,-4 3-21-16,0 2-2 15,-4 1 43-15,1 3-26 16,-1 1-9-16,2-1 16 15,3 1-25-15,2-4 24 16,7-4-27-16,4-1-2 16,0-6 21-16,5-2-21 15,-1-3 0-15,3-5 10 16,1-3-2-16,1-1-9 16,0-3 1-16,0-2 0 15,0 3 6-15,0-3-6 16,0 0 0-16,0 0 24 0,0 0-23 15,1-12 9-15,14-12-10 16,0-6-6-16,6-5-6 16,0-4 0-16,3 0 11 15,2-5-15-15,2 2-13 16,-3 4 27-16,-1 3-8 16,-3 7 10-16,-2 1-10 15,-4 4 10-15,1 3 0 16,-3 3-1-16,-3 4 10 15,-1 5-14-15,-2 2 5 16,-1-1 0-16,2 3-3 16,2 1 3-16,-1 0 0 15,2 3-2-15,-1 0 16 0,2 0-24 16,3 0 10 0,-5 6 0-16,3 5-20 0,-3 3 24 15,-3 2-4-15,2 4 8 16,-4 3 1-16,3-1 3 15,-2 3-12-15,1-2 0 16,1-1 16-16,-2 5-7 16,-1-3-9-16,1 5 25 15,-3 0-25-15,-3 4 27 16,0-2-27-16,0 2 1 16,0-2 19-16,0-4-20 15,0-5 0-15,0-4-8 0,0-5 25 16,0-3-26-1,0-5 9-15,0 0-7 0,0-4 3 16,-2-1-35-16,-1 0 7 16,-4-9-5-16,-2-15-108 15,-5-7-136-15</inkml:trace>
  <inkml:trace contextRef="#ctx0" brushRef="#br1" timeOffset="73567.9279">15772 5785 501 0,'0'0'39'15,"0"0"-32"-15,0 0 35 16,0 0-36-16,0 0 15 15,0 0 29-15,-1-3-43 16,1 12 14-16,0 6 12 16,0 4-19-16,-2 6 39 15,-1 0-35-15,-3 3-12 16,3 3 53-16,-2 1-58 16,-2 2 14-16,3 0 8 15,-1 2-21-15,1 4 38 16,-2 1-40-16,-1 1 1 0,0-3 24 15,2 0-15 1,0-6 10-16,0-4-20 0,-1-2 10 16,4-3 3-16,-3-4-8 15,4-2-5-15,-1-6 13 16,2-1-7-16,0-7-1 16,0 0-5-16,0-3 6 15,0-1-7-15,0 0 1 16,0 0 0-16,0 0-18 15,0 0 15-15,0 0-30 16,0-1-22-16,8-16-50 16,3-11-89-16,-3-8-382 15</inkml:trace>
  <inkml:trace contextRef="#ctx0" brushRef="#br1" timeOffset="78093.7958">7580 8173 271 0,'0'0'82'0,"0"0"15"0,0 0-67 15,0 0 32-15,0 0-53 16,0 0 20-16,0 0 7 15,-7-30-29-15,7 30 32 16,0 0-39-16,0-2 0 16,0 2 34-16,0 0-22 15,0-2-12-15,15-1 0 16,13-2 10-16,15-2-12 0,4 1 2 16,2 2 0-1,3 0-1-15,1-2 5 0,5 4-8 16,3 0-1-16,9-3 5 15,0 3-3-15,3-1 3 16,0 1 0-16,-3 2 5 16,-2 0 0-16,3 0-5 15,-4 0 0-15,0 0 0 16,-1 0-8-16,-3 0 7 16,-1 2 1-16,-1-2-13 15,1 0 13-15,-1 0 0 16,1 0-6-16,0 0 14 15,4 0-16-15,2-2 4 16,5 1 4-16,3-1 1 16,0 2 1-16,0 0-2 15,-3 0 0-15,1 0 8 16,0 0-17-16,0 3 9 0,1-1 0 16,0 1 14-16,2-3-14 15,3 0 0-15,3 0-4 16,0 0 7-16,1 0-6 15,-3 0 1-15,0 0 2 16,1 0-7-16,0 0 7 16,-4 0 0-16,-3 4 0 15,-3 6 4-15,2 0 5 16,-4 2-9-16,-2-1 0 16,3 0-7-16,0 1 15 15,7-2-8-15,10-6 0 16,19-4 5-16,17 0 42 0,13 0-36 15,9-9 2-15,2 2 35 16,-7 2-47-16,-2 2 2 16,0 1 5-16,0-1 2 15,1 1-18-15,4-1 8 16,4 0 0-16,3-1-27 16,8 1 10-16,0-1 14 15,2-1-14-15,-3-1 17 16,-2 0-14-16,-5-2 9 15,-8 1 5-15,-6 0-4 16,-7 2 7-16,-7 2-3 16,-12 2 4-16,-8-2-2 15,-3 3 5-15,-6 0-7 0,-4 0 0 16,-5-4-5 0,-5 0 10-16,-5-1-5 0,-5 1 0 15,-3 0 0-15,-4 0 3 16,-4 0-3-16,-6 0 0 15,-9 1-12-15,-5 1 14 16,-9 2-2-16,-12 0 5 16,-5 0-5-16,-7 0 2 15,-4 0-2-15,-2 0 0 16,0 0-1-16,0 0 17 16,0 0-16-16,0 0 16 15,0 0-11-15,0 0 33 0,0 0-37 16,0 0-1-16,0 0 20 15,0 0-10-15,0 0-18 16,0 0 8-16,0 0 0 16,0 0-3-16,0 0 3 15,0 0 0-15,0 0-6 16,0 0 11-16,0 0-10 16,0 0-2-16,0 5 4 15,0 8-16-15,0 7 19 16,0 6 0-16,-8 9-8 15,-2 4 22-15,1 7-23 16,0 4 9-16,-3 1 0 16,5 2 9-16,2-3-9 15,0-5 0-15,4-4 2 16,-2-2 2-16,-1-3-8 0,1-1 3 16,0 1 1-16,0-1 7 15,0 0-7-15,0-2 0 16,-2-4-5-16,-1 0 7 15,0-6-2-15,0-1 0 16,2-4-14-16,-1-2 6 16,-1-5-26-16,-4 1-34 15,-3 2-1-15,-11 2-77 16,-9-2-223-16</inkml:trace>
  <inkml:trace contextRef="#ctx0" brushRef="#br1" timeOffset="81709.8206">7494 8211 84 0,'0'0'98'0,"0"0"-22"16,0 0 3-16,0 0-35 15,0 0-12-15,0 0 25 16,0 0-52-16,0-21 0 15,0 19 2-15,0 1-2 16,0 1-1-16,0 0-4 16,0 0 0-16,0 0 7 15,0-1 5-15,0 1-12 16,0-1 25-16,0-5-3 16,0 1-5-16,0-1-17 15,2-2 3-15,-2 1 36 0,0 3-35 16,0 1 15-16,0 1-6 15,0 2 2-15,0 0 16 16,0 0-31-16,0 0 1 16,0 0-35-16,0 0 22 15,0 4 12-15,0 5 0 16,0 7 1-16,0 1-14 16,0 4 13-16,-5 1 0 15,-1 5 17-15,-2 2-15 16,1 3-2-16,-2 5 4 15,0 5-3-15,3 2 14 16,0 1-15-16,-1-1 0 0,5-3 18 16,-1-3-9-16,0-3-6 15,-1-1 6-15,-2 0-6 16,1 0 12-16,0-3-15 16,-1-2 0-16,3-2 5 15,1 0-5-15,-1-1 0 16,3 0 11-16,0 3-5 15,0 0-12-15,0 0 5 16,0-2 1-16,2-3 8 16,2-2-8-16,-2-4 0 15,1-4 7-15,0-4-4 16,-3-3-1-16,0-3-2 16,0-4 0-16,0 0-1 15,0 0 1-15,0 1 0 16,0-1-3-16,1 0 8 0,-1 0-4 15,3 0-1-15,-3 0 0 16,1 0 5-16,-1 0-5 16,3 0 0-16,2 0-3 15,1 0 8-15,3 0-10 16,7-3 5-16,1 0 0 16,8-2-5-16,6 0 5 15,4-1 0-15,11 0-3 16,0-1 13-16,5 2-28 15,2-2 11-15,1 3 7 16,6-1-1-16,1-3 1 16,5 3 0-16,1 1-5 0,3-1 11 15,1 3-12-15,-2-1 6 16,1 3 0 0,2 0-2-16,-2-1 6 0,2 1-4 15,-1 0 3-15,-3-2 5 16,2 2-15-16,5 0 7 15,-3 0 0-15,2 0-9 16,-3 0 14-16,-7 0-9 16,-3 0 8-16,-3 0-4 15,0 0 4-15,0 3-4 16,-4 4 0-16,1-1-11 16,-2 0 21-16,-4 2-12 15,-3-1 2-15,0 2 0 0,-1-2 0 16,0 1 0-1,-5 1 0-15,0-3 5 0,-5 3-3 16,-2-3-3 0,-5 3 1-16,-4-3 0 0,-3 2-3 15,0 1 3-15,-4 1 0 16,1 2-4-16,-4-2 10 16,5 2-6-16,-5-4 0 15,-1 2 1-15,-1-1-5 16,1-3 4-16,2 0 0 15,6-1 8-15,0-1-1 16,4 1 13-16,5-4-20 16,8-1 0-16,15 0 41 0,13-4-35 15,14-9 8-15,8 1-1 16,0 1-7-16,2 2-8 16,-2 5 2-16,1 3 0 15,3-1 7-15,4 2-4 16,1 0-3-16,2 0 4 15,2 0 0-15,2 0-1 16,2 0-3-16,3 0-2 16,2 0 2-16,4 0 0 15,4 0-1-15,1 0-6 16,-1 0 12-16,-2 0-5 16,-1 0 0-16,-3-1 0 15,-3 1 7-15,-3 0-7 16,-2 0 0-16,-5 0-3 0,-1 0 6 15,2 0-6-15,-6 0-8 16,0 0 11-16,-3 0 5 16,-3 0-5-16,-6 0 0 15,-1 1-2-15,-3 2 13 16,-1 1-16-16,-1-4 5 16,-6 0 0-16,-7 0-10 15,-4 0 10-15,-4 0 0 16,-8 0-3-16,2 0 6 15,-6 3-3-15,-4-3 0 16,3 3 10-16,-3 0-21 16,-1-2 11-16,-1 1 0 0,-1-2 4 15,-1 0-4-15,-4 1 7 16,-1-1-18 0,-2 2 24-16,-1 0-14 0,0-2 1 15,-1 0-1-15,0 0 1 16,1 0 1-16,-5 0-1 15,2 0-9-15,-2 0 9 16,-3 0 12-16,-3 0-12 16,-3 0-9-16,3 0 9 15,0 0 0-15,3 0 0 16,5 0 0-16,1 0 0 16,-1 0-2-16,3 0 2 15,-2 0 0-15,0 0 0 0,1-2 2 16,-6-1 1-1,3 1-6-15,-2 1 6 0,-2 0-6 16,1-1 3-16,-2-1 0 16,0 0-6-16,-1-1 17 15,-2 0-20-15,0 1 9 16,-1 0 0-16,-5 1 2 16,-3 2-1-16,-5-1-1 15,-1 1 0-15,2 0 1 16,1 0 6-16,1 0-14 15,1 0 17-15,0 0-23 16,1-4 14-16,-1 3-1 0,3-1 3 16,-2 0 2-1,4-1-1-15,0-1-8 0,1 1 12 16,2 1-16-16,1-1 9 16,0 3-1-16,3-3 0 15,2-2 4-15,-1 3-1 16,0-2-3-16,0 4 0 15,-3 0-4-15,-2-3 4 16,-5 3 0-16,-5 0 1 16,0-2 3-16,-2 2-8 15,1 0 2-15,-1-3 2 16,2 2 2-16,4-2-2 16,3-1 0-16,0-2 3 15,3 0 0-15,-4 2-3 16,-1-1-1-16,-2 1 1 0,-2 2-2 15,-1 0 3-15,-1 1-1 16,2 1 0-16,-2 0 4 16,-2-1-5-16,0 1 1 15,0 0 0-15,0 0-4 16,0 0 4-16,0 0 0 16,0 0 3-16,0 0-2 15,4-3 1-15,2-3-2 16,3-2 0-16,-1 1-5 15,-1 0 6-15,1 3-1 0,0-2 6 16,0 2-4 0,-2-1-4-16,-3 4 0 0,0 1 2 15,-3 0-3-15,0 0 3 16,0 0-4-16,0 0 4 16,0 0-2-16,0 0-12 15,0 0 13-15,1 0 1 16,4 0 0-16,4 0 0 15,0 0 0-15,-2 0-5 16,-4 0 10-16,-1 0-10 16,-2 0 5-16,0 0 0 15,0 0 5-15,0 0-5 16,0 0 0-16,0 0 1 16,0 0 2-16,0 0 2 15,0 0-5-15,0 0 0 0,0 0 32 16,0 0-28-16,0 0 2 15,0-6 7-15,0-1-5 16,0 0-6-16,-2 1-2 16,1-4 0-16,-2 3-1 15,0-4 1-15,0 1-1 16,0-1-1-16,0 0 2 16,0-1-3-16,0 0 0 15,-1 0 3-15,0 2-13 16,0-3 13-16,-2 2-1 15,1-4-21-15,0 4 6 16,1 0 0-16,0 2-30 16,1 4-27-16,2 2 27 0,1-1-135 15,0 2-348-15</inkml:trace>
  <inkml:trace contextRef="#ctx0" brushRef="#br1" timeOffset="88518.2175">13251 2317 445 0,'0'0'51'0,"0"0"-7"16,0 0 37-16,0 0-3 15,0 0-51-15,0 0 15 16,0 0-27-16,-4 0 0 16,4 0 23-16,1 0-30 15,13-1-8-15,8-8 0 16,4-2 0-16,-4-2 2 16,-2-1-2-16,-6-1 0 0,-3-4-17 15,-4-3 17 1,-1 0-10-16,-6-2-9 0,0-1-23 15,0 1 13-15,0 4 4 16,-6 3 11-16,-1 8 8 16,4 0 6-16,1 6 0 15,2 0 0-15,0 2 5 16,0-1-10-16,0 1-13 16,14-1 18-16,7-3 6 15,2 5-6-15,0 0-1 16,-1 0 0-16,-2 0 2 15,-8 11-8-15,-5 6 7 16,-7 3 0-16,0 2-1 0,-7 4 12 16,-11 1 8-16,-6 0-2 15,0-4-4-15,6-4 13 16,6-5-26-16,6-6 4 16,6 0-18-16,0-5-4 15,0-1-39-15,22-2-28 16,7 0-85-16</inkml:trace>
  <inkml:trace contextRef="#ctx0" brushRef="#br1" timeOffset="89367.2637">13871 2140 526 0,'0'0'35'16,"0"0"-34"-16,0 0 60 15,0 0-61-15,0 0 1 0,0 0 7 16,66-28 5 0,-40 12-12-16,-2 2-1 0,1-3 14 15,-3 0-12-15,-5 3-2 16,-4 2 0-16,-7 2-11 15,-1 1 25-15,-2 1-15 16,-2 3 1-16,-1 2 0 16,0 3 10-16,0 0-10 15,0 0 0-15,0 0-16 16,0 0 7-16,-9 13 9 16,-1 6 1-16,0 5 5 15,2-2 2-15,8 2-8 16,0-7 0-16,0-5-5 15,3-4 9-15,10-2-4 16,2-5 11-16,5-1-10 0,5 0 39 16,2-7-36-16,3-7 1 15,4-3 12-15,-4-1-9 16,-5-3-8-16,1 1 3 16,-7-2 9-16,-5-2-4 15,-6 1-8-15,-5 0 0 16,-3 1-8-16,0-2 11 15,-3 6-6-15,-10 0 3 16,1 3 0-16,-3 3 9 16,3 4-9-16,0 4-18 15,3 2 17-15,3 2-46 16,2 0 32-16,-1 0-45 16,5 12-79-16,0 0-22 15</inkml:trace>
  <inkml:trace contextRef="#ctx0" brushRef="#br1" timeOffset="89852.8113">14606 1841 381 0,'0'0'199'0,"0"0"-194"15,0 0-5-15,0 0 26 16,-94 11-21-16,77 6 1 15,4 5-6-15,3 1 7 16,5 2 0-16,5 0-6 16,0-2-1-16,3-4 35 0,12-5-28 15,0-3 10-15,2-6-11 16,6-5 0-16,4 0 25 16,6-5-24-16,4-12-7 15,2-10 17-15,0-6-2 16,-3-4-6-16,-1-5-9 15,-8-3 1-15,-6 1 27 16,-6 1-28-16,-6 5 0 16,-3 6 0-16,-3 10 9 15,-3 9-6-15,0 5-3 16,0 8 10-16,0 0-12 16,0 0 2-16,-5 14-12 15,-4 10-4-15,-4 5 26 0,4 4-10 16,3-5 0-16,6-1 4 15,0-6-17-15,0-4 13 16,0-2 0-16,9-8 5 16,0-2-5-16,4-5-9 15,1 0-1-15,2 0-18 16,2-15-17-16,-4-6-152 16</inkml:trace>
  <inkml:trace contextRef="#ctx0" brushRef="#br1" timeOffset="89981.1705">14781 1662 440 0,'0'0'0'16,"0"0"-83"-16,0 0-121 16</inkml:trace>
  <inkml:trace contextRef="#ctx0" brushRef="#br1" timeOffset="90783.2353">14967 1848 409 0,'0'0'47'16,"0"0"-47"-16,0 0 0 16,0 0 35-16,0 0-34 15,0 0 38-15,28 16 9 0,-7-16-21 16,4-9 20-16,-1-6-47 15,0-1 0-15,-7 0 16 16,-7-3-10-16,-1 1-6 16,-5-1 0-16,-1 2 5 15,3 1-13-15,-1 2 8 16,2 4 0-16,-1 3-7 16,3 1 12-16,2 3-5 15,3 3 0-15,0 0 0 16,-1 0-10-16,-1 6 10 15,-3 4 0-15,2 4-10 16,-4-1 25-16,1 1-7 16,2 1-8-16,0-3 6 15,3-4 0-15,0-4-6 16,7-2 1-16,2-2-1 0,0 0 6 16,2 0 3-16,-6-11-1 15,-3 0-3-15,-6 4 23 16,-5 3-23-16,-4 3 1 15,0 1 39-15,0 0-41 16,0 1-8-16,-4 15-8 16,-8 7 12-16,-6 4 10 15,9 1-10-15,6-8 0 0,3-1-1 16,0-7 7 0,0-3-12-16,7-6 5 0,8-3 1 15,9 0 31-15,5 0-31 16,2-7 0-16,2-6-19 15,-6-1 24-15,-5 2-11 16,-7-1-6-16,-5 1 12 16,-4-2 0-16,-3 0 0 15,-3-2-4-15,0-2-12 16,0-1 15-16,0 0 1 16,0-2-10-16,0 2 10 15,0 5-2-15,0 3 2 16,0 5 0-16,0 3-8 15,0 3 17-15,0 0-10 16,-1 0 1-16,-2 9-7 16,-2 8-14-16,2 3 21 0,3 0 0 15,0-3 0-15,0-3 9 16,0-1-8-16,6-2-1 16,6-3 0-16,3-1 18 15,3-2-18-15,7 1-2 16,5-1-2-16,3-3-47 15,-2-2-96-15</inkml:trace>
  <inkml:trace contextRef="#ctx0" brushRef="#br1" timeOffset="92530.1228">16399 1810 306 0,'0'0'144'0,"0"0"-138"16,0 0-1-16,0 0 34 15,0 0-39-15,51-72-1 16,-26 51-11-16,2-1 6 16,-2-2-7-16,-3-1 12 0,-4 0 1 15,-3 2 13-15,-7 6-11 16,-8 3 15-16,0 3 32 15,0 7 2-15,-17 0 3 16,-7 4-50-16,-7 0-4 16,-6 9 33-16,0 10-17 15,10-1-13-15,10 1 13 16,7 3-4-16,10-3-24 16,0 0 11-16,12 0 1 15,11-1 25-15,5 2-25 16,-5-2 22-16,0 2-22 15,-8-2 7-15,-7 2-16 16,-8 0 8-16,0-1 1 0,-4 3 26 16,-19 2-24-16,0-5 6 15,1-2-4-15,7-8 4 16,8-3-5-16,7-6-3 16,0 0-1-16,2 0-14 15,23-15 15-15,13-11 0 16,8-11-1-16,3-3 11 15,-7-1-24-15,-4 4 14 16,-5 0 0-16,-1 4-2 16,-3 2 2-16,-2-1 0 15,-4 3 2-15,-1-3 0 16,-4 0 16-16,-1-1-18 0,-3 1 0 16,-2 5 1-1,-2 4 2-15,-3 10-3 0,-6 6 0 16,-1 7 9-16,0 0-4 15,0 0-5-15,0 21-7 16,-1 18-1-16,-11 11 16 16,1 2-4-16,5-6-4 15,5-7 10-15,1-11-5 16,0-5-5-16,12-7 0 16,4-5 4-16,0-5-4 15,5-6-4-15,-2 0-4 16,0-4-88-16,-13-20-73 15,-6-4-406-15</inkml:trace>
  <inkml:trace contextRef="#ctx0" brushRef="#br1" timeOffset="92651.0921">16759 1550 200 0,'0'0'346'15,"0"0"-346"-15,0 0-17 16,121 1-65-16,-70-1-365 15</inkml:trace>
  <inkml:trace contextRef="#ctx0" brushRef="#br1" timeOffset="94135.4887">17147 1669 460 0,'0'0'147'16,"0"0"-115"-16,0 0-14 15,0 0 26-15,0 0-41 16,0 0 1-16,-73 48-4 16,70-21 9-16,3 4 13 15,0-1-15-15,0-4-1 16,9-5 5-16,3-9-5 16,-3-4 0-16,0-6-6 15,-2-2 3-15,4 0 7 16,-5-7-10-16,-1-10 0 15,-5-5-10-15,0 3 3 16,-2-1-4-16,-9 6 8 0,1 5 3 16,4 3-7-1,2 6 7-15,1 0 0 0,0 0-4 16,0 0 4-16,3 8 0 16,0 1-5-16,0-1 11 15,15-2-3-15,5-5-3 16,9-1 0-16,2 0 6 15,2 0-5-15,-2-4-1 16,-5-9 0-16,-5 1 1 16,-6-5-3-16,-2 0 2 15,0-3 0-15,-4-1 1 16,2 1-1-16,1-1 0 16,0 4-1-16,-2 5 5 15,0 4-8-15,0 6 4 0,-2 2-2 16,1 0-15-16,0 16 17 15,-1 4-1-15,1 7-3 16,-3-2 4-16,1 0 4 16,4 0-4-16,5-3 0 15,2-4 6-15,4-3 0 16,5-5 3-16,0 0-9 16,4-5 7-16,-1-5-3 15,0 0-4-15,-6 0 0 16,1 0 16-16,-5-8-14 15,-1-2 7-15,0-4-9 0,-4 2 0 16,1-4 14 0,-2 2-14-16,-5 0 0 15,1 3 7-15,-4 3-5 16,-4 1-2-16,-2 5 0 0,0 2 7 16,0 0-22-16,-8 0 15 15,-14 12 0-15,-6 9-5 16,-1-1 16-16,6 5-15 15,3-3 4-15,4-1 0 16,7-4-3-16,3-5 3 16,6-3-1-16,0-1 1 15,0-4 0-15,10-1 10 16,4-1-10-16,2-2 0 16,2 0 30-16,-5 0-30 0,4-5 3 15,-2-5 5 1,1-3-8-16,-2-3 15 0,2-3-15 15,-4-2 0-15,0-1 1 16,0-2-1-16,-2 2 0 16,-4 4 2-16,-1 7 7 15,-1 5-7-15,-3 4-2 16,-1 2-9-16,0 0-8 16,0 17 0-16,0 12 12 15,0 5 1-15,-5 7 8 16,-6-1 6-16,1-3-10 15,-5-2 0-15,0-6 9 16,0-7-9-16,5-5 0 0,0-6-2 16,5-6 17-1,3-2-25-15,2-3 10 0,0 0 0 16,0 0-14-16,0-3 14 16,0-13-21-16,13-4-23 15,3 1 6-15,1 6 33 16,-1 3 5-16,-2 4-1 15,-3 3-12-15,0 1 13 16,0 2 0-16,1-2 3 16,1 1 4-16,0 1-4 15,1-2-3-15,3 0 0 16,4-3 19-16,1-2-19 0,2-3 0 16,0-5 2-1,-2 1 11-15,-1-3-11 0,-9 0-2 16,3 0 4-16,-8 0 1 15,-1 0-5-15,-4 1 0 16,1 6 19-16,-2 3-19 16,-1 4 25-16,0 3-19 15,0 0-1-15,0 0 9 16,0 0-14-16,0 0-1 16,0 5-4-16,0 7 10 15,0 5-7-15,0-1 2 16,0-3 0-16,0-4-2 15,0-3 2-15,0-3 0 16,0 0 2-16,0-3 3 16,0 0-3-16,0 0-2 0,0 0 0 15,0 0 3 1,0 0-3-16,0 0-15 0,0 0-13 16,0 0-29-16,0 0 9 15,-1 0-47-15,1-3-153 16</inkml:trace>
  <inkml:trace contextRef="#ctx0" brushRef="#br1" timeOffset="95658.9673">18236 1712 300 0,'0'0'50'16,"0"0"-26"-16,0 0-7 16,0 0 44-16,0 0-26 0,0 0 23 15,59-32 5-15,-59 32 0 16,0 0 19-16,0 0-30 15,-5 0-44-15,-14 0 10 16,-8 5-18-16,-7 12 0 16,-1 10-4-16,7 2 23 15,7 4-23-15,8-3 4 16,7-3 0-16,6-8-2 16,0-5 4-16,7-9-2 15,12-3 2-15,7-2 5 16,2 0 2-16,5-16-9 15,-1-4 0-15,-5-2-9 16,-7 1 17-16,-8 3-15 16,-8 4 7-16,-4 6 0 0,0 4 8 15,0 4-8-15,0 0-29 16,-4 1 22-16,-11 15-11 16,1 4 18-16,3 1-2 15,5-3 9-15,6-2-5 16,0-6-2-16,6-2 0 15,15-5-4-15,11-3 6 16,6 0-2-16,9-11 0 16,4-11 7-16,-3 3-25 15,-3-4 18-15,-5 2-9 16,-6 2-7-16,-6 4 16 16,-7 6-4-16,-9 5-11 15,-7 4 7-15,-5 0 0 0,0 0-29 16,-5 18 37-16,-14 4 7 15,-1 4-2-15,1-3 2 16,6-3-5-16,4-4 5 16,7-4 9-16,2-4-16 15,0-4 0-15,6-4 13 16,11 0-13-16,5 0 0 16,0-9 5-16,1-9 6 15,-2-1-12-15,-5-1 1 16,-4 1 0-16,-4 9 4 15,-5 4-3-15,-3 6 21 16,0 0 3-16,0 0-18 16,-11 20-11-16,-13 15 4 0,-9 11 0 15,-4 3 21 1,-1 1-19-16,3-6 2 0,8-4-4 16,6-5 8-16,12-8-14 15,9-4 6-15,0-8-41 16,20-8-1-16,14-7-47 15,8 0-52-15</inkml:trace>
  <inkml:trace contextRef="#ctx0" brushRef="#br1" timeOffset="96181.7175">19260 2316 729 0,'0'0'65'16,"0"0"-50"-16,0 0-15 15,0 0 0-15,92-26-1 16,-48 4 12-16,6-8-10 16,7-4-1-16,-1-3 0 15,-5-2 11-15,-4-2-11 16,-9 0 3-16,-6 1-8 15,-12 7 10-15,-11 6-9 16,-6 9 4-16,-3 12 0 16,0 4-20-16,-10 2 8 15,-12 7 8-15,-8 14 2 16,0 9 4-16,9 6 17 16,2-2-15-16,11 0 0 0,8-5 20 15,0-5-15-15,4-7-3 16,13-5-6-16,5-5 10 15,2-6-37-15,0-1 2 16,-7-6-84-16,-10-20-88 16</inkml:trace>
  <inkml:trace contextRef="#ctx0" brushRef="#br1" timeOffset="96302.674">19494 1988 581 0,'0'0'79'15,"0"0"-79"-15,0 0-30 16,116 21-12-16,-64-18-223 16</inkml:trace>
  <inkml:trace contextRef="#ctx0" brushRef="#br1" timeOffset="96611.8677">20001 2121 769 0,'0'0'16'0,"0"0"-1"16,0 0-12-16,0 0-1 16,-91 49-2-16,87-30-4 15,4 2 4-15,0 3 15 0,10-2-13 16,11-4 4 0,6-4-1-16,1-6 0 0,-4-8-5 15,-5 0 0-15,-5-3 0 16,-5-16 10-16,-9-4-10 15,0-3 2-15,-2 0-15 16,-16 4 7-16,-4 7 6 16,-2 5 0-16,-3 10 8 15,0 0-21-15,9 24-30 16,11 4-55-16,7-2-64 16,28-9-314-16</inkml:trace>
  <inkml:trace contextRef="#ctx0" brushRef="#br1" timeOffset="97232.0457">21020 1961 136 0,'0'0'76'0,"0"0"118"16,-91-28-89-16,59 28-20 15,1 0 3-15,7 4-53 16,3 12 14-16,8 4-40 16,4 5-2-16,9 2 27 15,0 1-34-15,12-1 0 16,15-1 7-16,2-4 5 0,1 1-6 16,-6-4-6-16,-9-1 2 15,-7 1-8-15,-8-2 6 16,0-2 0-16,-6 2 24 15,-14-2-9-15,1-1 1 16,4-6-16-16,8-4 12 16,5-3-24-16,2-1-4 15,0 0 16-15,5-4-3 16,17-14 3-16,11-6-32 16,3 2-7-16,-5 5 39 15,-1 3-12-15,-5 3 12 16,-1 2 0-16,0-1 0 15,-2-2 13-15,2-2-14 16,1-1 7-16,1-4-6 16,-1 2 29-16,-1-7-18 0,-5 2-11 15,1-5 20-15,-5 0-19 16,-4 5 10-16,-3 3-11 16,-8 10 4-16,0 4 26 15,0 5-30-15,0 0-26 16,-6 9 16-16,-9 16 10 15,-2 9-3-15,4 4-10 16,7 1 13-16,6-2 8 16,0-5-8-16,5-7 0 15,14-5-4-15,-1-8 4 16,6-7-59-16,-6-5-91 16,-9 0-202-16</inkml:trace>
  <inkml:trace contextRef="#ctx0" brushRef="#br1" timeOffset="97361.4633">21197 2001 684 0,'0'0'8'0,"0"0"-8"16,0 0-97-16,0 0 11 16,82 33-89-16</inkml:trace>
  <inkml:trace contextRef="#ctx0" brushRef="#br1" timeOffset="98170.7433">21555 2234 600 0,'0'0'69'0,"0"0"-43"16,0 0 1-16,0 0 95 16,-95-4-95-16,83 4-12 15,1 8-15-15,1 9 15 16,4 5-22-16,6 3 7 15,0 1 0-15,3-2-16 16,15-6 13-16,1-4-16 16,2-6 17-16,-3-3 2 15,-4-5-14-15,2 0 7 16,-6-8 7-16,1-9 5 16,-4-7-5-16,-4-7 0 15,-3-1-11-15,0 3 18 0,-6 7-7 16,-3 7 0-16,2 9 1 15,2 6-16-15,2 0 13 16,0 0-10-16,0 17 4 16,3-1 6-16,0-2-5 15,0-3-21-15,8-2 28 16,3-4-12-16,6-5 12 16,1 0 0-16,6 0 15 15,3-11-8-15,-4-3-7 16,1-2-3-16,-3-3 3 15,2 1-3-15,0-1 3 16,-2 5-5-16,2 3 0 16,-5 5 10-16,0 4-10 0,-4 2 5 15,-1 0 0-15,-2 0-21 16,-5 14 21-16,0 4 0 16,-4 3 13-16,1 1-4 15,1 0 2-15,5-5-11 16,0-5 0-16,6-5-4 15,5-4 25-15,5-3-21 16,3 0 24-16,3-14-21 16,-2-4 15-16,-5 0-18 15,-8 2 1-15,-3 4-2 16,-4 4 3-16,-4 1-2 16,0 0 0-16,-4 3-1 0,1-1-4 15,2 2-2-15,2-5-15 16,3-1 14-16,4-2-30 15,1-5 2-15,-4 2 18 16,-3 2 8-16,-5-1 10 16,-2 9 0-16,0 4 1 15,0 0 12-15,-4 6-2 16,-11 19-11-16,-6 12 29 16,3 5 7-16,6 0 6 15,12-1-42-15,2-9 0 16,33-11-10-16,21-10 7 15,12-11-10-15,7-1-105 0,-12-28-339 16</inkml:trace>
  <inkml:trace contextRef="#ctx0" brushRef="#br1" timeOffset="98845.4452">22110 2068 671 0,'0'0'71'0,"0"0"-57"15,0 0-14 1,0 0-3-16,0 0 3 16,0 0 0-16,-21 77 0 0,21-51 0 15,13-1 9-15,4-8-4 16,4-3 4-16,1-6-9 16,1-8 0-16,-1 0 0 15,3-5 11-15,-4-15-11 16,-3-5 0-16,-5-5 2 15,-5-4-5-15,-4 2 3 16,-4 5 0-16,0 8-2 16,0 10 12-16,0 6 33 15,0 3-15-15,0 0-21 16,-6 26-14-16,-8 12 2 16,-4 12 5-16,-3 3-1 0,1 0 8 15,2-4-7-15,-1-5 0 16,2-8 14-16,0-7-15 15,6-10 1-15,4-8 0 16,4-5-14-16,3-6 6 16,7 0-3-16,26-11-6 15,19-14 12-15,17-7-87 16,0-4-285-16</inkml:trace>
  <inkml:trace contextRef="#ctx0" brushRef="#br1" timeOffset="99551.0598">22838 2514 693 0,'0'0'118'0,"0"0"-70"15,0 0-48-15,0 0 0 16,0 0 24-16,0 0-10 16,-25 13-4-16,25-13 23 15,0 0-26-15,4-1 56 16,18-19-47-16,14-8-14 15,6-9 28-15,0-4-27 0,-8 4 2 16,-9 2-5 0,-10 12 2-16,-8 9 3 0,-2 8-5 15,-5 6 0-15,0 0-9 16,0 0-15-16,0 0-8 16,0 6 11-16,2 4 21 15,5-1 3-15,8-2-3 16,12-7 0-16,10 0-5 15,9-7 5-15,6-18 0 16,0-6 0-16,-9-5 0 16,-11 2-3-16,-11 9 5 15,-10 11-2-15,-9 7 47 0,-2 7-30 16,0 0-6 0,-8 11-11-16,-19 21-9 0,-9 12-2 15,2 9 11 1,5 3-1-16,15-1-4 0,11-3-62 15,3-3-38-15,22-14-45 16,9-21-122-16</inkml:trace>
  <inkml:trace contextRef="#ctx0" brushRef="#br1" timeOffset="100742.0518">23378 2530 603 0,'0'0'64'16,"0"0"-43"-16,0 0-7 15,0 0 60-15,0 0-4 16,0 0-63-16,81-13 47 0,-25-11-51 16,4-2 4-16,-5-3 4 15,-10 0-9-15,-14 6-2 16,-12 0 0-16,-11 6 7 16,-8 5-15-16,0 9 8 15,0 3-2-15,-18 0-14 16,-6 3 15-16,-4 15-3 15,4 2 3-15,7 0 1 16,7 2-5-16,9-2 5 16,1-4-3-16,0-2-15 15,4-2 19-15,8-4-1 16,-2-3 0-16,2-2-11 16,-1-3-4-16,-2 0 15 15,-2 0 0-15,3-6 16 0,0-9-14 16,-3-3-2-16,3-1 0 15,-1-1 5-15,4 0-19 16,3 1 14-16,4 4 0 16,6 0-13-16,4 4 3 15,1 3-33-15,-1 3 43 16,-5 1 0-16,-2 4-6 16,-10 0 6-16,-1 0 0 15,-9 4-2-15,-3 9 5 16,0 5-3-16,-8 3 2 15,0 2 10-15,0 1-4 16,8-3-8-16,0-1 0 0,5-8 3 16,14-4 0-16,6-8-3 15,5 0 11-15,5-2 0 16,-1-16-14-16,-4-5 3 16,-3-1-25-16,-7 2 25 15,-8 3-12-15,-7 9 12 16,-5 2 0-16,0 5 1 15,-9 3-17-15,-9 0 12 16,0 8-4-16,-1 5-6 16,2 3 15-16,7 1-1 15,2 0 0-15,5 2 6 16,0 1-3-16,1 2-3 16,2 0 0-16,-1 3 8 0,-1 3-3 15,-3-2-1 1,-2 1-3-16,-4-2 7 0,-4-2 4 15,2-6-12-15,-5 0 0 16,3-4 5-16,-1-6-5 16,6 0 6-16,6-7-6 15,4 0 1-15,0 0 0 16,0-17-1-16,20-12-36 16,13-8 29-16,9 0-55 15,-1 1 4-15,-5 10 3 16,-6 9 48-16,-7 8-3 15,-3 6 10-15,-5 3 0 16,-2 0 31-16,-1 0-24 16,1 2 16-16,1 3 11 15,1 0-29-15,5-1 24 0,1-4-20 16,5 0 19-16,0 0 12 16,0-12-28-16,3-1 1 15,-3-2-12-15,1-2 9 16,-7 4-9-16,-1-1 0 15,-8 6-1-15,-7 4 8 16,-3 2-1-16,-1 2-3 16,0 2-4-16,-15 18 7 15,-6 9-2-15,-2 6-1 16,2 0 1-16,6-3-5 16,10-7 4-16,5-7-8 15,0-7 3-15,18-9-52 0,17-2 42 16,7-16-4-16,2-8-29 15,-8-4 5-15,-9 7 15 16,-11 7 24-16,-11 6 5 16,-5 5 37-16,0 3 38 15,-7 0-61-15,-23 0-15 16,-18 11-4-16,-21 14-22 16,-15 3-80-16,-13-6-207 15</inkml:trace>
  <inkml:trace contextRef="#ctx0" brushRef="#br1" timeOffset="102656.8965">18211 3198 715 0,'0'0'69'0,"0"0"-44"15,0 0-25-15,0 0 5 16,0 0 18-16,0 0-23 16,87-43 0-16,-51 18 13 15,-3 2 0-15,-8-3-23 16,-5 2 10-16,-11 5 0 16,-4 4 9-16,-2 5-9 15,-3 6 0-15,0 4 8 0,0 0-8 16,-7 8-4-16,-6 12-20 15,0 6 24-15,4 2-5 16,9-2 15-16,0-5-10 16,5-5 5-16,18-5 2 15,10-5-9-15,10-6 2 16,7 0 0-16,2-16-5 16,6-9 5-16,-5-5 0 15,-4-6-9-15,-3-2 10 16,-4-1-2-16,-7-2-15 0,-5 2 3 15,-6 2-4 1,-12 3 3-16,-6 7 3 16,-6 9 10-16,0 7 2 0,-3 7 12 15,-9 4-13-15,-6 0 0 16,-3 8-10-16,-6 14 10 16,2 8 0-16,3 5 0 15,6 2 11-15,9 1 5 16,4-1-16-16,3-3 4 15,0-4 35-15,10-3-33 16,10-5-3-16,0-5 11 16,6-6-12-16,0-5 9 15,2-6-11-15,3 0 11 16,-1 0 6-16,-2-10-16 16,-2-9-1-16,-8-3 15 0,-4-4-11 15,-4-2-3-15,-7 0-1 16,-3-1 5-16,0 7-14 15,0 7 9 1,-6 6 0-16,3 6-6 0,3 3 3 16,0 0-4-16,-4 15-38 15,1 14 45-15,0 3-8 16,3 3 10-16,0-5-2 16,0-3 4-16,0-7-4 15,8-6 0-15,1-5-1 16,2-5 7-16,3-3-17 15,2-1 11-15,4 0-9 0,4-3 6 16,-2-9-4-16,-2-4 4 16,-1 1-8-16,-5-3 11 15,2 4 10-15,-2 2-10 16,0 2 0-16,-5 5-10 16,-1 1 10-16,-1 4-5 15,1 0 4-15,0 0 1 16,3 12-6-16,1 7 12 15,-5 5-6-15,-2 5 25 16,-5 2-21-16,0-3 10 16,0-1-14-16,-7-4 0 15,-7-7-7-15,0-3 7 16,6-5 0-16,5-5-2 16,1-3-13-16,2 0 15 0,0 0-2 15,0-15-6-15,8-10 0 16,8-1-34-16,8 1 19 15,1 3 19-15,2 6 4 16,-2 2-3-16,-1 5 3 16,-3 2 0-16,-3 3-3 15,-1 4 8-15,1 0-5 16,-5 0 8-16,2 0 4 16,-5 10-24-16,2 2 5 15,-6 8 7-15,-1 1 28 16,-5 5-21-16,3-4-7 0,0 0 1 15,3-7 8 1,5-5-7-16,3-6-2 16,5-4 0-16,7 0 4 0,-1-12-4 15,2-8 0-15,-3-7-5 16,-3-4-12-16,-2-5 15 16,-2 0-34-16,-3 0 11 15,-5 9 18-15,-1 8 2 16,-5 9 5-16,-2 6-1 15,-1 4 10-15,0 0-19 16,0 0 1-16,0 3 9 16,0 8 0-16,0 0 0 15,0 2-6-15,5-3 4 16,11-1 2-16,4-2 16 16,4-1-16-16,4-2 1 0,2 1 6 15,-3-3-6-15,-1 1-1 16,-2 0 0-16,-2-1 4 15,-2 2 4-15,-2-1-7 16,0 1 5-16,1 0 13 16,3 5-17-16,4 2 5 15,2 4 16-15,2 5-8 16,-3 0 11-16,-5 3-26 16,-2 1 7-16,-7-2-14 15,3 1 7-15,5-5-29 16,12-2-32-16,13-5-69 15,16-8-153-15</inkml:trace>
  <inkml:trace contextRef="#ctx0" brushRef="#br1" timeOffset="102752.3891">20811 3269 487 0,'0'0'185'0,"0"0"-35"16,0 0-88-16,0 0-50 16,0 0-12-16,-140-27-115 15,68 20-346-15</inkml:trace>
  <inkml:trace contextRef="#ctx0" brushRef="#br1" timeOffset="107030.0139">3064 6702 383 0,'0'0'63'0,"0"0"-39"15,0 0 41-15,0 0-20 16,0 0-1-16,0 0 6 16,0 0-20-16,0 0 28 15,-6-8-51-15,6 8-3 16,0 0-5-16,0 0 1 16,-3 14 0-16,0 15-7 15,-3 4 14-15,3 10 22 16,3 2-29-16,-3 0 2 15,3 5 13-15,0-4-7 16,0-5-3-16,0-4-5 16,0-11 14-16,0-6-14 0,0-6 0 15,0-8 0-15,0-3 6 16,0-3 3-16,0 0-9 16,0 0 22-16,0-5-6 15,0-16 26-15,0-13-42 16,0-7-12-16,0-5 11 15,0 0-4-15,0 2 5 16,0 5 0-16,0 5-5 16,3 5-18-16,8 5 11 15,1 4-20-15,1 4 28 16,2 2-13-16,3 4 12 16,2 2-2-16,0 3 7 15,-1 5-21-15,-1 0 21 0,-1 0-4 16,-3 14-3-16,-6 4-7 15,-5 2 10-15,-3 2 0 16,0 2 4-16,-3 2-2 16,-12-1 2-16,-3-2 0 15,-4-1 18-15,6-5 7 16,-1-2-23-16,2-4 20 16,6-1-12-16,2-5-20 15,4 0-2-15,0-2-56 16,3-3-18-16,0 0-101 0,6-5-208 15</inkml:trace>
  <inkml:trace contextRef="#ctx0" brushRef="#br1" timeOffset="107270.5302">3325 6965 603 0,'0'0'36'16,"0"0"20"-16,0 0-56 16,0 0-6-16,0 0 2 15,-9 75 8-15,9-51 2 16,0 0-6-16,0 0 7 16,0 0-9-16,0 1 2 0,-2 2-6 15,1 1-1-15,-5-1-122 16,-1-5-297-16</inkml:trace>
  <inkml:trace contextRef="#ctx0" brushRef="#br1" timeOffset="108596.6721">15595 6715 506 0,'0'0'35'0,"0"0"23"16,0 0-30-16,0 0 11 15,0 0-39-15,0 0 3 16,0 0-12-16,-9-2 22 16,7 19-13-16,1 7 28 15,-2 2-13-15,-2 4 30 16,1-1-28-16,0 4-15 0,2-5 13 16,-2-4-4-1,4-1-9-15,0-8 2 16,0-3 11-16,0-7-13 15,0-3-2-15,0-2 0 0,0 0 9 16,-1 0 7-16,0-16 27 16,-2-13-43-16,0-7 11 15,1-5-28-15,2-1 17 16,0 4-7-16,0 2 0 16,5 8 7-16,0 6-6 15,5 6 5-15,0 6 2 16,-1 5-9-16,2 1 8 15,7 4-9-15,1 0 7 16,1 0 0-16,-1 0-1 0,1 7 1 16,-5 4 2-1,0-3 1-15,-4-1-1 0,-5 1-3 16,-3-2-7-16,-3 2 10 16,0 2-2-16,-3 4-9 15,-18 3 11-15,-3 6 16 16,-4 0-15-16,-2-2 0 15,5-1 12-15,5-3-2 16,7-6-11-16,4-2-2 16,3-1-2-16,5-4-10 15,1-2-56-15,0 1-70 16,14-3-53-16</inkml:trace>
  <inkml:trace contextRef="#ctx0" brushRef="#br1" timeOffset="108937.8914">15811 6912 558 0,'0'0'17'16,"0"0"-17"-16,0 0 4 15,0 0 7-15,0 0-11 16,0 0 3-16,70 24 28 15,-64-13-19-15,-1 0 17 16,-1 1-14-16,-4 2-13 16,0-2 23-16,0 0-15 0,-4-2-5 15,-3 0 3-15,0-4 1 16,3 0-1-16,4-4-8 16,0 1 0-16,0-3 9 15,0 2-5-15,18-1 21 16,14 2 24-16,9-1-33 15,5-2-2-15,-1 0-14 16,-1 1-24-16,-9 2-33 16,-12-3-137-16</inkml:trace>
  <inkml:trace contextRef="#ctx0" brushRef="#br1" timeOffset="136022.2112">16357 9059 268 0,'0'0'325'16,"0"0"-325"-16,0 0 30 16,0 0-29-16,0 0-1 15,0 0 14-15,0 0-1 16,-11-30 44-16,11 13-56 15,0-1 6-15,7-2 38 0,0-2-43 16,6-2-2-16,-2-1 14 16,4-3-10-16,-3 3-1 15,-2 1-3-15,2 5 0 16,-6 6-11-16,-1 6 17 16,-5 5-6-16,0 2 0 15,0 0-25-15,0 14 11 16,0 11-1-16,0 4 12 15,0 4-5-15,0-4 10 16,0-7-2-16,0-5 3 16,0-7-3-16,4-7 0 15,1-3 8-15,5 0-8 16,8-3 31-16,7-17-21 0,4-6-1 16,1-6-9-1,-5 1 3-15,-6 1-11 0,-4 4 8 16,-4 5 0-16,-3 8-4 15,-3 4 7-15,-2 7-3 16,-2 2 0-16,2 2-22 16,-1 17 20-16,1 8 2 15,-3 7 0-15,0 2 13 16,0-5-10-16,0-3 1 16,0-6-4-16,0-8 2 15,0-3-14-15,5-3-23 16,11-7-48-16,4-1-97 0</inkml:trace>
  <inkml:trace contextRef="#ctx0" brushRef="#br1" timeOffset="137125.406">16776 9000 440 0,'0'0'42'15,"0"0"-42"-15,0 0 0 16,0 0 25-16,0 0 14 15,0 0 77-15,5 6-37 16,10-17-33-16,10-3-20 16,0-3-26-16,1-3 1 15,-6 3-2-15,-4 0 2 16,-7 2 1-16,-2 4-2 16,-6 5 0-16,-1 3-3 0,0 3 3 15,0 0-15-15,0 0-14 16,0 0 7-16,0 0 22 15,-4 9-10-15,0 2 21 16,3 0-20-16,1 0 9 16,0-5-3-16,0 1 0 15,15-5-12-15,6-2 12 16,4 0 2-16,5 0 1 16,-2-10-18-16,-3-2 16 15,-8-3-2-15,-4 0-1 16,-6 1 10-16,0-2-3 15,-1 4-2-15,1 0 1 0,5 1 0 16,1 3-1-16,3 0 0 16,3 3-5-16,2 5 0 15,-1 0 2-15,-1 0 3 16,-1 0-2-16,-6 7-3 16,-1 3 5-16,-4 5-4 15,-6 1 1-15,-1 3 6 16,0 1-1-16,-4 0 7 15,-4-3-6-15,1-3 17 16,4-4-20-16,3-3-3 16,0-3 1-16,0-1 4 15,3-3-1-15,15 0 3 16,7 0-4-16,8-2 5 16,0-5-5-16,-2-5 0 15,-6-1 3-15,-9-1-1 0,-2 0-2 16,-5 0-2-16,-7 1 2 15,-2 3-7-15,0 0 10 16,0 5-9-16,0 2 6 16,0 3-22-16,0 0 18 15,-2 0-7-15,-2 7 11 16,-2 10 2-16,0 6-2 16,1 2 0-16,1 0 1 15,-1 0 6-15,2-3-10 16,0-1 3-16,2-3 0 15,-4-1 1-15,2-5 5 16,-5 0-6-16,2-2 0 0,-4 2 0 16,-6-4-4-16,1-2-2 15,-1-4 6-15,5-2 0 16,5 0 6-16,3 0-11 16,3-7 5-16,0-7-1 15,5-3-13-15,13-1-11 16,9 1 25-16,1 1-5 15,0 4-9-15,-2 2 10 16,-4 3 4-16,1 2 0 16,-1 0 7-16,-4 2-7 15,-2 2 0-15,0-1 13 0,-2-1-12 16,2 0 13 0,-1-1-10-16,2 1 10 0,-1-4-4 15,3 4-10 1,-5-5 2-16,1 0 3 0,-2-2-2 15,-1 0-3-15,-3 2 0 16,-4 2 6-16,-2 3-12 16,-2 2 6-16,-1 1 0 15,0 0 0-15,0 0-22 16,0 0-15-16,-10 0-42 16,-7 10 4-16,-1 0-73 15,1-2-124-15</inkml:trace>
  <inkml:trace contextRef="#ctx0" brushRef="#br1" timeOffset="137950.6417">17576 8846 416 0,'0'0'54'0,"0"0"32"16,0 0-68-16,0 0-12 16,0 0 16-16,0 0-20 15,-94 14 28-15,73 1-11 16,4 4-17-16,8-2 15 16,3-1-17-16,6-4 0 15,0-4 5-15,0 1 2 16,6-4-4-16,7-5 11 15,6 0-5-15,3 0 10 0,1 0-19 16,0-12 7-16,0-1 2 16,-7-4 0-16,-1 1-5 15,-1-1 0-15,-7 5-2 16,-1 5 6-16,-5 3-8 16,-1 4 0-16,0 0-3 15,0 3 3-15,0 15-9 16,-9 8 4-16,-2 3 5 15,0 1 6-15,-1-4-6 16,3 0 0-16,2-7 3 16,1-3 5-16,3-7-9 15,0-2 1-15,3-4 0 16,0-3-6-16,0 0 6 16,0-2 0-16,9-15 0 0,7-7-3 15,6 3-17 1,-1 3 15-16,-1 6 5 0,-1 3-8 15,-3 4 5-15,-2 2 3 16,3 0 5-16,-1 1-3 16,2-3 9-16,0-2 9 15,4 0-16-15,2-1 13 16,-3-2-13-16,3-1-2 16,-10 1 0-16,-5 2 3 15,-6 4-3-15,-2 1 17 16,-1 3-7-16,0 0-12 15,0 0-7-15,0 9 3 0,-1 10-6 16,-2 0 10 0,3 7-8-16,0-2-76 0,20-9-116 15</inkml:trace>
  <inkml:trace contextRef="#ctx0" brushRef="#br1" timeOffset="139277.8725">18375 8649 474 0,'0'0'45'0,"0"0"-11"15,0 0 2-15,-96 22 9 16,73-12-22-16,2 2-3 0,8-2 10 15,5 2-30 1,5 2 1-16,3-2-3 0,0 1 10 16,15 3 0-16,7-1-8 15,1 4 0-15,2-1 2 16,-3 2 0-16,-8-2-2 16,-7 3 0-16,-7 1 10 15,0 0-13-15,-19 2 9 16,-9-1 19-16,1-3-13 15,1-2-1-15,9-9 5 16,8-2-16-16,7-4-17 16,2-3 15-16,0 0-26 15,22 0 17-15,10-10 3 16,4-5-8-16,2 3 3 16,-10 1-9-16,-3 6 13 0,-6 1-2 15,-4 1 11-15,0-2 0 16,-5 2 5-16,2-2-4 15,-1 1 20-15,-1-1-17 16,3 0 3-16,-1-2 15 16,2 0-22-16,-4-1 0 15,-4 3 15-15,-4 1-14 16,-2 3 7-16,0 1-3 16,0 0-5-16,-6 4-25 15,-9 10 20-15,-2 2 5 16,7-1 6-16,4-1-6 15,6-1-8-15,0-5 7 0,0-2 1 16,16-3 11-16,11-3-7 16,4 0 6-16,4 0-2 15,-4-13 1-15,-5 1-9 16,-3-2-1-16,-9 0 1 16,-8 6 2-16,-5 3-2 15,-1 4-4-15,0 1 3 16,0 0-38-16,-7 8 6 15,-7 5 31-15,0 2 4 16,3-1-15-16,5-2 22 16,6-2-14-16,0-1 5 15,0-5 0-15,8-3 9 16,13-1-9-16,6 0 0 16,2-3 9-16,0-9-9 15,-5-1-9-15,1-3 8 0,-6-6-7 16,-2-3 8-16,-1-3-12 15,-6-1-9-15,1-2 17 16,-6 3 8-16,-1 4-5 16,-3 7 2-16,1 8 6 15,-2 4 11-15,0 5-18 16,0 0-1-16,0 5-5 16,0 17-3-16,-2 7 9 15,-11 5 14-15,2 2-5 16,1-2 14-16,0-2-17 15,2-6 3-15,5-2 16 16,0-9-19-16,3-7-6 0,0-4 0 16,0-4 0-16,0 0 15 15,0 0-8-15,15-14 7 16,11-8-14-16,6-7-23 16,1 0-10-16,0 0 8 15,-5 6 7-15,2 7 13 16,-6 7-24-16,-7 9 29 15,-4 0 0-15,-4 3-4 16,-5 14 1-16,-4 8 3 16,0 2 21-16,-3 4 2 15,-13-3-4-15,-7-2 0 16,-3 1 23-16,-3-4-32 16,3-3 10-16,3-6-17 0,5-4 7 15,9-5-10-15,7-5-91 16,2 0-28-16,0-17-170 15</inkml:trace>
  <inkml:trace contextRef="#ctx0" brushRef="#br1" timeOffset="139648.7872">19301 8906 388 0,'0'0'131'0,"0"0"-77"16,0 0-2-16,0 0 9 16,0 0 0-16,0 0-8 15,4 0-53-15,4 0-11 0,3 0-54 16,-4-3-131-16</inkml:trace>
  <inkml:trace contextRef="#ctx0" brushRef="#br1" timeOffset="140535.8102">19212 9046 439 0,'0'0'67'0,"0"0"-21"16,0 0 71-16,0 0-15 15,0 0-48-15,0 0-28 16,104-79-17-16,-62 48 13 16,0-2-22-16,-7-1 0 15,-3-4-5-15,-4 6 5 16,-10-4-9-16,-4 5 3 15,-5 6 6-15,-5 8-7 16,-4 10 7-16,0 6 0 16,0 1 0-16,0 3-41 0,-15 19 37 15,-6 6 3 1,-1 5 2-16,5 0-2 0,6-1-6 16,3-2 7-16,7-4 10 15,1-5-4-15,0-4-2 16,0-5 0-16,6-4-3 15,5-2 17-15,6-5-17 16,7-1 5-16,0 0 11 16,5-2-17-16,-6-11 2 15,-2 1-2-15,-7-2 0 16,-5 1 1-16,-5 3-1 16,-4 3 0-16,0 4 5 15,0 3-1-15,0 0-4 16,0 0-4-16,0 0-5 15,0 0-5-15,0 6 8 0,0 9 6 16,0-2 2-16,0 3-2 16,0-4-3-16,0 0 1 15,6 0 2-15,1-4 5 16,3-1-5-16,2-2 0 16,2-5 3-16,1 0-1 15,4 0-1-15,1-8-1 16,2-6 3-16,0-6-1 15,0-2-2-15,-2 0-7 16,-2 0 1-16,-8 7 4 16,-4 7 4-16,-4 5-4 15,-2 1 4-15,0 2-11 16,0 2 4-16,0 15-11 16,0 8 16-16,-5 3 8 15,1-1 3-15,2-3-11 0,2-4 3 16,0-2-1-16,0-4-2 15,0-3-6-15,11-4-32 16,5-5-50-16,4-2 10 16,0 0-10-16,-3-14-29 15,-7 2 43-15,-8 1 74 16,-2 3 150-16,0 3-50 16,-3 2-4-16,-8-3-39 15,-4 1-19-15,0 2-31 16,-4 3-7-16,-3 0-17 15,-4 0-157-15,-4 0-413 16</inkml:trace>
  <inkml:trace contextRef="#ctx0" brushRef="#br1" timeOffset="148848.6131">3573 5141 424 0,'0'0'8'0,"0"0"8"16,0 0-3-16,0 0-8 15,0 0-3-15,0 0 71 16,-80 0-27-16,75 0-26 16,1-7-18-16,4-2 13 0,0-2-30 15,0-4-6-15,4 0-95 16,6-5-75-16</inkml:trace>
  <inkml:trace contextRef="#ctx0" brushRef="#br1" timeOffset="149169.7769">3609 4834 242 0,'0'0'59'0,"0"0"-34"0,0 0-4 15,0 0 73-15,0 0-41 16,0 0-40-16,-5 7 2 15,-1 7-5-15,-8 11-6 16,-8 11 47-16,-9 12-16 16,-7 8 59-16,-5 5-72 15,-3 3-15-15,-5-4 23 16,1-5-26-16,9-11 11 16,7-10-15-16,18-9 0 15,11-13-1-15,5 0 1 16,0-4-45-16,16-1-6 15,6-2-37-15,1-5-46 16,-2 0-171-16</inkml:trace>
  <inkml:trace contextRef="#ctx0" brushRef="#br1" timeOffset="150913.0468">7646 8504 201 0,'0'0'54'0,"0"0"-5"16,0 0 29-16,0 0-1 16,0 0-40-16,0 0 12 15,0 0 8-15,-52-43 15 16,50 35-45-16,-2 2-20 16,3 0 62-16,1 1-57 15,0 2 13-15,0 2-9 16,0-1-9-16,0 0 21 15,0 1-28-15,0-2 0 16,7 1 5-16,5 0-5 16,6 2 0-16,-2 0-1 0,4 0 11 15,-2 4-34-15,-4 5 24 16,-2 5-13-16,-3 0-7 16,-6 2 6-16,-3 2-2 15,0-2 4-15,-10 4 3 16,-5-1-5-16,-3-4 14 15,3-4 0-15,6-3 19 16,5-4-19-16,2-4-11 16,2 0 11-16,0 0 0 15,0 0-2-15,10 0 2 16,9 1 0-16,3 3-7 16,0 1 14-16,-5 3-7 0,-3 4 0 15,-3 2 1-15,-6 3-13 16,-4 5 12-16,-1 2 0 15,0-1 24-15,-14 0-22 16,-6-1-2-16,-1-3 24 16,1-4-21-16,1-1-2 15,2-1-1-15,1-1 0 16,3-2 20-16,-2 1-15 16,6-4-10-16,1 1 4 15,3-5-19-15,5 0 13 16,0-1-50-16,0 1-39 15,2-3-58-15,21 0-17 16</inkml:trace>
  <inkml:trace contextRef="#ctx0" brushRef="#br1" timeOffset="151378.8599">8179 8257 330 0,'0'0'38'15,"0"0"3"-15,0 0-41 16,0 0 1-16,0 0 31 16,0 0 7-16,-11 65 1 15,1-32 26-15,-2 5-11 16,0 1-17-16,0 4-6 16,4 2-27-16,1 3 45 15,-3-1-40-15,1 3 2 16,1-2 23-16,-4-1-33 15,6-3 3-15,0-2-5 16,2-5 14-16,1-6-13 16,1-6-1-16,1-8 0 0,1-6-8 15,0-5 16 1,0-5-16-16,0-1 6 0,0 0-40 16,0 0 28-16,-3 0-50 15,-3-17-121-15</inkml:trace>
  <inkml:trace contextRef="#ctx0" brushRef="#br1" timeOffset="153745.3577">2845 7095 529 0,'0'0'26'0,"0"0"41"16,0 0-67-16,0 0 0 15,0 0 21-15,0 0 10 16,0 0-2-16,58-44-3 0,-3 13-24 15,14 0 31-15,-2 0-33 16,1 4 0-16,-5 5 9 16,-5 1-7-16,-10 2-4 15,-12 6-13-15,-11 3-37 16,-13 5 46-16,-6 3-84 16,-6-2-11-16,0-2-31 15</inkml:trace>
  <inkml:trace contextRef="#ctx0" brushRef="#br1" timeOffset="155520.7472">4141 5964 294 0,'0'0'46'16,"0"0"-7"-16,0 0 1 15,0 0 17-15,0 0 35 16,0 0-30-16,9-42 15 16,-9 42-32-16,0 0-32 15,0 0 5-15,0 0-18 16,-6 6 0-16,-8 13 12 16,-8 9-10-16,-2 8 3 15,-1 3-5-15,1 0 17 16,3-1-25-16,3-3 8 0,5-6 0 15,1-4 6-15,6-9-1 16,1-4-5-16,4-4 0 16,1-2 2-16,-3-3-8 15,3-1 6-15,0 1 0 16,0-3 2-16,0 0-1 16,0 0-1-16,0 0 0 15,9-8 7-15,7-12-16 16,1-5 9-16,5-3 0 15,-3 0-11-15,-2-1 11 16,4 2-4-16,-6 2-2 16,-2 2 6-16,2 6-5 0,-3 2 4 15,-3 3 1-15,-2 6-3 16,1 0 12-16,3 4-15 16,-1 2 6-16,-1 0 0 15,4 0-12-15,-2 6 12 16,2 10-1-16,-1 3 1 15,-3 5 0-15,1 3 0 16,-2 2-1-16,-3 1 14 16,-3 0-6-16,0-3-7 15,-2-5 0-15,0-5 2 16,0-5-2-16,0-3 0 16,0-3-2-16,0-3-38 15,0 0 11-15,0-3-89 0,0 0-47 16,0-14-52-1</inkml:trace>
  <inkml:trace contextRef="#ctx0" brushRef="#br1" timeOffset="155875.7095">4167 6106 29 0,'0'0'363'15,"0"0"-274"-15,0 0-44 16,0 0-40-16,0 0 51 0,0 0-5 16,-1-20-11-1,1 20 26-15,0 0-53 0,0 0-5 16,-1 0-8-16,-2 7 16 16,-6 13 0-16,6 7-16 15,-5 11 1-15,1 5 21 16,-2 4-5-16,2-1-1 15,-1-2-16-15,0-5 0 16,3-3 17-16,3-5-17 16,2-3 0-16,0-5-13 15,0-6 13-15,0-2-15 16,0-2-16-16,0-5-32 16,2 2 32-16,3-4-63 15,0-5-112-15</inkml:trace>
  <inkml:trace contextRef="#ctx0" brushRef="#br1" timeOffset="158340.8463">3996 6849 372 0,'0'0'62'0,"0"0"-59"15,0 0-6-15,0 0 3 16,0 0 0-16,0 0 79 15,-6 92-51-15,6-63 10 0,0 1 5 16,0 1-41-16,0 2 37 16,0-2-25-16,0-4-2 15,0-3 30-15,0-5-42 16,0-1 5-16,0-2-5 16,0-5 5-16,0-3 6 15,0-6-11-15,-1-2 0 16,1 0 29-16,0 0-19 15,0-1 17-15,-3-16 18 16,1-10-37-16,-1-9-11 16,-4-7 3-16,4-2 0 15,-3 0-11-15,1 3 6 16,1 7 5-16,4 6-5 16,0 7-11-16,0 2 14 15,9 3-25-15,10 0 11 0,2 3-2 16,6 0 4-16,-3 2 7 15,1 5 2-15,-6 0 7 16,-5 4-10-16,-6 3-6 16,-4 0 14-16,0 0-12 15,-4 7 12-15,0 12 0 16,0 5 8-16,-4 3-5 16,-6-1 20-16,-1-1-23 15,2 0 5-15,-1-4 26 16,4-3-22-16,-3-2-9 0,-3-4 7 15,3 3 0 1,-2-3-7-16,1-1 0 0,1-1-23 16,5-3-5-16,2-1-85 15,2-3-61-15,0-3-73 16</inkml:trace>
  <inkml:trace contextRef="#ctx0" brushRef="#br1" timeOffset="158643.3008">4165 7028 527 0,'0'0'102'16,"0"0"-97"-16,0 0 2 0,0 0 18 15,0 0-21-15,0 0 23 16,0 37 1-16,0-20 2 15,0 1 21-15,0-1-43 16,0 0 3-16,0 1 25 16,0-2-34-16,0-1-2 15,0 1 0-15,1-3 5 16,2-1-5-16,0-1 0 16,2-3-31-16,-1-2-2 15,1-1-77-15,2-5-24 16,-6 0-291-16</inkml:trace>
  <inkml:trace contextRef="#ctx0" brushRef="#br1" timeOffset="170121.6435">3908 5363 282 0,'0'0'43'0,"0"0"-40"0,0 0 44 16,0 0-30-16,0 0 31 15,0 0 7-15,0 0-35 16,0 0 39-16,-10 0-45 16,10 0 1-16,0 0 33 15,0-2-39-15,0-1 2 16,0 1 30-16,0-1-34 16,0 0 55-16,1-3-62 15,14-7 0-15,12-5 7 16,9-7-3-16,10-2-4 0,-4-4 0 15,4 2 8 1,-7-4-4-16,-3 1-4 16,-1 0-9-16,-6 1-11 0,-2 4 6 15,0 4-15-15,-4 3 0 16,4 6-17-16,3 3 16 16,-2 4-82-16,-2-2-95 15</inkml:trace>
  <inkml:trace contextRef="#ctx0" brushRef="#br1" timeOffset="173472.2024">8371 8428 179 0,'0'0'75'0,"0"0"-9"0,0 0-3 15,0 0-18-15,0 0 1 16,0 0-5-16,0 0-27 16,-12-16 47-16,12 15-51 15,-3 0 4-15,0-1 34 16,3 1-33-16,0 1 7 15,-2-1-22-15,2 1 7 16,0 0 5-16,0 0-12 16,0 0 0-16,0 0 12 15,0-1-8-15,0 1-4 16,0 0 0-16,0 0 16 16,0 0-30-16,0 0 14 15,0 0 0-15,2 0-3 0,10 0 11 16,4 0-8-16,2 0 0 15,3 1 3-15,-3 1-1 16,2 1-2-16,-6 0 0 16,-3 2-5-16,-1 0 11 15,-1-1-8-15,-3 1 2 16,2 1 0-16,-2-4 9 16,0 2-9-16,2-1-6 15,0 2 4-15,1-2 4 16,-3-1-1-16,1 1-1 15,-2 0 8-15,-4-3-15 16,-1 1 7-16,0 1 0 0,0-2-10 16,0 1 12-16,0 1-4 15,0 1-12-15,0 2 14 16,0-1-16-16,0 1 16 16,-1 5 0-16,-6-1-2 15,-2 6 11-15,-5 4-9 16,1 2 0-16,-4 4 2 15,-1 1 0-15,-1 2 1 16,3-2-3-16,0 1 9 16,3-4-9-16,3-4 15 15,2-3-15-15,0-2 0 16,7-7 0-16,0 3 0 16,-1-7 0-16,2 1 1 15,0-2 6-15,0-2-3 16,0 0-4-16,0 0 5 0,0 0-12 15,0 0 10-15,0 0-3 16,0 0 0-16,0 0-15 16,0 0 7-16,0 0-68 15,0 0-19-15,0 0-59 16,0 0-111-16</inkml:trace>
  <inkml:trace contextRef="#ctx0" brushRef="#br1" timeOffset="174393.9935">8768 8307 116 0,'0'0'31'0,"0"0"13"16,0 0 8-16,0 0-40 16,0 0 16-16,0 0 41 15,0 0-52-15,0-17-1 16,0 16-1-16,0-2-8 15,0 3 23-15,0 0-30 16,0 0 4-16,0 0 0 16,0-3-4-16,0 0-2 0,0 0-5 15,0 0 6-15,3-2-11 16,1 1 8-16,-4 1-25 16,5 1 16-16,-4-4-52 15,1 4 4-15,-1-1-42 16,2 0-14-16</inkml:trace>
  <inkml:trace contextRef="#ctx0" brushRef="#br1" timeOffset="174560.0183">8768 8307 81 0</inkml:trace>
  <inkml:trace contextRef="#ctx0" brushRef="#br1" timeOffset="175099.9812">8768 8307 81 0,'50'-93'157'0,"-50"90"-58"0,0-1-29 0,0-4 9 0,2 2 32 16,-2-1-69-16,5 0 16 15,-4 4-21-15,-1 1-19 16,2-1 26-16,-2 2-44 15,0 1 0-15,0 0 16 16,0 0-16-16,0 0 0 0,0 0-1 16,0 0 10-16,0 0-21 15,0 0 12-15,0 0 0 16,0 0-23-16,0 8 32 16,0 2-9-16,0 6 0 15,1-1 2-15,-1 4 0 16,0 3-2-16,0 0 0 15,0 2-2-15,0 2 4 16,-1 0-2-16,-7 5 0 16,0-3 3-16,1 0-4 15,-2 0 1-15,3-4 0 16,1-3-2-16,3-2 2 16,-1 0 0-16,3-1 0 15,0 0 7-15,0 3-15 16,0 1 8-16,1-1 0 0,5 1 0 15,-1 1 1-15,-2 0-1 16,0-1 0-16,-2 0 10 16,-1 2-16-16,0-1 6 15,0 0 0-15,0-4 4 16,0-2 3-16,0-5-4 16,0 3-3-16,0-2 2 15,0-4 7-15,0 1-9 16,0-3 0-16,0 0-1 15,0-5 1-15,0 1 0 0,0-3 0 16,0 1 3 0,0-1-14-16,0 0-7 0,2 0-60 15,8 0 27 1,-1 0-71-16,5-14-222 0</inkml:trace>
  <inkml:trace contextRef="#ctx0" brushRef="#br1" timeOffset="177985.3954">3771 6643 364 0,'0'0'125'0,"0"0"-96"15,0 0 13 1,0 0-36-16,0 0-6 0,0 0 33 15,0 0-12-15,37-12 37 16,17-12-2-16,13-5-45 16,9-3 31-16,11-2-40 15,5-3-4-15,8-4-10 16,3-6-88-16,-3-6-37 16,-7-7-265-16</inkml:trace>
  <inkml:trace contextRef="#ctx0" brushRef="#br1" timeOffset="179344.117">5273 5880 428 0,'0'0'45'16,"0"0"27"-16,0 0 11 16,0 0-73-16,0 0 36 15,0 0-18-15,-6-18-18 16,6 18-9-16,-3 0-1 0,0 9 0 15,-2 12-8-15,-5 7 17 16,0 3-9-16,1 2 0 16,-3 1 5-16,1-2 10 15,2-6-15-15,1-3 0 16,1-9 17-16,5-4-17 16,2-6 0-16,0-4-7 15,0 0 14-15,0 0 16 16,0 0-22-16,0 0 31 15,0-11 29-15,2-6-61 16,6-5 4-16,4-5-8 16,-2-1 8-16,4-2-21 0,-4 2 15 15,1 3 2 1,-1 3-17-16,-4 8 18 0,0 3-1 16,2 5 0-16,-4 3-18 15,3 3 13-15,2 0-5 16,2 0 10-16,4 0-14 15,-2 8 14-15,2 1-4 16,-3 3 4-16,-3 3 0 16,1 0 5-16,-4 2-5 15,-1 2 0-15,-1 1-7 16,1 2 8-16,-2-4-1 16,6-1 0-16,-3-2 7 15,0-3-5-15,-2-2-2 0,1-3 0 16,0-3-15-16,-3-3 4 15,-2 1-40-15,0-2-2 16,0 0 22-16,0-3 20 16,0-11-97-16,0-2-56 15,0-2 127-15,-2 2 23 16,-2-1 14-16,1 2 5 16,0 3-5-16,0 0 35 15,2 4-10-15,-2 4 27 16,3 1 40-16,0 3-36 15,0 0-5-15,0 0-13 16,0 0-27-16,0 0 15 16,0 0-26-16,-3 10 0 15,-3 10 8-15,1 4 1 0,-2 7 13 16,1-2 11-16,0 5-28 16,0-4 44-16,1 2-49 15,-1-5 1-15,2 2 23 16,1-5-24-16,0-4 0 15,0-2-3-15,3-5 16 16,0-3-24-16,0-1 11 16,0-1-33-16,0 4-6 15,0 0-59-15,0 0-86 16,0 0-111-16</inkml:trace>
  <inkml:trace contextRef="#ctx0" brushRef="#br1" timeOffset="179976.4266">5200 6788 362 0,'0'0'150'16,"0"0"-75"-16,0 0-70 0,0 0-5 15,0 0-3-15,0 0 3 16,-27 67 41-16,18-20-27 16,0 4 11-16,0 2 17 15,0-5-20-15,-1-6 13 16,3-9-24-16,3-8-7 15,1-8 30-15,2-10-34 16,1-4 0-16,0-3 19 16,0 0-8-16,-2 0 25 15,-1-11 13-15,-4-15-42 16,1-14 0-16,2-11-7 16,2-6 0-16,2-1-11 15,0 8-3-15,2 7 6 0,7 11-2 16,2 7 10-16,-1 7-7 15,9 2 7-15,-6 8-7 16,0 2 0-16,-2 6 7 16,-2 0-4-16,0 0-6 15,1 12 10-15,-2 3-16 16,-2 4 16-16,1 2 0 16,-4 0-10-16,-1 3 21 15,-2-3-11-15,0 1 0 16,0 0 4-16,0-1 11 15,-12 0-15-15,0-1 0 16,0 0 12-16,0-4-4 0,3 0-8 16,3-2 0-16,6-5-75 15,0-2-4-15,6-7-190 16,18-2-112-16</inkml:trace>
  <inkml:trace contextRef="#ctx0" brushRef="#br1" timeOffset="180214.9758">5454 7018 574 0,'0'0'76'0,"0"0"-64"16,0 0-8-16,0 0-4 0,0 0 11 15,0 0-10 1,-13 86 35-16,10-58-20 0,2-3-5 15,1 0 10-15,0 0-18 16,0-4 3-16,3 0-6 16,6-3-35-16,10 1-5 15,-2-1-128-15,-4-9-280 16</inkml:trace>
  <inkml:trace contextRef="#ctx0" brushRef="#br1" timeOffset="183737.7519">15372 5184 271 0,'0'0'142'16,"0"0"-81"-16,0 0-33 15,0 0-4-15,0 0-22 16,0 0 57-16,0 0-26 16,0 0-29-16,87-13 47 15,-48 0-31-15,11 0 15 16,10-3-8-16,7-2-21 15,5-1 19-15,1 2-25 0,-6 0 0 16,-6 2-10-16,-9 1 10 16,-9 5-23-1,-8-1 0-15,-11 5-49 0,-11 3 50 16,-13 2-68-16,0 0-133 16,-7 3-1-16</inkml:trace>
  <inkml:trace contextRef="#ctx0" brushRef="#br1" timeOffset="185560.7222">9730 8283 462 0,'0'0'14'0,"0"0"123"16,0 0-121-16,0 0 14 16,0 0 1-16,0 0-25 15,0-7-6-15,-2 25-8 0,-5 15 8 16,-3 12 50-16,-1 8-49 15,-1 8 31-15,-3 6-11 16,0 0-9-16,-1-5 22 16,1-4-34-16,3-9 6 15,3-7 5-15,4-12-11 16,2-7 0-16,2-7 9 16,1-10-8-16,0-2 2 15,0-4-3-15,0 0 0 16,0 0-16-16,0 0-2 0,3-15 10 15,11-3-74 1,2-2-30-16,-6 3-47 16,-7 2-205-16</inkml:trace>
  <inkml:trace contextRef="#ctx0" brushRef="#br1" timeOffset="193204.3207">9279 8646 461 0,'0'0'4'16,"0"0"12"-16,0 0 42 15,0 0-39-15,0 0 33 16,0 0-32-16,-43-19-2 16,37 19 38-16,-1 0-44 15,0 0 18-15,0 3-28 16,-2 10 15-16,-3 5-9 15,0 6-8-15,-2 3 0 16,2 1 6-16,2-3-2 0,2-2-4 16,2-3 0-16,6-3 14 15,0-2-15-15,0-2 1 16,0-2 0-16,4-1 13 16,11-3-13-16,5-4 1 15,3-3-7-15,0 0 12 16,-3-6 0-16,-5-8-6 15,-5-6 0-15,-2 0 10 16,-5-5-5-16,-3 1-2 16,0 0-3-16,-3 2 9 15,-8 0-10-15,4-2 1 16,0 1 0-16,4 0 2 16,0 1 0-16,1 1-2 15,-3 2 0-15,5 1 5 16,-5-1-6-16,0-1 1 0,0 1 0 15,-3-2 6-15,-2-1-6 16,-1-2 4-16,1 2-7 16,-3-2 8-16,-1-1 31 15,2-3-36-15,3 1 0 16,3 3 17-16,4 2-17 16,2 5 0-16,0 0-6 15,0 1 21-15,0-3-26 16,7 4 11-16,0 0 0 15,2 5-6-15,-3 3 11 16,5 1-5-16,5 3 0 16,-2 0 0-16,5 3-14 0,-4 0 14 15,-1 0-20 1,-3 9 19-16,-2 6-14 0,-2 5 12 16,-5 3-6-16,-2 4 9 15,0 1-3-15,0 4 3 16,-9-3 0-16,3 1-4 15,0-2 9-15,0-1-10 16,0 3-7-16,2-1-43 16,2 2-3-16,2-3-98 15,0-6-145-15</inkml:trace>
  <inkml:trace contextRef="#ctx0" brushRef="#br1" timeOffset="194368.3138">15493 6584 611 0,'0'0'3'0,"0"0"6"16,124-73 4-16,-66 48-11 16,-3-2-2-16,-4 4 0 15,-2 1 1-15,-8 2 1 16,-4 3-4-16,-13 3-8 16,-9 1-119-16,-14 1-171 15</inkml:trace>
  <inkml:trace contextRef="#ctx0" brushRef="#br1" timeOffset="195385.3529">16736 5726 474 0,'0'0'7'0,"0"0"21"0,0 0-25 16,0 0 23-16,0 0-6 15,0 0 5-15,-48-31 41 16,41 31-50-16,-2 0-6 16,-5 0 9-16,-1 17-12 15,-6 6-7-15,-1 5 0 16,1 5 8-16,-1 3-6 15,3 1-2-15,2-3 0 16,1-3 12-16,5-6-8 16,2-9-4-16,3-7 6 15,5-3-5-15,-1-4-1 16,2-2 0-16,0 0 0 16,0 0 51-16,0-2-42 15,12-17 2-15,5-6-11 16,0-4 9-16,3-4-6 0,-2 2-3 15,-2 3 0-15,-1 4 0 16,-1 5 0-16,2 3 0 16,-2 4 0-16,0 5 7 15,0 1-23-15,-1 1 13 16,-2 5 3-16,0 0-2 16,0 0 2-16,-2 0-3 15,4 11 1-15,-2 5 4 16,-1 0 2-16,2 6-4 15,-4-1 0-15,-4 2 4 16,-1-1 4-16,-1-3-8 16,-1-2 0-16,1-3 3 0,-2-2-12 15,0-4 9-15,1-1-41 16,1-4 24-16,0-3-84 16,-2 0 12-16,0-1 33 15,0-16-84-15,0-5-163 16</inkml:trace>
  <inkml:trace contextRef="#ctx0" brushRef="#br1" timeOffset="195716.4004">16730 5765 128 0,'0'0'124'0,"0"0"-19"16,0 0 21-16,0 0-47 16,0 0-33-16,0 0-20 15,-12-3-15-15,9 15 38 0,-6 3 11 16,3 9-34-1,-6 4 21-15,3 0-27 0,-2 3 12 16,0-2-15-16,2 3-11 16,-4-3 41-16,5-2-45 15,-1-2 9-15,3-2 9 16,3-6-8-16,-3 0-12 16,6 0 0-16,0-8 4 15,0 3-11-15,0-6 7 16,0 2 0-16,0 0-4 15,0-1 4-15,2 1-2 16,3-3-5-16,-2 1-20 0,-1 0 18 16,2-1-44-1,1 4-25-15,-4 3-25 0,-1-2-110 16</inkml:trace>
  <inkml:trace contextRef="#ctx0" brushRef="#br1" timeOffset="197683.9405">16387 5327 603 0,'0'0'17'16,"0"0"49"-16,0 0-51 0,122-28-15 16,-58 10 0-16,5 1 10 15,-5-2-9 1,3-1-1-16,-4 0 0 0,-3-1 0 16,-5 3 4-16,-14 2-4 15,-8 4 0-15,-13 3 6 16,-11 4-10-16,-8 2 4 15,-1 3-30-15,-1 0-1 16,-21 4-97-16,-11 12-77 16</inkml:trace>
  <inkml:trace contextRef="#ctx0" brushRef="#br1" timeOffset="198685.5634">10039 8533 182 0,'0'0'186'16,"0"0"-113"-16,0 0 59 15,0 0-64-15,0 0-24 16,0 0 17-16,0-52-45 16,0 48 59-16,0 0-58 15,0 3 19-15,0-1 3 0,0 2-35 16,0 0 4-16,0 0-8 15,0 0 6-15,0 0-25 16,0 3 19-16,0 14 0 16,0 7 12-16,0 0-6 15,-2 5-6-15,-2-3 4 16,-2-1 15-16,1-3-17 16,-2-3-2-16,4-5 0 15,0-1 1-15,3-1-1 16,0-3-2-16,0 0-6 15,0-1-32-15,0-2 35 16,0-1-84-16,16-4-47 0,-2-1-77 16</inkml:trace>
  <inkml:trace contextRef="#ctx0" brushRef="#br1" timeOffset="199129.1779">10283 8560 368 0,'0'0'54'15,"0"0"-54"-15,0 0 8 16,0 0 2-16,0 0-7 16,0 0 37-16,-63 58 38 15,53-40-40-15,-2 0 0 16,3 2 7-16,5 2-34 0,1 3 40 15,3-2-51-15,0 1 0 16,0-5 23-16,8-1-21 16,7-4 9-16,0-5-11 15,3-2 4-15,-4-7-12 16,7 0 8-16,-4-2 0 16,3-12 17-16,-1-6-13 15,-4-2-8-15,0-2 4 16,-7-2-12-16,-5 2-14 15,-3 3 20-15,0 0-33 16,-11 6 32-16,-4 4-12 16,-1 3 17-16,-2 7 2 0,4 1 0 15,-2 0-2 1,4 6 2-16,1 8-31 0,3 0 6 16,6 2-107-16,2-6-9 15,0-3-147-15</inkml:trace>
  <inkml:trace contextRef="#ctx0" brushRef="#br1" timeOffset="199577.5686">10707 8206 446 0,'0'0'37'15,"0"0"-27"-15,0 0-7 16,0 0 29-16,0 0 5 16,0 0 11-16,5-13-23 15,-5 16-14-15,0 14 35 16,0 6-10-16,-1 8 0 15,-6 8-1-15,-2 4-9 16,-4 5 16-16,2 8-20 0,-1 5-18 16,-3 0 41-16,2-1-40 15,1-10 7-15,3-5 1 16,4-5-10-16,2-6 6 16,2-3-9-16,-1-5 0 15,2-1 11-15,0-5-11 16,0-4 0-16,0-3-14 15,0-1 6-15,5-5-2 16,2 0-54-16,3-1-22 16,6-3 34-16,2-3-136 15,4-6-264-15</inkml:trace>
  <inkml:trace contextRef="#ctx0" brushRef="#br1" timeOffset="201304.0775">16442 6041 74 0,'0'0'146'0,"0"0"-90"15,0 0-6-15,0 0-50 16,0 0-57-16,0 0-157 16</inkml:trace>
  <inkml:trace contextRef="#ctx0" brushRef="#br1" timeOffset="201918.4198">16505 6636 224 0,'0'0'206'0,"0"0"-98"16,0 0-19-16,0 0-58 15,0 0-5-15,0 0-26 16,-15 10 0-16,3 26 16 16,-3 6 15-16,-1 0 0 15,2 0-6-15,2-6-25 16,5-5 40-16,4-9-40 15,1-8 0-15,2-8-8 16,0-4 14-16,0-2-6 0,0 0 37 16,0-5-20-16,0-17 34 15,9-9-51-15,6-9-11 16,-1-7 3-16,-1-2-5 16,-4-3 11-16,-3 3-11 15,4 7 13-15,-1 9-9 16,-1 15 9-16,-2 7 0 15,0 6-13-15,4 5 13 16,1 0-26-16,6 0 15 16,-4 13 11-16,3 5-19 15,-7 4 19-15,-5 5 0 16,-4-3 6-16,0 5-4 16,-1-4-2-16,-13-2 0 15,-4 1 11-15,1-6-29 16,3-4 18-16,6-3-54 0,8-5-42 15,0-6-157-15,13 0-68 16</inkml:trace>
  <inkml:trace contextRef="#ctx0" brushRef="#br1" timeOffset="202227.6544">16694 6762 435 0,'0'0'85'0,"0"0"-61"15,0 0-21-15,0 0 37 0,0 0 0 16,0 0-23 0,39 5 26-16,-36-2-43 0,-3 6 0 15,0-2 42-15,0 9-21 16,-18 0-4-16,-2 1-3 16,3-3-3-16,6-8 8 15,6-3-19-15,5-2 0 16,0-1 7-16,7 0-3 15,16 0 25-15,18-6-29 16,5-3 13-16,3-1-13 16,-7 1 0-16,-9 1-22 15,-9-2-11-15,-7-1-39 16,-9-5-7-16,-8-5-183 16</inkml:trace>
  <inkml:trace contextRef="#ctx0" brushRef="#br1" timeOffset="202714.5035">16412 5956 184 0,'0'0'123'15,"0"0"-41"-15,0 0-26 16,0 0 21-16,0 0-23 0,0 0-17 15,78-2 54-15,-37-5-91 16,1-1 0-16,4 0 4 16,-2-1-4-16,3-2-18 15,1-2-64-15,-6-2-120 16</inkml:trace>
  <inkml:trace contextRef="#ctx0" brushRef="#br1" timeOffset="203897.3844">18159 5579 213 0,'0'0'83'16,"0"0"-20"-16,0 0 41 16,0 0-48-16,54-75-10 15,-54 71 56-15,0 3-48 16,0 1 3-16,0 0-26 15,0 0-29-15,-12 7 6 16,-11 15-8-16,-5 11 0 16,-3 6 17-16,-2 1-16 0,3 2 13 15,3-3 4 1,9-2-10-16,5-7 11 0,4-9-19 16,6-8 0-16,0-7-3 15,3-4 6-15,0-2-3 16,0 0 5-16,0-5 5 15,0-18 26-15,13-8-36 16,7-5-11-16,0-3-12 16,2 3 18-16,-3 0 3 15,-4 5-4-15,1 3 12 16,-4 5-12-16,3 6 6 16,-1 3 0-16,-1 4-7 15,0 7 7-15,0 3 0 0,0 0-4 16,3 0 5-1,-3 8-14-15,1 6 13 0,-1 4 0 16,-2 3 6-16,-3 1-6 16,0 0 0-16,-3 1-3 15,-2-3 11-15,0-3-12 16,-3-1 4-16,0-2-1 16,0 0-16-16,0 0-14 15,-3-3-52-15,-7-2-10 16,-1-5-87-16,0-4-50 15</inkml:trace>
  <inkml:trace contextRef="#ctx0" brushRef="#br1" timeOffset="204153.0437">18166 5649 404 0,'0'0'124'0,"0"0"-69"15,0 0-43-15,0 0-1 16,0 0 13-16,0 0-17 15,24 11 2-15,-16 9 42 16,-5 12-16-16,-3 8 16 16,0 7-5-16,-2-1-41 15,-9 0 40-15,1-3-45 16,1-4 7-16,2-5-3 16,1-5-4-16,3-8-6 15,3-2 1-15,0-3-64 16,0-2-3-16,7-4-73 0,1-6-204 15</inkml:trace>
  <inkml:trace contextRef="#ctx0" brushRef="#br1" timeOffset="204992.9095">18116 6449 243 0,'0'0'144'16,"0"0"-94"-16,0 0 64 16,0 0-63-16,0 0-16 15,0 0 14-15,0-21-48 16,0 29-1-16,-6 13 7 16,-5 5 10-16,-4 6 52 15,2 2-55-15,-4 5 2 16,-1 4 27-16,-1-1-32 15,-2-2 4-15,3 1-3 16,0-9-12-16,5-6 26 0,1-6-26 16,5-10-2-1,4-3-7-15,1-7 18 0,2 0-8 16,0 0 11-16,0-17-8 16,7-15-8-16,7-11-5 15,1-6 6-15,1-6-20 16,2 1 12-16,0 4-5 15,-1 9 5-15,-1 5 11 16,-1 9-18-16,0 7 18 16,-3 6-6-16,-1 3 4 15,-3 6 2-15,-2 2-5 16,-1 3 1-16,-1 0 4 16,2 0-9-16,-2 11-2 15,-3 9 11-15,-1 6 22 16,0 4-16-16,-11 3 11 0,-5 1-16 15,-4 1 16-15,1-4 9 16,-2-5-22-16,6-1 0 16,5-9 0-16,2-4-2 15,3-4 4-15,2-4-6 16,3-4-73-16,0 0 20 16,0 0-110-16,14-10-183 15</inkml:trace>
  <inkml:trace contextRef="#ctx0" brushRef="#br1" timeOffset="205429.1956">18171 6724 470 0,'0'0'37'15,"0"0"19"-15,0 0-49 16,0 0 51-16,0 0-11 16,98-28-12-16,-71 28 20 15,-3 0-22-15,-2 0-33 16,-7 0 35-16,-3 9-31 16,-6-1-4-16,-5 4 13 15,-1 3-12-15,0 2 20 0,-19 3-21 16,-6 3 0-16,-2-2 12 15,1-1-12-15,6-3 0 16,8-6 12-16,4-2-12 16,7-5 0-16,1-3 0 15,0 2 0-15,0-3 5 16,14 3-3-16,5-2-2 16,5-1 14-16,-1 0-11 15,0 0 7-15,-5 0-10 16,-1 0 0-16,-4 0-14 15,-3 0 14-15,-3 0-48 16,-5 0-59-16,-2 0-189 0</inkml:trace>
  <inkml:trace contextRef="#ctx0" brushRef="#br1" timeOffset="212813.1098">10950 8609 491 0,'0'0'51'16,"0"0"21"-16,0 0 16 15,0 0-58-15,0 0 22 16,0 0-23-16,0 0-12 16,0 0 5-16,0-15-19 15,0 14 3-15,0 1 30 16,0 0-32-16,0 0-4 15,0 0 0-15,0 5-5 0,0 12 3 16,0 11 2-16,0 3 0 16,0 2 41-16,0 0-40 15,0-5-1-15,0-2 16 16,0-4-11-16,-1-2-10 16,-1-4 5-16,0-4 0 15,-1-2 10-15,0 0-10 16,-1-3-14-16,1-1-19 15,3-5-18-15,-2-1-4 16,2 0-24-16,0 0-17 16,0-14-104-16</inkml:trace>
  <inkml:trace contextRef="#ctx0" brushRef="#br1" timeOffset="213240.9836">11023 8656 472 0,'0'0'53'16,"0"0"-9"-16,0 0 9 16,0 0-50-16,0 0 14 15,0 0-17-15,46-24 8 16,-26 24 7-16,1-2-15 16,-2 2 4-16,-1 0-2 15,-6 2-2-15,-7 9 0 16,-1 3 8-16,-4 2-5 0,-5 4 11 15,-17 2-13-15,-2-2 3 16,1-5 28-16,9-5-29 16,7-5 10-16,6-2-13 15,1-3 1-15,0 0 6 16,18 2-7-16,6-2 0 16,2 0 27-16,-4 2-18 15,-3 3-8-15,-8 3-1 16,-4 1 0-16,-5 8 7 15,-2 3-7-15,-5 9 0 16,-18 5 38-16,-6 3-31 16,-3-1-1-16,2-3 1 15,2-1-1-15,4-5-12 16,2-1-19-16,1-4-72 16,0-12-60-16,-3-10-405 0</inkml:trace>
  <inkml:trace contextRef="#ctx0" brushRef="#br1" timeOffset="214328.473">5045 5271 401 0,'0'0'31'16,"0"0"-16"-16,0 0 1 16,0 0 33-16,0 0-49 15,0 0 0-15,-40 0 44 16,38 0-23-16,1 0 20 15,1 0 14-15,0 0-35 0,0 0 33 16,0 0-34-16,0 0-16 16,1 0 40-16,24-5-37 15,18-14 4-15,13-7 1 16,15-7 2-16,-5-1-2 16,-2 1-11-16,-9 4 0 15,-10 5 1-15,-6 6-1 16,-17 4 0-16,-4 6 0 15,-9 3-1-15,-4 4-15 16,-4 1-34-16,2 0-58 16,0 4-10-16,-3 12-54 15,0 3-120-15</inkml:trace>
  <inkml:trace contextRef="#ctx0" brushRef="#br1" timeOffset="215055.7574">5049 6331 271 0,'0'0'50'16,"0"0"79"-16,0 0-12 15,0 0-42-15,0 0 1 0,0 0-45 16,-11-18 0-16,11 16-11 16,0-2-18-16,11-8 62 15,22-9-64-15,18-12 12 16,11-6-1-16,7-4-8 16,0 2-3-16,-7 2 0 15,-3 3 0-15,-9 5-27 16,-12 6 5-16,-8 9-46 15,-10 9-7-15,-10 7-52 16,-8 0-64-16,-2 14-81 16</inkml:trace>
  <inkml:trace contextRef="#ctx0" brushRef="#br1" timeOffset="215534.2377">5228 7299 358 0,'0'0'128'15,"0"0"-96"-15,0 0-25 0,0 0 13 16,0 0 21 0,0 0-19-16,42-67 23 0,6 27-45 15,14-9 4-15,13-9 4 16,7-2-8-16,0 0-58 15,-10-1-133-15</inkml:trace>
  <inkml:trace contextRef="#ctx0" brushRef="#br1" timeOffset="216428.2568">6360 5746 532 0,'0'0'55'0,"0"0"-25"16,0 0-1-16,0 0 11 0,0 0-26 16,0 0-10-16,-19-14-4 15,12 31 0-15,-6 13 7 16,-4 13 3-16,-4 6 3 16,0 2 22-16,2-3-28 15,1-6 31-15,7-8-38 16,5-8 0-16,5-11 3 15,1-6-1-15,0-6-2 16,0-3 5-16,0 0-5 16,0-4 39-16,12-18-30 15,10-9-8-15,2-8 1 16,3-6-2-16,-5-1-5 16,2 3-1-16,1-1 12 0,-3 8-14 15,2 5 6-15,-4 8 2 16,-4 7-7-16,-1 6 7 15,0 5 0-15,-3 3-2 16,4 2 6-16,0 0-20 16,0 8 16-16,-1 12 0 15,0 4-4-15,-4 4 4 16,-1 6 0-16,-2-3 2 16,-3 0 9-16,-2-6-6 15,0-3-5-15,0-6 0 16,-1-6-10-16,-1-2 10 15,1-3-34-15,-2-3-42 0,0-2-69 16,0 0-68-16</inkml:trace>
  <inkml:trace contextRef="#ctx0" brushRef="#br1" timeOffset="216674.9437">6455 5839 68 0,'0'0'527'15,"0"0"-477"-15,0 0-50 16,0 0-1-16,0 0-4 16,0 0 5-16,10 95 45 15,-4-59-39-15,-3 3 13 16,-2 5 29-16,-1-5-25 0,0 1-11 16,0-1-12-1,0-5 1-15,0 1 1 0,0-9-2 16,0-1-24-16,3-5-18 15,0-3-50-15,-1 1-54 16,-2-6-95-16</inkml:trace>
  <inkml:trace contextRef="#ctx0" brushRef="#br1" timeOffset="217304.4948">6295 6687 589 0,'0'0'62'0,"0"0"-32"16,0 0-30-16,0 0 0 15,0 0 4-15,0 0 12 16,0 92 14-16,0-57-22 16,0 3-5-16,0-4 41 0,0-3-42 15,0-6 10-15,0-8 0 16,0-6-8-16,0-6 9 15,0-3-13-15,0-2 0 16,0 0 39-16,0 0-23 16,-5-18 13-16,-2-10-29 15,4-8-12-15,0-7 9 16,3 1-34-16,0 1 12 16,6 4 19-16,10 9-21 15,2 6 25-15,-1 10-4 16,0 5 12-16,0 2-22 15,0 5 16-15,0 0 0 0,-2 0-13 16,0 15 16 0,-2 2-3-16,-5 1 3 0,-4 4 6 15,-4 0 9-15,0 0-18 16,0 0 0-16,-4-3 26 16,-8 1-17-16,-4-5-9 15,5 1 13-15,-2-4-10 16,5-2-6-16,4-3-19 15,0-5-55-15,4 0 3 16,0-2-180-16,7 0-110 16</inkml:trace>
  <inkml:trace contextRef="#ctx0" brushRef="#br1" timeOffset="217552.4199">6596 6855 506 0,'0'0'96'16,"0"0"-81"-16,0 0-14 16,0 0 1-16,0 0 48 15,0 0-14-15,0 65 0 16,0-37 6-16,0 3-34 16,0 1-3-16,0-3-5 15,0 1 12-15,4-10-10 16,1-4-2-16,0-2-34 0,-1-7 15 15,2-2-75-15,-2-3-57 16,-4-2-218-16</inkml:trace>
  <inkml:trace contextRef="#ctx0" brushRef="#br1" timeOffset="221797.4528">11476 8285 131 0,'0'0'61'0,"0"0"-2"16,0 0-29-16,0 0 68 15,0 0-40-15,19-77 18 16,-13 68-8-16,-5 1-35 16,1 4 17-16,-2 2-32 15,0-1 6-15,0 3 35 16,0 0-56-16,0 0 2 16,0 6-5-16,0 17 7 15,0 11 2-15,0 10-5 16,0 6-4-16,-9 6 45 15,1 5-38-15,-5-3-4 0,4 0 2 16,-4-4-3 0,0-4 17-16,3 0-19 0,-2-5 0 15,3-5 9-15,3-1-8 16,-1-8-1-16,7-6 0 16,0-4 8-16,0-8-7 15,0-3-1-15,0-3-36 16,0-3 33-16,0 1-76 15,0-4-15-15,5-1-35 16,6 0-116-16</inkml:trace>
  <inkml:trace contextRef="#ctx0" brushRef="#br1" timeOffset="222338.7233">11686 8593 261 0,'0'0'48'16,"0"0"-7"-16,0 0-10 16,0 0 12-16,0 0-39 15,0 0 24-15,0 1 50 16,0 18-13-16,0 3 8 16,-4 4-36-16,0 3-8 0,-1 3 27 15,1-3-48-15,1 0 2 16,0-4-10-16,0-2 8 15,0-4-1-15,1-5-7 16,2-3 0-16,0-6-16 16,0-2 3-16,0-3-59 15,17-2-41-15,4-21-117 16</inkml:trace>
  <inkml:trace contextRef="#ctx0" brushRef="#br1" timeOffset="222728.261">11967 8457 435 0,'0'0'2'16,"0"0"39"-16,0 0-41 15,0 0 0-15,0 0 2 16,0 0 5-16,-85 42 42 15,79-25-36-15,5 0-6 16,1-2 19-16,0-1-20 16,7-2-1-16,10-1 26 15,1-2-27-15,-1 0 25 0,-2 0-24 16,0-1-4 0,-6 1 15-16,-3 1-9 0,-1 0 14 15,-4 1 25-15,-1 0-34 16,0 4 34-16,-4 2-37 15,-15 4-3-15,-6-1 32 16,-6 1-38-16,-3 1 5 16,-2-2-13-16,0-1-5 15,6-2-19-15,4-5-76 16,3-7-84-16,5-5-285 16</inkml:trace>
  <inkml:trace contextRef="#ctx0" brushRef="#br1" timeOffset="223643.227">6181 5271 482 0,'0'0'100'0,"0"0"-79"15,0 0 10-15,0 0 15 16,0 0-42-16,0 0 4 0,57-67 1 15,-21 36-2 1,13-7 30-16,8-2-15 0,4 1-21 16,0 3 11-16,-7 7-11 15,-2 7-1-15,-14 4 0 16,0 7 4-16,-14 5-25 16,-6 5 19-16,-9 1-72 15,-6 0 4-15,-3 9-114 16,0 5-71-16</inkml:trace>
  <inkml:trace contextRef="#ctx0" brushRef="#br1" timeOffset="224588.7076">6225 6402 528 0,'0'0'45'0,"0"0"4"16,0 0 7-16,0 0-27 16,0 0 8-16,0 0-37 0,32-8 18 15,4-7-4-15,6 0-14 16,7-1 2-16,-1 2-8 15,-4 1 21-15,-1 3-21 16,-9 3 6-16,-1 5-49 16,-8 2 18-16,-4 0-45 15,-9 0-90-15,-5 7-133 16</inkml:trace>
  <inkml:trace contextRef="#ctx0" brushRef="#br1" timeOffset="226221.4974">7311 5528 579 0,'0'0'15'16,"0"0"8"-16,0 0-17 16,0 0-12-16,0 0 5 15,0 0 1-15,-83 67 28 16,70-36-28-16,1 3 25 15,3-1 16-15,3 0-14 16,2-4 4-16,2-5-31 16,1-4 3-16,1-8 14 15,0-7-17-15,0-5 0 16,0 0 10-16,0 0 11 16,3-8 20-16,14-15-38 0,5-9 5 15,1-6-8-15,0-3 0 16,-4-1-6-16,-2 6 3 15,-1 4 2-15,-1 8-7 16,-2 7 8-16,1 5 0 16,-2 9-14-16,4 1 13 15,-1 2-9-15,0 0 6 16,0 7 4-16,-2 8-15 16,-4 2 15-16,-1 5 0 15,-1 0 9-15,-4 2-9 16,-2-1 0-16,1-2-2 15,-2-3 12-15,0-2-10 0,3-3 0 16,-3-2 0-16,0-2-22 16,0-4 1-16,0-2-53 15,0 0-10-15,0-3-96 16,-9 0-85-16</inkml:trace>
  <inkml:trace contextRef="#ctx0" brushRef="#br1" timeOffset="226469.8305">7391 5663 547 0,'0'0'41'0,"0"0"-32"0,0 0 0 16,0 0 28 0,-5 87 5-16,5-58 20 15,0 5-60-15,0-2 25 0,0-2-9 16,0-2-15-16,0-4 6 15,2-5-9-15,1-1 0 16,0-1 3-16,2 0-3 16,-1-1-5-16,3-1-30 15,-2-1-49-15,1 0-15 16,-3-1-132-16</inkml:trace>
  <inkml:trace contextRef="#ctx0" brushRef="#br1" timeOffset="227137.9532">7372 6570 576 0,'0'0'66'0,"0"0"-38"16,0 0-28-16,0 0 0 15,0 0 17-15,0 71-3 16,-3-30 22-16,1 1 3 16,1-2-24-16,-2-1 8 15,-1-6-12-15,3-8-9 16,0-8 18-16,1-10-19 16,0-3-1-16,0-4 7 15,0 0-5-15,-2 0 52 16,-1-16-54-16,0-11 10 15,2-9-21-15,1-10-10 0,0-5 7 16,0-6-8-16,0 0-43 16,7 5 49-16,7 11-24 15,3 11 39-15,7 11-14 16,-3 7 15-16,2 4 0 16,-3 8-2-16,-5 0 5 15,-1 5-8-15,-5 12-4 16,-3 3 9-16,-3 4 43 15,-3 4-40-15,0 1 12 16,-11 1 12-16,-10-1-20 16,-1 1 28-16,3-3-32 15,0-4 3-15,6-1 7 16,2-3-9-16,3-5-6 16,5-4 2-16,3 0-52 0,0-7-17 15,5-3-80-15,14 0-114 16</inkml:trace>
  <inkml:trace contextRef="#ctx0" brushRef="#br1" timeOffset="227354.5163">7630 6713 631 0,'0'0'46'16,"0"0"-26"-16,0 0-18 0,-30 73 26 15,30-44 28-15,0 5-50 16,0-3 13-16,0 0-19 16,7 0 0-16,2-1 14 15,3-2-14-15,-1-3-36 16,-1-5-50-16,0-8-139 16</inkml:trace>
  <inkml:trace contextRef="#ctx0" brushRef="#br1" timeOffset="234352.4145">12257 8448 84 0,'0'0'36'0,"0"0"6"16,0 0 8-16,0 0 43 16,0 0-20-16,0 0-29 15,59-79 28-15,-53 66-38 16,1 2 1-16,-2 1 22 0,0 2-31 15,-2 2 3-15,-2 3-1 16,1 2-21-16,-2 1 30 16,0 0-37-16,0 0 1 15,0 0 6-15,0 0-2 16,0 0-5-16,0 0 0 16,0 13 1-16,0 6 18 15,0 8-13-15,0 7-4 16,0 7 40-16,0 3-32 15,-2 1 12-15,-4 0-10 16,-2-1-7-16,1-4 10 16,3 3-15-16,-1-4 0 15,2-1 24-15,1-2-23 16,1-4 5-16,0-3-6 0,-1-4 5 16,-1-3 1-16,0-1-6 15,-1-3 0-15,3-4-4 16,-1-3 10-16,1-4-6 15,1-1 0-15,0-4 11 16,0 0-23-16,0-2 12 16,0 0-46-16,0 0 10 15,0 0-48-15,0 0-15 16,4-14-67-16,5-8-314 16</inkml:trace>
  <inkml:trace contextRef="#ctx0" brushRef="#br1" timeOffset="234853.6916">12586 8521 156 0,'0'0'25'0,"0"0"20"0,0 0-30 16,0 0 31 0,38-76-7-16,-32 62-18 0,2 5 66 15,-6 2-6-15,-2 4 8 16,0 2-4-16,0 1-43 15,0 0-4-15,0 0-38 16,0 0-6-16,0 13 6 16,0 7 0-16,-2 4 9 15,-4 2-1-15,1-2-3 16,2 3 44-16,-2-1-35 16,4 1 0-16,-2-1 26 15,-2 1-31-15,0-2 10 16,2-3-19-16,-1-5 9 15,3-5-7-15,1-3-2 16,0-5 0-16,0-4-9 0,0 0 6 16,0 0-16-16,8-5-13 15,12-14-43-15,4-4-25 16,-3-2-173-16,-5 1-85 16</inkml:trace>
  <inkml:trace contextRef="#ctx0" brushRef="#br1" timeOffset="235282.1066">12850 8473 306 0,'0'0'83'15,"0"0"10"-15,0 0 13 0,0 0-71 16,0 0 4-16,0 0 13 16,33-48-17-16,-33 48 0 15,0 0-16-15,0 0-10 16,0 0-11-16,0 0 2 15,-2 11 0-15,-12 9 0 16,0 5 2-16,-5 2 5 16,4 5-5-16,-1-1 5 15,3 1 16-15,3-3-23 16,4 2 0-16,2-4-6 16,4-1 8-16,0-2-2 15,0-6 0-15,6-2 13 16,4-8-30-16,-2-3 17 15,-2-5 0-15,7 0-9 16,-3 0 10-16,1-12-3 0,1-6 2 16,-7-1-17-16,-3-3 9 15,-2 4-9-15,0-1-10 16,0 6 24-16,-4 6-11 16,-13 2 6-16,-2 5-4 15,-8 0-23-15,-3 2 23 16,0 13-51-16,0-1-81 15,7-3-147-15</inkml:trace>
  <inkml:trace contextRef="#ctx0" brushRef="#br1" timeOffset="236446.1874">7081 5049 309 0,'0'0'62'0,"0"0"-45"15,0 0-14-15,0 0-3 16,0 0 3-16,0 0 3 15,-54-17 48-15,54 14-19 16,0 3 7-16,0 0 16 0,0 0-29 16,0-1 17-16,0-1-44 15,12 1 4-15,10-4 17 16,10 2-22-16,7-5 6 16,7-1 21-16,4 1-27 15,0 0 12-15,0-2-13 16,-5 2 0-16,-5-1-4 15,-2 3 4-15,-7 2-9 16,2 2 6-16,-8 2-78 16,-7 0-65-16,-6 0-113 0</inkml:trace>
  <inkml:trace contextRef="#ctx0" brushRef="#br1" timeOffset="237420.2365">7325 6849 501 0,'0'0'101'16,"0"0"-62"-16,0 0-32 16,0 0 15-16,0 0-6 15,100-63-16-15,-62 40 6 16,3 2-3-16,-2 3-6 15,-4 1-26-15,-4 0-68 0,-10-2-149 16</inkml:trace>
  <inkml:trace contextRef="#ctx0" brushRef="#br1" timeOffset="239963.2791">8205 5784 13 0,'0'0'87'16,"0"0"-68"-16,0 0 50 15,0 0-7-15,0 0-6 16,0 0-13-16,0 0-10 15,-2-57 19-15,2 51 1 16,0 4-1-16,0 0 20 16,0 2-32-16,0 0-9 0,0 0-21 15,0 0-5 1,0 0 14-16,0 0-19 0,0 10 0 16,0 15 22-16,0 9-16 15,0 10 14-15,0 6 5 16,0-1-12-16,0-3 20 15,-1-3-23-15,1-5-7 16,0-1 5-16,0-2-4 16,0-2-2-16,3-3-1 15,3-1 7-15,-3-7 9 16,-1-3-17-16,-2-5 2 16,0-4-9-16,0-3 13 15,0-3-6-15,0-3 2 16,0 1-2-16,0-2 18 15,0 0-18-15,0 0 2 0,0 0 0 16,-4-11-2-16,-1-2-38 16,-1-3-15-16,3 1-57 15,-1-2-28-15,-1-2-218 16</inkml:trace>
  <inkml:trace contextRef="#ctx0" brushRef="#br1" timeOffset="247119.9148">8333 5678 254 0,'0'0'51'16,"0"0"-9"-16,0 0-19 15,0 0 20-15,0 0-24 16,0 0 25-16,0 0 19 16,0-10-37-16,0 8 30 0,0-1-54 15,0 3 2-15,0 0 25 16,0 0-14-16,0 0-11 15,0 0-4-15,0 0 11 16,0 0-16-16,0 15 5 16,-1 9 0-16,0 10 9 15,-2 9-3-15,-3 6 19 16,0 3-10-16,0 0-14 16,1-1 39-16,-1-8-37 15,-1-2 2-15,1-7 24 16,2-4-23-16,2-7 4 15,1-3-10-15,-1-9 1 16,2-3-1-16,0-5 0 16,-1-1 0-16,1-2 11 0,0 0-10 15,0 0 27 1,-3-19-20-16,-2-6 4 0,-1-9-4 16,-4-4-8-16,-1-5 0 15,1-1-3-15,-4-4 9 16,0-2-6-16,3 0 0 15,-1 5 1-15,0 6-23 16,0 6 22-16,2 7 0 16,2 7-4-16,2 5 10 15,2 9-6-15,1 2 0 16,3 1 0-16,0 2-1 16,0 0 1-16,0 0-26 15,0 5 24-15,0 16-5 0,0 9-1 16,0 10 7-1,0 5 2-15,3 5 3 0,1 1-4 16,1-1 0-16,-4-3 10 16,1-4-9-16,-1-4 10 15,-1 0-11-15,0-3 1 16,0-2 11-16,0-5-8 16,0-7-4-16,0-6 0 15,0-6 10-15,0-7-10 16,0-2 0-16,0-1 7 15,0 0 13-15,0-13-4 16,0-12-10-16,0-10-4 0,-4-7 9 16,-2-5-22-16,0-3 7 15,1-1 1-15,4-4-13 16,-2 4 4-16,1 1 12 16,2 8-9-16,-2 10 9 15,2 11-8-15,0 9 0 16,0 9 8-16,0 3-8 15,0 0 8-15,0 3-16 16,0 23 16-16,0 20-7 16,0 16-8-16,0 7 15 15,0 3 0-15,0-4 22 16,0-9-22-16,0-7 0 16,0-8 9-16,0-10-5 15,0-8-1-15,2-9-3 16,1-11 0-16,-1-3-2 0,-2-3 9 15,0 0-7-15,0-9 22 16,1-21-22-16,1-12 0 16,-2-8-16-16,0-1-36 15,0 2 38-15,0 3-11 16,-6 2 25-16,1 10-14 16,2 8 2-16,2 11 7 15,1 12 3-15,0 3-13 16,0 10 15-16,0 22-24 15,0 15 17-15,0 5 7 0,0 3 11 16,0-4-1 0,0-8-10-16,0-7 0 0,0-10 1 15,0-5-1 1,7-9-2-16,-1-4-5 0,2-4-41 16,4-4-88-16,-8 0-178 15</inkml:trace>
  <inkml:trace contextRef="#ctx0" brushRef="#br1" timeOffset="251882.3405">17923 5456 176 0,'0'0'0'15,"0"0"21"-15,0 0-10 16,0 0-2-16,30-83 9 16,-21 69-11-16,-1 1 21 15,2 1 41-15,-3 5-46 16,-2 0 6-16,-2 5-29 0,-2 1 0 16,-1 1 1-16,0 0-1 15,0 0 0-15,0 0 36 16,0 0 27-16,0 0 8 15,0 0-29-15,0 0-12 16,0 0 33-16,0 0-59 16,0 0 9-16,0 0 20 15,0 0-26-15,0 0 7 16,7 0-14-16,9 0 0 16,12 1 41-16,12 5-40 15,14-1 9-15,10-2 14 16,10 1-20-16,4 2 8 0,7-2-12 15,3 2 0 1,0-2 17-16,2 3-17 16,1-2 0-16,0-1 2 0,-2 2 7 15,-5-4-8-15,-5 1-1 16,-10 0 0-16,-7 0-6 16,-2 0 7-16,-4 0-1 15,1-3 8-15,-2 2-3 16,-1 0 3-16,-5-2-8 15,0 0 0-15,-7 0 23 16,-3 0-14-16,-11 0-9 16,-5 0 22-16,-10-2-19 15,-4 0 22-15,-3 2-25 16,-3 0 6-16,2-3 5 16,-1 3-1-16,-1 0-10 0,3 0 0 15,0 0 3-15,4 0-1 16,4-2-2-16,2 2 0 15,2-1 7-15,-3 1-7 16,0 0 0-16,-5 0-1 16,0 0 3-16,0 0-3 15,-3 0 1-15,-1 0 0 16,1 0-2-16,-4 0 2 16,0 0 0-16,-3 0-3 15,0-2 13-15,0 2-6 16,0 0-4-16,0 0 0 15,0 0-2-15,0 0 2 0,0 0 0 16,0 0-1-16,0 0 11 16,0 0-13-16,0 0 3 15,0 0 0-15,0 0 5 16,0 0-5-16,0 0 0 16,0 0-1-16,0 0 11 15,0 0-13-15,0 0 3 16,0 0 0-16,2 0-6 15,4-1 6-15,2 1 0 16,0-1-2-16,0-1 12 16,-5 2-15-16,0 0 5 15,-2 0 0-15,-1 0-19 16,0 0 18-16,0 0-33 16,0-1-17-16,0 1-60 15,2 0-28-15,5-4-143 0</inkml:trace>
  <inkml:trace contextRef="#ctx0" brushRef="#br1" timeOffset="252788.1386">19752 5436 207 0,'0'0'138'16,"0"0"-96"-16,0 0 25 15,0 0-23-15,0 0 18 16,0 0-4-16,0 0-40 15,0 0 6-15,1 0-19 16,14 0-4-16,8 0 37 16,7 5-36-16,5 0 9 15,2-1 12-15,1 1-15 16,2-2 19-16,2-2-27 0,-6 1 3 16,3-2 25-1,-4 0-23-15,1 0 4 0,-3 0 16 16,-1 0-22-16,-2 0 19 15,-4 0-22-15,-8 0 1 16,-2 0 9-16,-2 0 6 16,-4 0-16-16,-1 0 2 15,-2 0 11-15,-4 0-14 16,0 0 1-16,-3 0 0 16,2 0 6-16,-2 0-6 15,1 0-21-15,1 0-4 16,2 0-37-16,4 1-1 0,2 2-77 15,2-3-154-15</inkml:trace>
  <inkml:trace contextRef="#ctx0" brushRef="#br1" timeOffset="254721.7765">13304 8517 11 0,'0'0'9'16,"0"0"-3"-16,0 0-3 15,0 0 6-15,3-75 3 16,-2 55-12-16,-1 3 6 0,2-2 4 15,-2 5 6 1,1 0 28-16,-1 5-17 0,1-1-2 16,1 3-3-16,0 0-21 15,-1 0 21-15,2 2 25 16,-1-2-8-16,-2 1 26 16,0-1-9-16,0-1 27 15,0-3-16-15,0 2-50 16,0-2 30-16,0 6-20 15,0 1 13-15,0 2 29 16,0 2-66-16,0 0 7 16,0 0-10-16,0 11 4 15,0 14-5-15,0 9 1 16,0 6 0-16,0 5 51 16,0 6-46-16,-6-1 12 0,-2 1 2 15,0-3-16 1,0-2 33-16,2-4-34 0,1-2 0 15,1-3 21-15,2-1-15 16,1-4-8-16,-1 0 0 16,2-4 13-16,0-4-11 15,0-3-2-15,0-4 0 16,0-6 2-16,0-1 2 16,0-6-4-16,0 1 0 15,0-4 6-15,0 1-3 16,0-2-3-16,0 0 0 15,0 0 2-15,0 0-2 0,0 0 0 16,0 0-1-16,0 0-25 16,0-5 6-16,0-6-65 15,0-3-54-15,6-5-45 16,6-1-313-16</inkml:trace>
  <inkml:trace contextRef="#ctx0" brushRef="#br1" timeOffset="255914.4764">13435 8561 104 0,'0'0'87'16,"0"0"21"-16,0 0-13 15,0 0-49-15,0 0 13 0,0 0-24 16,-9-33-27-16,6 28 56 16,3 0-63-16,0 1 27 15,0 1 3-15,0-2-16 16,0 2 42-16,0 0-35 16,0 0-15-16,0 1 48 15,0-1-50-15,0 0 14 16,10-1-19-16,8-2 4 15,4-1 1-15,8 0-5 16,2 1 0-16,1 0 17 16,-2 4-15-16,-5 2-2 15,-4 0 0-15,-6 0 0 16,-7 2-14-16,-4 9 14 16,-2 6 0-16,-3 5-14 15,0 3 19-15,-3 4-5 0,-14 2 0 16,-1-4 10-16,-3 1-5 15,2-7-5-15,0-3 0 16,5-4-4-16,2-3 6 16,5-5-2-16,2 0 0 15,1-3 7-15,4-3-5 16,0 0-2-16,0 0 0 16,0 0 5-16,0 0-2 15,0 0-3-15,0 0 1 16,0 0 9-16,0 0 11 15,4 0-21-15,4 0 2 16,2 0 5-16,5 2 4 0,0 6-11 16,3-1 0-16,-4 3 12 15,-1-3-7-15,-1 2-5 16,-3-2 0-16,-1 3-1 16,-1-4 1-16,-1 0-8 15,-3-1-16-15,1-3-42 16,5-2 7-16,3 0-47 15,3-4-60-15,0-16-245 16</inkml:trace>
  <inkml:trace contextRef="#ctx0" brushRef="#br1" timeOffset="256425.5457">13950 8428 346 0,'0'0'41'0,"0"0"18"16,0 0 58-16,0 0-98 16,0 0-6-16,0 0-11 15,0 0 5-15,-32 0 23 16,19 11-27-16,2 3 15 15,-1 3 6-15,2-1-17 0,6-1-7 16,0 1 0-16,4-5 10 16,0-2-16-16,2 1 6 15,14-3 0-15,2-1 18 16,5-1-15-16,-1 1 20 16,0-2-23-16,-7 2 8 15,-1 1-14-15,-8-1 6 16,-3 6 0-16,-3 2 1 15,0-2 4-15,0 5-5 16,-2-2 19-16,-13 2-13 16,-1-2 35-16,-1 1-31 15,-1-2-7-15,1 0 29 16,2-1-24-16,1-3-8 16,5-2 0-16,2-2 0 15,4-1-21-15,2-2 11 0,1 0-55 16,0 1 11-16,0 1-8 15,0-1-18-15,0-4-102 16,4 0-205-16</inkml:trace>
  <inkml:trace contextRef="#ctx0" brushRef="#br1" timeOffset="257168.6449">14260 8221 295 0,'0'0'55'15,"0"0"-2"-15,0 0 43 0,0 0-40 16,0 0-44-16,0 0 8 16,0-20-19-16,1 20 1 15,2 13 46-15,0 4-29 16,0 4 47-16,-3 6-29 16,0 5-34-16,0 6 42 15,0 6-19-15,0 5-6 16,0 4 10-16,-3 0-16 15,-3 2 26-15,-1 1-38 16,-1-4 1-16,2-3 16 16,2-7-12-16,4-5-1 15,0-7-6-15,0-5 2 16,0-4 1-16,0-4-3 16,0-5 0-16,0-3 0 15,0-5 0-15,3 0-7 0,0-4-21 16,3 0-53-16,7 0 18 15,8-4-63-15,6-14-136 16</inkml:trace>
  <inkml:trace contextRef="#ctx0" brushRef="#br1" timeOffset="257849.8345">14834 8690 376 0,'0'0'50'0,"0"0"36"15,0 0-5-15,0 0-43 16,0 0 23-16,0 0-44 15,-3-14 0-15,-1 14 11 16,-3 0-27-16,-5 17 15 16,2 2-14-16,0 2 12 15,3-1 15-15,2-1-29 16,5-2 5-16,0-2-1 16,0-4-1-16,2 0-3 0,11-4 0 15,2-1 9-15,4-5-8 16,2-1-1-16,-2 0 0 15,1-5-8-15,-8-8 8 16,-1-1 0-16,-6-3 0 16,-4-2 5-16,-1 0-15 15,0-4 10-15,0 0-21 16,-10-2 15-16,0 0 4 16,2-2-1-16,1 1 2 15,1 3 2-15,3-1 2 16,3 1-3-16,0 3 0 15,0 3-3-15,0 2 5 0,2 1-2 16,5 4 0-16,2 3 1 16,-2 3 4-16,1 2-5 15,2 1 0-15,-1 1-5 16,0 0 6-16,-1 4-2 16,-1 10-7-16,-4 1 8 15,0 3 8-15,-3 1-8 16,0 3 0-16,0-1 10 15,-6 4-8-15,-6-1 6 16,3-3-8-16,2 1 6 16,2-6-18-16,3-2 11 15,2-3-50-15,0-8-22 16,11-3-59-16,8 0-115 0</inkml:trace>
  <inkml:trace contextRef="#ctx0" brushRef="#br1" timeOffset="258234.7039">15160 8492 486 0,'0'0'87'0,"0"0"-15"16,0 0-53-16,0 0 33 15,0 0-32-15,0 0 5 16,0 0-7-16,87-30-2 15,-70 30-13-15,-1 11 5 0,-4 3 2 16,-2 3 8-16,-7 2-14 16,-3 1-4-16,0 2 0 15,-8 2 6-15,-9 0-6 16,-1 0 0-16,2-2 8 16,2-3 1-16,5-7-9 15,6-1 0-15,2-5-4 16,1 0 6-16,0 0-2 15,4-1 0-15,10 1 1 16,1-1 12-16,1 0-13 16,4-1 0-16,-3 1 6 15,0-1-6-15,1 1-7 0,1 2-6 16,-3-4-147 0,-8-3-476-16</inkml:trace>
  <inkml:trace contextRef="#ctx0" brushRef="#br1" timeOffset="262364.275">3363 3166 657 0,'0'0'10'16,"0"0"31"-16,0 0-26 15,0 0 2-15,0 0-20 16,0 0 3-16,-105 14 0 16,67 11 20-16,0 9-17 15,8 2 2-15,9 2 11 16,12-4-1-16,9-3-15 16,10-4 0-16,17-2 0 0,6-4 0 15,3 1 0 1,1-2 5-16,-2 0-11 0,-7 1 15 15,-7-2-11-15,-9 3 2 16,-10 1 0-16,-2 4 0 16,-2 5 1-16,-23 2-1 15,-8-1 0-15,3-7 7 16,5-5-3-16,10-13-4 16,10-4 0-16,5-4-6 15,0 0 6-15,20-12-8 16,20-12-5-16,11-7-9 15,5-5 20-15,-4 6-24 16,-10 6 10-16,-10 10 9 16,-9 1 9-16,-8 6-2 15,-10 4 0-15,-2 2 5 0,-3 1-2 16,0 0-3 0,0 0 0-16,-18 4-5 0,-8 13 1 15,-4 2 4-15,-2 3 0 16,5-1 12-16,9 0-5 15,4-3-7-15,7-1-5 16,7-2-9-16,0-3 14 16,9-3 0-16,14-4 3 15,6-5 8-15,8 0 12 16,2-2-23-16,-3-14 2 16,-10 1 16-16,-5 1-15 15,-13 3-3-15,-5 0 0 16,-3 0 11-16,0 0-14 0,-14 2 3 15,-5 3-33-15,0 4 29 16,0 2-6-16,5 0 10 16,2 7 0-16,8 10-5 15,2 3-10-15,2 1 15 16,3-1 0-16,14-6-5 16,8-2 12-16,1-9-7 15,9-3 0-15,-2 0 9 16,-3-3-7-16,-7-12-2 15,-7 0 0-15,-6-4 11 16,-7-1-7-16,0 0 6 16,-3-3-3-16,0-1-3 15,0 1 9-15,0-1-13 16,6 3 0-16,7 5-7 0,1 5 7 16,7 2 0-16,-3 5-4 15,1 4-3-15,-2 0-12 16,-3 3 19-16,-3 12-5 15,1 3-1-15,-5 4 0 16,-1 5 6-16,-3-4-6 16,3-6 18-16,3-2-16 15,5-6 4-15,5-5 0 16,9-4 13-16,2 0 0 16,6-8 12-16,-2-12-23 15,-2-3 12-15,2-5-5 16,-6-3-9-16,-1-2 0 0,-8-1 12 15,-4-2-8-15,-4-6 15 16,-4-3-19-16,-2-2 1 16,-5 0 0-16,0 7-1 15,0 13 0-15,0 8 14 16,0 10-1-16,0 6 0 16,0 3-13-16,-3 0-22 15,-9 21 13-15,1 11-4 16,-2 11 13-16,1 4 4 15,3 3 3-15,9-1-5 16,0-9-2-16,0-7-5 16,0-6 2-16,11-9 3 15,0-6 0-15,2-9-4 0,7-3-2 16,3-7-5-16,-1-20-102 16,-10-9-276-16</inkml:trace>
  <inkml:trace contextRef="#ctx0" brushRef="#br1" timeOffset="262494.3524">4114 3422 433 0,'0'0'149'0,"0"0"-149"16,0 0-179-16,0 0-89 15</inkml:trace>
  <inkml:trace contextRef="#ctx0" brushRef="#br1" timeOffset="263109.5202">4459 3624 611 0,'0'0'125'0,"0"0"-125"15,0 0-4-15,0 0 4 16,0 0 4-16,89-84-4 15,-62 58-18-15,-4 7 15 16,-7 5-11-16,-6 6 14 16,-6 3 0-16,-4 5-9 0,0 0-21 15,-7 5 4 1,-11 10 10-16,2 0 16 0,1-1 9 16,11-5-9-16,4-4 0 15,0-2-2-15,19-3 6 16,8 0 1-16,17-11-5 15,7-12 0-15,-3-2 0 16,-2 1 0-16,-13 3 0 16,-15 3 9-16,-9 7-8 15,-8 6 24-15,-1 4 36 16,-4 1-46-16,-17 8-15 16,-7 19-1-16,-1 7 1 15,4 5 10-15,14 3-4 16,11-5-7-16,0-5 1 0,8-8 0 15,16-7 16-15,-2-9-16 16,2-4 0-16,0-4 24 16,-3 0-14-16,-5-15 18 15,-1-11-16-15,-3-11 11 16,-4-4 6-16,-1-2-24 16,-4-3-5-16,-3 1 9 15,0 1-9-15,0 4 11 16,-2 11-11-16,-1 12 0 15,2 8 30-15,1 9-30 16,0 0-10-16,-4 22 10 16,-2 12-8-16,-2 13-1 15,2 2 9-15,0 7-23 0,6-2-5 16,9-6-100-16,18-15-35 16</inkml:trace>
  <inkml:trace contextRef="#ctx0" brushRef="#br1" timeOffset="263910.9149">5380 3324 327 0,'0'0'213'16,"0"0"-159"-16,0 0-13 16,0 0-23-16,-86 33 6 15,70-12 82-15,5 0-97 16,11-1-5-16,0-2 4 16,4-2-2-16,16-2 0 15,-2-3-6-15,7 2 0 16,-4 1 27-16,0 1-27 15,-9 2 0-15,-9-1 0 16,-3 11 7-16,0 2-4 16,-27 8-3-16,-9 1 1 15,-3-5 34-15,9-8-34 16,11-10-1-16,12-8 0 0,7-5-8 16,0-2-3-16,10-11 6 15,20-17 5-15,6-7-10 16,6 2-8-16,-5 0 10 15,-9 12 3-15,-4 8 10 16,-6 5-9-16,-4 4 4 16,-6 2 0-16,0 1-8 15,-5 1 14-15,4 0-10 16,4 0 4-16,1 0 0 16,1 0 9-16,-1 1-9 15,0 1 0-15,-2-2 14 16,1 0-7-16,-1 0-7 0,-4 0 3 15,-1 0 0-15,-1 0 1 16,1 0-4-16,-2 0 0 16,5 0 8-16,0 0-8 15,-2 0 0-15,6 4-14 16,1 7 29-16,-2-1-21 16,-1 1 6-16,-1 2 0 15,0-1 1-15,-3-4-1 16,3-2-4-16,-2-2 3 15,-2-4 2-15,2 0 8 16,2 0-9-16,3-13 0 16,2-7 27-16,4-4-27 15,-2-5-3-15,-4 1-13 16,-3 3-14-16,-6 11 3 0,-1 8 4 16,-2 4 6-16,0 2 13 15,0 0-82-15,0 11 10 16,-8 6 16-16,2-1-120 15,-2-2-140-15</inkml:trace>
  <inkml:trace contextRef="#ctx0" brushRef="#br1" timeOffset="264854.0825">5731 3582 372 0,'0'0'61'0,"0"0"-18"16,0 0 0-16,31-76 3 16,-22 51 30-16,-1 0-46 15,-4 5-2-15,-2 4 23 16,-2 6-6-16,0 3-5 15,0 4-40-15,0 3 4 16,0 0-10-16,-5 0-7 16,-8 10 13-16,2 13 6 0,-2 6-5 15,6 0 2 1,3-3 0-16,4 0-3 0,0-5 9 16,4-4 0-16,7-3 1 15,1-7-5-15,2-5-1 16,8-2 23-16,-1-3-14 15,6-14 3-15,-5-3-6 16,-5 1-6-16,-5-1-4 16,-5 5 17-16,-5 5-16 15,0 5 2-15,-2 2 3 16,0 2-6-16,0 1 0 16,0 0-1-16,-2 1-2 15,-2 14 0-15,1 4 6 16,3 1-6-16,0 0-9 0,5-2 12 15,7-4-2-15,1-3 8 16,1-6-6-16,2-5 0 16,1 0 5-16,6-13-5 15,0-8 0-15,-2-6 4 16,-2-1-2-16,-4-4-2 16,0 3 0-16,-3 1-6 15,-5 1 18-15,-2 2-20 16,-5 5 8-16,0 6 0 15,0 7 12-15,0 5-10 0,0 2-4 16,0 0 1 0,0 6-7-16,0 19-2 15,0 11 4-15,-5 7 6 16,2 6 11-16,-2-3-11 16,-1-4 0-16,4-9-3 0,2-13 7 15,0-9-5-15,0-8 1 16,0-3 0-16,0 0 2 15,0 0 6-15,2-14-7 16,14-15 10-16,2-10-11 16,3-4-4-16,-2 8 1 15,-4 10-10-15,0 8 3 16,-5 10 10-16,-2 7-9 16,-2 0 7-16,2 0-2 15,-3 16-11-15,0 7 1 0,-4 6 14 16,-1 8-2-16,0 4 13 15,-12-1-11-15,-6 0 9 16,2-4-6-16,-1-5 4 16,4-7-7-16,4-6 0 15,5-5-14-15,1-7-27 16,3-6-110-16,0 0-138 16</inkml:trace>
  <inkml:trace contextRef="#ctx0" brushRef="#br1" timeOffset="265726.8397">6519 3724 283 0,'0'0'425'16,"0"0"-396"-16,0 0-29 0,0 0 0 15,0 0 4-15,0 0 15 16,26 14 26-16,-6-34-23 16,5-11 13-16,5-8-35 15,-4-10 0-15,2 0 9 16,-6 1 12-16,-7 5-4 16,-9 9-13-16,-3 15 19 15,-3 8 9-15,0 5-32 16,0 5-2-16,0 1-5 15,-5 0-3-15,-9 13 1 16,-2 13 9-16,0 3 0 16,6-1 7-16,2-2-6 0,3-2-2 15,5-8 0-15,0 0 1 16,0-7 0-16,0-3 0 16,0 0 0-16,10-4 4 15,-1 1 0-15,0-3-5 16,2 0 2-16,-3 0 3 15,-2-4-4-15,-6 4-2 16,0 0 2-16,0 0-6 16,0 0 6-16,0 0-3 15,0 0 1-15,-3 0-18 16,-3 7 20-16,1 0 0 16,2 3 0-16,3-1-3 15,0 5 3-15,0 3 0 0,11 1-11 16,7-1 26-16,4-5-24 15,7-6 9-15,2-3 0 16,0-3-9-16,-2 0 3 16,-7-15 6-16,-3-4-10 15,-6-6 15-15,-5-3-11 16,-6 2 6-16,-2-1 0 16,0 9 9-16,0 10-3 15,0 3 6-15,0 5-2 16,-5 0-10-16,0 5-1 15,3 13-11-15,-1 4 12 16,3 2 3-16,0-2-2 16,13 0-2-16,11-1-1 15,9-1 1-15,16-1-21 0,14-7-73 16,13-7-183-16</inkml:trace>
  <inkml:trace contextRef="#ctx0" brushRef="#br1" timeOffset="267959.117">16473 3495 672 0,'0'0'9'0,"0"0"-9"15,0 0 0-15,-99-7 18 16,59 17-8-16,0 2-7 16,8 1 2-16,8 1 67 15,12 5-67-15,9 0-3 16,3 1-4-16,0 3 6 16,16 2-2-16,11 0-2 0,4 0 0 15,-1 0 6 1,-6-1 0-16,-8-2-6 0,-11 2 0 15,-5 1 5-15,-8 1-8 16,-19 1 3-16,-2 2 0 16,0-8 13-16,10-7-12 15,7-6-1-15,7-5 0 16,5-3 8-16,0 0-8 16,9-3 0-16,23-18 0 15,14-7-14-15,5 2-3 16,-2 4 13-16,-12 11-4 15,-13 5 16-15,-10 4-23 16,-5 2 15-16,-1 0 0 16,-2 0-13-16,-1 3 13 15,1 2 0-15,3-1-1 16,0-1 9-16,4-3-7 16,5 0-1-16,3 0 0 0,0-12 14 15,1-2-5-15,-4 0-9 16,-7 0 0-16,-4 2 10 15,-5 7-12-15,-2 2 2 16,0 3 0-16,0 0 0 16,-5 0-8-16,-10 11 8 15,-1 0 0-15,2 4 5 16,3 1-8-16,3-2 3 16,5 2 0-16,3-4-11 15,0 2 11-15,0 0 0 0,6 0 2 16,5 0 3-1,2-2-6-15,-3 0 1 0,-3-4 0 16,0-1-1-16,-6-7 3 16,1 2-2-16,-2-2 4 15,0 0-4-15,0 0 16 16,0-10-16-16,0-9 4 16,0-2-16-16,0-2 12 15,0 1-2-15,-2 8 2 16,-3 6 0-16,2 5 14 15,2 3-14-15,1 0-7 16,-1 7-16-16,-1 10 16 0,2 4 7 16,0-1-3-1,3-2 10-15,15-5-11 16,1-3 4-16,4-9 0 0,2-1-3 16,1 0 3-16,-3-1 0 15,0-10-2-15,-8-3 9 16,2-2-4-16,-6-2-3 15,0-1 0-15,0-1 0 16,-1 5 0-16,2 3 0 16,1 1-1-16,0 6 5 15,2 3-6-15,0 2 2 16,3 0 0-16,-1 0-6 16,-1 12 6-16,-3-2 0 15,-1 1-1-15,-3 1 9 16,-3 0-4-16,-3 0-4 0,3 1 0 15,-3-4 13-15,3 2-12 16,0-5-2-16,2 0 0 16,5-1 1-16,3-2 2 15,5 0-2-15,3-2 0 16,-2 0 6-16,1-1-2 16,-1 0-4-16,-3 0 0 15,-2-2 3-15,1-8 0 16,-5-1-3-16,2-2 0 15,-4-1 7-15,-2 5-5 16,-4-1-2-16,-3 6 0 16,-2 1 3-16,0 2-17 15,0 1 13-15,0 0 1 16,0 0-18-16,0 0 18 16,0 0 0-16,0 0 8 0,0 0 1 15,0 0 15-15,0 0-24 16,0-2 5-16,0-2 4 15,0 1-9-15,1-2 0 16,-1-2 0-16,2-3 6 16,-1 1-7-16,1-2 1 15,1-3 0-15,-1-2 2 16,3-2-2-16,0-4 0 16,-1 0-3-16,4-2 14 15,-4 2-21-15,2-2 10 0,-3 7 0 16,0 4 0-1,-3 3 0-15,0 7 0 0,0-1 0 16,0 1 5-16,0 3-8 16,0-1 3-16,0 1 0 15,0 0-3-15,0 0 3 16,0 14-12-16,0 9 4 16,-3 11 8-16,3 3 3 15,0 1-3-15,0-6 0 16,0-3 12-16,9-6-6 15,4-5-6-15,0-4 0 16,3-5-6-16,-3-5-2 0,-2-4-39 16,-7 0-55-16,-4-7-34 15,0-13-430 1</inkml:trace>
  <inkml:trace contextRef="#ctx0" brushRef="#br1" timeOffset="268086.6175">17234 3730 317 0,'0'0'271'16,"0"0"-179"-16,0 0-92 16,0 0-16-16,104 0 15 15,-54 0-151-15,0 0-287 16</inkml:trace>
  <inkml:trace contextRef="#ctx0" brushRef="#br1" timeOffset="268663.8928">17556 3882 614 0,'0'0'83'0,"0"0"-83"16,0 0-3-16,0 0-4 16,0 0 7-16,99 5 0 15,-66-5 0-15,-7-4 6 16,0-4-6-16,-6 0 0 15,-8-1 3-15,-6-1 7 16,-4 1-10-16,-2 1 0 16,0 2-11-16,-14 5 5 15,-5 1 1-15,-5 0 2 0,5 8 6 16,1 9 7-16,7 4-10 16,5 1 0-16,6-2 5 15,0-2 0-15,8-3 3 16,14-2 2-16,-2-7-10 15,8-3 49-15,-1-3-37 16,1 0-7-16,2-12 23 16,-2-8-19-16,1-2-4 15,-4-6-5-15,-5-2 0 16,-4 0 8-16,-7 3-8 16,-3 8 0-16,-6 6 1 15,0 6 21-15,0 7-13 0,0 0-9 16,-8 5-1-16,-9 19-14 15,-3 4 15-15,5 4 0 16,8 0-2-16,5-7 2 16,2-9 0-16,0-6 1 15,14-6 14-15,8-4 5 16,5 0-17-16,6-11-3 16,1-8 16-16,-1-4-16 15,-2-3-2-15,-2 2-21 16,-4 5-73-16,-3 3-26 15,-5 7-147-15,-4 6-126 16</inkml:trace>
  <inkml:trace contextRef="#ctx0" brushRef="#br1" timeOffset="269899.8244">18715 3666 358 0,'0'0'29'0,"0"0"-1"16,0 0 24-16,0 0 25 16,0 0-55-16,0 0 15 0,-64 19-30 15,46 4 12 1,5-1 14-16,4 4-3 0,4-1 9 16,5-1-32-16,7 1-4 15,18-2 34-15,5-1-34 16,3-5-1-16,0 0 19 15,-7-3-17-15,-4-3-3 16,-8-2-1-16,-10 1 7 16,-4 1-17-16,-4 6 10 15,-26 2 0-15,-9 4 15 16,-6-1-15-16,6-5 8 16,9-4-8-16,14-3 7 15,10-3-15-15,5-4 8 0,1-3-36 16,6 0 29-16,21-2-18 15,9-9 23-15,-2 0-15 16,-4 2 15-16,-3 1-11 16,-8 2 13-16,-3 3 0 15,-2 0 0-15,-4-1 5 16,1 0-5-16,-1 1 5 16,2-3 0-16,6-5 17 15,3-2-22-15,2-1 0 16,4-6 6-16,-1-4-2 15,-6 2-4-15,-4-2 0 16,-7 7 0-16,-6 4 22 0,-3 9-13 16,0 4 0-1,-5 0-9-15,-13 9-3 0,-6 11 1 16,2 2-1-16,10 2 3 16,6-1-1-16,3-5 1 15,3-4 0-15,4-4-1 16,13-4 11-16,8-5-5 15,4-1-5-15,2 0 0 16,-1-2-4-16,-3-10 4 16,-5 0 0-16,-7 3-1 15,-3 1 13-15,-6 0-11 16,-4 2-1-16,0 1 1 16,-2 2 20-16,0 0-21 15,0 2 0-15,0 1-2 16,0 0 2-16,0 0-1 0,0 0-2 15,0 0 3-15,0 0-17 16,0 5 17-16,0 5 0 16,0-2 0-16,0 0 2 15,5 1-3-15,-2-6 1 16,0 4 0-16,0-3-2 16,-2-1 2-16,3-2 0 15,-2 1 1-15,1 0 4 16,1-1-4-16,6-1-1 15,0 0-4-15,5 0-7 0,-3 0 11 16,0 0 0 0,-5-3 1-16,-3 0 4 0,0 0 4 15,-3 0-9-15,1 0 3 16,-1 2 6-16,-1 0-9 16,0-2-3-16,0 3 1 15,0 0-35-15,2-3-46 16,-2 3-40-16,0-5-241 15</inkml:trace>
  <inkml:trace contextRef="#ctx0" brushRef="#br1" timeOffset="270936.0915">19021 3921 487 0,'0'0'57'0,"0"0"-53"16,0 0 9-16,0 0 2 0,0 0 17 16,0 0-9-16,-8 68-20 15,10-59 32-15,4-3-35 16,2 0 4-16,0-4 17 16,4-2-16-16,6 0 67 15,6-8-56-15,3-8-5 16,3-8-8-16,-3-2-3 15,-1-6 0-15,-3-1 2 16,-7-1 4-16,-1-3-5 16,-5-1-1-16,-2 4 0 15,-1 0 16-15,-4 4-16 16,2 6 0-16,-1 0 1 16,1 10 1-16,-2 2 4 15,-2 5-6-15,1 4 0 16,0 3-8-16,-2 0 8 0,0 7-21 15,0 19 18-15,0 5 3 16,-5 4 10-16,-4 4-10 16,0-3 0-16,-1 1 12 15,3-3-8-15,6-2-4 16,1-5 7-16,0-7-4 16,0-2-3-16,0-8-1 15,11-5 1-15,3-5 9 16,6 0 6-16,2 0-9 15,7-16-6-15,-1-5 2 16,0-6 2-16,-1-2-4 16,-6-1 0-16,-3 5 4 0,-5 2-2 15,-5 7-2 1,-5 7 8-16,0 4-6 0,-3 4 15 16,0 1-17-16,0 0 6 15,0 0-22-15,0 9 16 16,-6 13 0-16,-5 7 10 15,-1 2-5-15,2 7-2 16,-4-5-3-16,3 2 0 16,0-5 7-16,-1-2-7 15,5-8 0-15,2-9 3 16,4-4 2-16,1-6-5 16,0-1 0-16,0 0 0 15,1-6 34-15,15-18-34 0,6-1-7 16,0-3-1-16,-4 4 6 15,0 6 1-15,-8 4-18 16,-1 11 19-16,-5 1-9 16,-1 2 9-16,-1 0-24 15,0 8 22-15,-2 10-9 16,0 6 3-16,0 2 7 16,0 2 1-16,-5-3 19 15,-7-4-13-15,-1-4-6 16,-2-1 0-16,-9-5 9 15,0-1-9-15,-6-3 0 16,2-3-69-16,4-4-34 0,14 0-177 16</inkml:trace>
  <inkml:trace contextRef="#ctx0" brushRef="#br1" timeOffset="271879.3431">19928 4096 673 0,'0'0'108'0,"0"0"-91"15,0 0-3-15,0 0-8 0,0 0 10 16,0 0 57-16,40-9-72 16,-5-11-1-16,6-5 13 15,-1-5-13-15,5-6 0 16,-5-2-1-16,-2-3 1 15,-7 2 0-15,-9 2 0 16,-8 4 0-16,-8 11 0 16,-6 8 8-16,0 5-25 15,0 8 8-15,0 1-10 16,-11 0 2-16,-8 15 4 16,3 7 10-16,2 1 3 15,3 6 0-15,10-1-4 0,1-1 3 16,0 1 1-16,0-3 3 15,9-3-1-15,11-5-2 16,3-4 3-16,3-5 7 16,0-6 8-16,0-2-18 15,-1 0 2-15,-2-5 9 16,-6-10-11-16,-4-2 0 16,-6 3 2-16,-2-1 5 15,-5 5-4-15,0 2-3 16,0 4 0-16,0 4-18 15,0 0 12-15,-6 0-2 16,-3 15 2-16,-1 5 12 0,3 3-16 16,7-2 6-16,0-4 4 15,0-5 2-15,12-3-2 16,6-8 0-16,6-1 0 16,6-1 1-16,7-16-5 15,0-7-4-15,-4-3-4 16,-10 4-8-16,-7 5 23 15,-9 6-3-15,-7 9 25 16,0 3 7-16,0 0-32 16,-2 0-6-16,-11 8 6 15,-4 9-5-15,6 5 11 16,5-2-12-16,6 2 2 16,1 0-23-16,28-4-38 15,11-6-89-15,14-11-172 16</inkml:trace>
  <inkml:trace contextRef="#ctx0" brushRef="#br1" timeOffset="271995.9485">21005 4030 708 0,'0'0'83'0,"0"0"-81"16,0 0-2-16,0 0-4 16,-124 70-66-16,61-41-311 15</inkml:trace>
  <inkml:trace contextRef="#ctx0" brushRef="#br1" timeOffset="273078.6609">8323 8039 85 0,'0'0'373'0,"0"0"-229"16,0 0-53-16,0 0-22 15,0 0 38-15,0 0-51 16,0-61-19-16,0 43 44 16,0-2-74-16,5-3 4 15,11-5-11-15,10-8 8 16,6-7-9-16,4-6 1 15,3-1-3-15,-3 0-21 0,-8 3 24 16,-1 9-1 0,-9 10-4-16,-8 12 10 0,-4 11-11 15,-4 5 6-15,-2 0-36 16,0 16 32-16,0 13-24 16,0 3 28-16,-3-1-3 15,0-5 13-15,3-9-11 16,0-5 1-16,0-6 0 15,1-4 0-15,8-2 7 16,9 0-7-16,5-13 5 16,6-6 5-16,1-2-9 15,-1 0-1-15,-11 4 0 16,-5 6 3-16,-6 5 14 16,-7 5-17-16,3 1 0 15,-3 0-6-15,0 10-6 0,0 15 2 16,0 3 10-16,-7 2 8 15,0-6-5-15,3-5-5 16,4-3 2-16,0-5-56 16,3-3-16-16,19-8-116 15,8 0-136-15</inkml:trace>
  <inkml:trace contextRef="#ctx0" brushRef="#br1" timeOffset="275001.0525">8942 7764 507 0,'0'0'82'0,"0"0"-69"0,0 0-1 16,0 0-9-16,0 0 58 15,0 0 48-15,52-12-93 16,-22-8-14-16,2-2-2 16,2-2 13-16,-3 0-14 15,-7 5 1-15,-6 1 0 16,-9 7 8-16,-6 4 3 15,-3 4-11-15,0 3 0 16,0 0 7-16,-10 4-20 16,-4 13 7-16,2 4 6 15,5 1 2-15,5-2-2 16,2-2 0-16,0-4-2 16,3-5 4-16,9-3-2 15,-1-1 0-15,6-4 0 16,-2-1-2-16,3 0 6 0,-6 0-4 15,-4 0 0-15,0 0 0 16,0-6 2-16,0-8-2 16,-2 0 0-16,7-3 3 15,-4 1-3-15,2-1 0 16,0 5 0-16,-2 1 3 16,3 2-10-16,-1 5 7 15,1 3 0-15,-2 1-4 16,-4 0 4-16,0 0-7 15,-5 4 6-15,1 7 2 16,-1 5-8-16,1 2 7 16,-1 2 0-16,1 1 7 0,1-2 0 15,6 1-7-15,-2-4 0 16,8-4 4-16,6-7 0 16,6-5-4-16,7 0 0 15,7-16-4-15,5-8 4 16,-3-7-20-16,-4-1-6 15,-8-1-3-15,-11 5 19 16,-9 6 6-16,-8 5 4 16,-3 10 21-16,0 5-15 15,0 2-6-15,0 0-18 16,-7 0 18-16,-5 9-11 16,3 7 11-16,4-3 0 15,2 2-2-15,0-2 3 0,1 0-1 16,2-1 0-1,-2-2 1-15,2-2-5 0,0-1 4 16,0 0 0-16,0-2-1 16,0-4 4-16,0 0-3 15,0-1 0-15,9 0 2 16,2 0 6-16,-1-4-8 16,3-7 0-16,-5 0 9 15,-1 1 0-15,-5 0-9 16,2 1 0-16,-4 4 5 15,0 1-11-15,2 2 0 16,-2 2 6-16,0 0-2 0,0 0 1 16,0 0 1-16,0 0 0 15,0-2 10-15,0 1 3 16,0-2-13-16,0-2 0 16,0-2-4-16,0-1 4 15,0 2-16-15,0 0 3 16,0 2 0-16,0 1 1 15,0 3 11-15,0 0 1 16,0 0 9-16,0 0-3 16,0 0 22-16,0-2-2 15,0 2-10-15,0 0-13 16,-12 0-3-16,-3 0 0 16,-6 12 12-16,-1 4-6 15,8 1-6-15,1 0 0 16,10-2-2-16,3-2-12 0,0-2 14 15,0-4 0-15,3-2 6 16,10-2 4-16,1-2-10 16,5-1 11-16,-4 0-8 15,1-5 21-15,-6-6-24 16,1-3 0-16,-3-3 17 16,-4 0-12-16,-2 2-3 15,1 4 14-15,-3 4-12 16,0 3 14-16,0 4-18 15,0 0 0-15,0 0-3 0,0 20-12 16,-5 6 15 0,-4 10-5-16,-5-1 14 0,6-1-8 15,-1-5-1-15,0-5 0 16,3-4 1-16,5-11-1 16,-1-4 0-16,2-3-10 15,0-2-4-15,0 0 4 16,2-7 10-16,12-13-24 15,4-6 5-15,3-3-33 16,-4 8 34-16,-3 5 18 16,-5 7 0-16,0 4 23 15,-1 2-23-15,-1 2 6 16,1 1 6-16,7-3-10 16,1-2 18-16,5-3 12 15,9-3-29-15,3-4 7 0,0-1-10 16,-4 0 0-16,-2 0 7 15,-9 7-4-15,-10 1-3 16,-4 5 0-16,-4 2 7 16,0 1-17-16,0 0 3 15,-12 4-5-15,-4 11 8 16,2 3 8-16,1 4-4 16,8-2 0-16,5-3 1 15,0-4 8-15,0-2-9 16,8-5 0-16,8-3 11 15,4-3-9-15,8 0 0 16,6-4-2-16,-1-8 10 16,-2 0-7-16,-10-1-3 15,-4 1-1-15,-9 3 0 0,-6 4 1 16,-2 2 0-16,0 3-1 16,0 0-1-16,-15 3-9 15,-6 11 5-15,-2 6 6 16,7 4 13-16,5 3-13 15,5 2 0-15,6-1-4 16,0-3 9-16,6-8-7 16,10-5 2-16,3-5 0 15,2-7-1-15,5 0 6 16,0-7-5-16,0-15 0 16,-3-2 12-16,-4-6-5 15,-5-2-7-15,-3 2 0 16,-4 3 10-16,-2-1-8 0,-4 4-1 15,-1 3-1-15,0 8 11 16,0 4-7-16,0 5-4 16,0 4-10-16,3 0 0 15,-1 6 2-15,1 13 2 16,0 12 2-16,4 3-36 16,1 7-3-16,7-1-55 15,8-8-141-15</inkml:trace>
  <inkml:trace contextRef="#ctx0" brushRef="#br1" timeOffset="276794.3843">11347 7503 649 0,'0'0'11'16,"0"0"4"-16,0 0-15 15,0 0 25-15,0 0-25 16,0 0-6-16,0 0 1 16,-70 53 10-16,82-30 1 15,19 0-6-15,6-1 4 16,1-1-1-16,0-1-3 15,-9-3 0-15,-9-3 9 16,-11-3-3-16,-9 0-6 0,0-1 0 16,-10 3 1-16,-20 4-6 15,-10 0 5-15,0-2 0 16,4-3 11-16,13-4-11 16,13-5 4-16,5-3-10 15,5 0 20-15,0 0-30 16,3 0 16-16,24-6 0 15,9-8-15-15,9 0 12 16,1 1 2-16,-3 2-1 16,-5 1 2-16,0 2-3 15,-9 0 3-15,-8 3 0 16,-3-1 10-16,-8 3-4 16,5-4-6-16,-3 1-3 15,0-1 3-15,-2-2 10 16,-2 2-10-16,-5 2 0 0,0 2 1 15,-3 1 4-15,0 1 7 16,0 1-12-16,0 0 4 16,0 0-18-16,0 10 6 15,-3 8 8-15,-2 4 0 16,2 2 5-16,3-1-5 16,0-3 0-16,0-8 3 15,2-2 3-15,8-7-6 16,6-3 0-16,10 0 38 15,7-3-30-15,7-16 3 16,5-4-11-16,-8 0 3 0,-4-1 2 16,-11 4-5-1,-10 1 0-15,-6 5 21 0,-6 3-14 16,0 6 16-16,0 4-22 16,0 1 17-16,-1 0-30 15,-8 0 12-15,0 3-6 16,0 7 5-16,7 3-6 15,-1 2 7-15,3 2 0 16,0-2 0-16,0 1-7 16,0-1 7-16,8-6 0 15,1-1 10-15,1 0-10 16,3-3 0-16,2-4-4 16,5-1 9-16,-2 0 16 15,3 0-21-15,-2 0 0 16,-1-6 25-16,0-3-24 0,-2-2 7 15,-2-1-8-15,-5 2 3 16,-2-1 9-16,-4 2-12 16,-1 0-2-16,-2 5 1 15,0 2 2-15,0 2-2 16,0 0-2-16,0 0-6 16,0 10-11-16,0 8 17 15,-5 6 3-15,2-2-4 16,2-3 5-16,1-2-1 15,0-6 0-15,0-3 1 16,10-4-1-16,8-1 0 16,4-3 0-16,5 0 9 0,1 0-9 15,2-5 0 1,0-2-2-16,-3-4 4 0,0-2-8 16,-3-1 6-16,-5-1 0 15,-5-2 4-15,-1-2 2 16,-6-1-6-16,-1-2 0 15,-4 0 3-15,0 0-19 16,1 2 16-16,-3 1 0 16,1 1-1-16,1 2 2 15,-1 2-2-15,-1 5-6 16,3 4 0-16,-3 2-12 16,0 3 11-16,0 0-56 15,0 0-25-15,0 8 5 0,0 6 42 16,0 5-18-1,-12 2-13-15,-2-3 6 0,-3 0-220 16</inkml:trace>
  <inkml:trace contextRef="#ctx0" brushRef="#br1" timeOffset="277334.117">12261 7524 242 0,'0'0'92'16,"0"0"-12"-16,0 0 21 16,0 0-13-16,0 0-81 15,0 0-2-15,2 55 17 16,-10-16 28-16,-2 4 11 15,-2-1-17-15,1-4-24 16,4-5 18-16,2-7-28 16,3-7 3-16,2-9-13 15,-1-6 2-15,1-4 2 16,0 0-4-16,0 0 0 16,0 0 22-16,0-9 2 15,9-15-21-15,6-7-3 16,5-6-7-16,0 3-6 0,2 1-5 15,-2 11 2-15,1 6 2 16,-3 7 23-16,-1 6-9 16,3 3 0-16,-3 0 1 15,0 1-18-15,-1 14 17 16,-3 5 0-16,-7 3 4 16,-5 3-4-16,-1 3 7 15,-1 3 0-15,-15 0 4 16,-7 2 15-16,-5-4-26 15,-4-2 0-15,4-7 4 16,4-2 5-16,11-8-18 16,9-5-5-16,4-3-89 15,0-3-42-15,18-12-171 16</inkml:trace>
  <inkml:trace contextRef="#ctx0" brushRef="#br1" timeOffset="278000.5166">12921 7856 579 0,'0'0'52'0,"0"0"-23"16,0 0-2-16,0 0-26 0,0 0 53 15,0 0-8-15,0-6-14 16,13-5 20-16,0-8-50 16,2 1 2-16,2-5 8 15,0 1-12-15,0-3 8 16,1 1-8-16,-6 4-47 16,-2 6 13-16,-3 4-117 15,-2 0-157-15</inkml:trace>
  <inkml:trace contextRef="#ctx0" brushRef="#br1" timeOffset="279156.7501">12950 7889 317 0,'0'0'144'16,"0"0"-25"-16,0 0-41 15,0 0 0-15,0 0-2 0,0 0-9 16,25-31-67-1,1 9 4-15,7-3 28 0,1-1-32 16,-1-7 0-16,4-1 2 16,-5-3 6-16,-6-4-6 15,-3 0-2-15,-7 1 0 16,-4 1 0-16,-9 5 0 16,-3 9 0-16,0 9-2 15,0 8 5-15,0 7-6 16,0 1-9-16,-9 6 5 15,-10 18-17-15,-1 9 23 16,-1 7 1-16,4 0-1 0,5-1 3 16,8 0-7-1,4-7 2-15,0-3 3 0,9-7 6 16,7-7-5-16,1-5-1 16,4-6 13-16,2-4-11 15,4 0 22-15,1 0-24 16,-1-12 0-16,-2-5 13 15,-4-2-13-15,-6 1-3 16,-5 4-5-16,-6 2 8 16,-4 6-10-16,0 4-5 15,0 2 15-15,0 0-11 16,0 0-2-16,0 0 10 16,0 2-4-16,0 12 7 15,0 0-3-15,8-2 3 16,3 2 0-16,2-2 5 0,4-4-5 15,-1-1 0-15,3-7 6 16,1 0 0-16,0 0 1 16,2 0-7-16,-3-10 0 15,-2-3-10-15,-7 2 10 16,-1-4 0-16,-8 1-3 16,-1 3-12-16,0 4 15 15,0 2-10-15,0 5 7 16,0 0-16-16,-3 0 0 15,-4 12 18-15,-2 3 1 0,4 0 0 16,5 1 0 0,0 0-6-16,0-4 6 0,0-4 5 15,11-2-5 1,1-3-2-16,5-3-4 0,0 0 12 16,4 0-2-16,-2-8-4 15,-4-4 0-15,1 0-4 16,-5-3 8-16,-5 0-4 15,4-2 0-15,-8 1 1 16,-1-1 7-16,-1 3-8 16,0-2 0-16,0 3-4 15,0 1 6-15,0 5-2 16,2 1 0-16,1 3 6 16,-1 2-10-16,2 1 4 15,-1 0 0-15,3 0-11 0,-2 8 14 16,3 10-3-16,-2 5 6 15,-2 5-6-15,-1 0 17 16,-2 0-13-16,0-1-3 16,0-4 24-16,0-1-23 15,-8-5-2-15,-1-7 5 16,6 0-1-16,-1-6-3 16,4-2-1-16,0-2-8 15,0 0 5-15,0 0-55 16,0 0-29-16,10-12-59 15,7-6-423-15</inkml:trace>
  <inkml:trace contextRef="#ctx0" brushRef="#br1" timeOffset="279268.3202">13875 7779 387 0,'0'0'164'0,"0"0"-93"16,0 0 0-16,0 0 12 16,0 0-19-16,0 0-1 15,19-2-63-15,-11-10-93 16,-5-9-667-16</inkml:trace>
  <inkml:trace contextRef="#ctx0" brushRef="#br1" timeOffset="419177.5835">3820 2510 75 0,'0'0'111'16,"0"0"-17"-16,0 0-57 16,0 0 63-16,0 0-91 0,0 0 23 15,0 0 10-15,-16-29-21 16,14 29 5-16,2 0-25 16,0 0 11-16,0 0-20 15,2 0 8-15,23 0 0 16,15-3 4-16,6-3 3 15,10-2 2-15,1-3-9 16,1 1 0-16,6 1 32 16,-1-2-32-16,-2 4 0 15,-3 0-14-15,-12-2 30 16,-6 5-19-16,-8-3 3 16,-7 5 0-16,-4 2-2 15,-11-1 7-15,-4 1-10 16,-4 0-13-16,-2 0-26 15,0 0 4-15,0 6-63 0,0 11-56 16,-3-3-19-16</inkml:trace>
  <inkml:trace contextRef="#ctx0" brushRef="#br1" timeOffset="558839.469">5400 11168 432 0,'0'0'57'0,"0"0"36"16,0 0-47-16,0 0-14 15,0 0 19-15,0 0-44 16,0-75-4-16,21 55 48 16,4-6-47-16,5-3-4 15,4-7 19-15,2-3-5 16,0-7-9-16,-2-4-5 16,0-4 0-16,-8-4 2 15,-7-3-2-15,-8 6 0 16,-10 9-2-16,-1 8-29 15,-1 13 23-15,-14 12-13 16,-9 13 21-16,-6 6-22 0,-9 36 20 16,-7 24 2-16,0 27-4 15,3 20 17-15,11 5-3 16,13-9-10-16,16-18 0 16,3-28-1-16,12-22 1 15,13-15 0-15,8-14-1 16,0-7 2-16,4-5 9 15,3-7-10-15,-3-19 0 16,-2-11-16-16,-10-4 1 16,-10-7-30-16,-10 1-1 15,-5 6-10-15,-4 4 53 16,-12 6-45-16,-3 10 6 16,5 6 40-16,6 9-24 15,5 3 25-15,3 3-1 16,0 0 1-16,0-2-2 0,20 0-21 15,15-8 24-15,11-6 31 16,13-8-31-16,4-8 6 16,4-1-2-16,-6-2 13 15,-10 2-10-15,-11 1-7 16,-14 6 0-16,-14 9 21 16,-10 6-21-16,-2 9-3 15,-5 2-8-15,-25 10-10 16,-12 18 21-16,-7 13 0 15,7 6 2-15,5-1 35 16,16-5-33-16,9-9 6 16,12-10-2-16,0-5 3 0,6-5-15 15,15-8 8-15,9-4-4 16,10 0 21-16,1-16-1 16,-1-7-20-16,-3-5 0 15,-10-2 1-15,-11-1-27 16,-6 2 24-16,-8 1-47 15,-2 6 45-15,0 3-23 16,-12 2 23-16,3 6-19 16,-2 4 12-16,6 5-2 15,2 0 15-15,3 2-2 0,0 0 7 16,0 0-7 0,0 0 0-16,13 0 2 15,10 8 6-15,3 3 15 0,6 2-23 16,2 0 0-16,-1 1 24 15,7 1-22-15,-3-3 3 16,2-2-3-16,0 0-2 16,4-4 0-16,1-1 0 15,0-5-108-15,1 0-151 16</inkml:trace>
  <inkml:trace contextRef="#ctx0" brushRef="#br1" timeOffset="561036.8497">7463 10493 470 0,'0'0'15'16,"7"-80"66"-16,-3 56-55 0,-4 11 5 15,0 6 25-15,0 4-36 16,-4 3 34-16,-15 3-54 16,-10 28 0-16,-5 11 4 15,4 14-1-15,5 7 24 16,10-5-27-16,9-5 9 16,6-11-7-16,9-15-2 15,12-11 0-15,12-12 11 16,7-4-3-16,4-15 0 15,3-17-8-15,-7-8 15 16,-8-5-8-16,-15 1-7 16,-14 7-34-16,-3 4 32 15,-4 13-46-15,-14 9 29 0,-1 11-9 16,-1 0 4-16,-4 23 5 16,2 9 15-16,4 1 4 15,8-3 0-15,10-4 9 16,0-7-14-16,7-9 5 15,19-5 0-15,8-5 33 16,9-2-33-16,8-21 0 16,-3-13 17-16,-7-10-14 15,-5-7-6-15,-12-7-6 16,-11 2-18-16,-8 7 20 16,-2 12-20-16,-3 19 27 15,0 9-29-15,0 11 29 0,0 2-30 16,0 25 30-1,4 19 0-15,2 12 10 0,8 5 4 16,2 0-12-16,-1-7 48 16,6-8-35-16,-5-7 6 15,-4-7-21-15,-4-5 0 16,-7-5 6-16,-1-7-6 16,0-8 0-16,0-3 13 15,-3-2-13-15,0-4-36 16,-3 0 9-16,2-17 4 15,4-12-17-15,0-7-51 16,0 2 75-16,15 0 5 0,0 6 22 16,7 1-12-16,3 1 1 15,2 2 0-15,4 0 8 16,5 2-8-16,-1-3 0 16,-1 1 9-16,-1 1-9 15,-6 0 1-15,-2 3 6 16,-6 3 3-16,-2 3 10 15,-4-1-20-15,1 3 0 16,-1 1-8-16,-4 0 17 16,-5 5-9-16,-2 3 0 15,-2 3-19-15,0 0 15 16,-9 0-41-16,-12 12 45 0,-7 15 0 16,-4 6 14-1,1 6-6-15,4 1 3 16,8-2-5-16,4-5 15 0,12-5-19 15,3-5 4-15,6-5 12 16,18-4-18-16,12-7 7 16,7-4-3-16,5-3 3 15,4-1 10-15,0-16-15 16,-2-2-2-16,-6-1 27 16,-11 2-13-16,-11 0-1 15,-7 0 0-15,-6-1 3 16,-3 1 36-16,-6-4-52 15,0 5 7-15,0 1 12 16,-7 5-13-16,1 6 27 0,1 4-33 16,0 1 6-16,-1 14-17 15,-4 19 11 1,-2 12 0-16,5 5 0 0,1-4 12 16,6-7-21-16,0-7 9 15,15-7 0-15,5-8-14 16,5-6 14-16,1-9 0 15,10-2 12-15,4-5-1 16,4-19-11-16,6-7 0 16,-2-3 15-16,-2 2-36 15,-11 6 16-15,-9 12 5 16,-6 8-9-16,-10 6-3 16,-1 2-18-16,-2 16-5 0,-2 8 32 15,-2 3-6-15,-3 2 9 16,0-2 0-1,0-5 14-15,0-6-13 16,-3-7-1-16,3-3 0 0,0-8-9 16,0 0-18-16,18 0-6 15,12-19 33-15,7-11-14 16,6-5-37-16,-1-3 15 16,1-2 35-16,0 3 1 15,1-2 7-15,-5 6-7 16,-6-1 0-16,-11 5 2 15,-7 5-1-15,-6 6-2 16,-9 7-3-16,0 8-36 0,-12 3 23 16,-17 25 14-1,-5 16 6-15,-3 9 13 0,4 8-13 16,8-7 30-16,7-4-22 16,12-8 1-16,6-7 0 15,0-10-12-15,19-8 0 16,11-11 17-16,9-3-7 15,4-9 4-15,5-23 5 16,-5-8-17-16,-4-7 31 16,-8-10-33-16,-7-8 0 15,-4-6-7-15,-10-4 7 16,-6 1-1-16,-4 8-19 0,0 10 12 16,0 15 4-16,0 18-1 15,0 12-9 1,0 11 13-16,-4 0-14 0,-5 17 15 15,-8 21 3-15,0 10 2 16,1 4 45-16,9-2-42 16,7-8-4-16,0-6 27 15,21-7-25-15,6-7 22 16,6-5-8-16,0-8-16 16,6-7 31-16,-1-2-35 15,1-4 0-15,0-16 20 16,-4-1-17-16,-3 1 1 15,-11 5-4-15,-9 6 9 0,-11 7-25 16,-1 2-3 0,0 5-18-16,-6 19 37 0,-7 11 7 15,-5 7-3 1,7-3-4-16,7-9 13 0,4-9-7 16,0-9-6-16,4-3 0 15,13-6 6-15,8-3 10 16,7 0-16-16,2-17 0 15,0-10 16-15,-3-8-37 16,-6-1 14-16,-5 6-13 16,-8 10 19-16,-6 14-8 15,-6 6-18-15,0 0 12 0,0 6 11 16,0 14-9 0,-7 4 19-16,1-1-6 0,4-3 5 15,2-6-5-15,0-3-31 16,12-6-51-16,11-5-45 15,2-5-103-15</inkml:trace>
  <inkml:trace contextRef="#ctx0" brushRef="#br1" timeOffset="561619.4038">10250 10472 539 0,'0'0'53'15,"0"0"-53"-15,0 0 12 16,0 0-21-16,48-91 18 16,-20 53-2-16,2 2-7 15,0-1 10-15,0 0-6 16,-6 2-4-16,-3 5-32 0,-9 6 7 16,-7 10 15-1,-5 7-17-15,-5 7-32 16,-19 0 59-16,-9 17-3 0,-9 11 13 15,3 5-2-15,5 1 17 16,6-1-9-16,10-4 8 16,10-5-24-16,8-6 13 15,0-7-4-15,11-6-9 16,14-5 0-16,8 0 9 16,1-9-9-16,-2-11-17 15,-5 1-28-15,-11 3 44 16,-10 7-1-16,-6 7 2 15,0 2-20-15,0 14 20 16,-22 22 9-16,-11 20 57 16,-5 10 6-16,3 4-37 0,9-7-6 15,16-3-29 1,10-7-5-16,9-5 2 0,27-6-104 16,11-13-26-16,11-19-328 15</inkml:trace>
  <inkml:trace contextRef="#ctx0" brushRef="#br1" timeOffset="562955.5384">11452 10205 304 0,'0'0'40'16,"0"0"95"-16,0 0-70 16,0 0-28-16,0 0-10 15,0 0-22-15,-108-29-5 16,81 43 32-16,4 6-5 15,4 6-25-15,4 8 5 16,8 6 7-16,4 0 5 16,3-1-19-16,0-6 0 15,17-8 2-15,8-8-2 16,3-5 10-16,2-12-21 0,1 0 30 16,1-4-12-1,-3-21-6-15,-2-9 13 16,-6-7 2-16,-3-5-13 0,-8 2-6 15,-8 5 0-15,-2 6 3 16,0 5-21-16,-15 7 19 16,-3 7-6-16,-7 9-3 15,-7 5 22-15,1 0-12 16,-3 12 1-16,8 7 0 16,7 3-4-16,7 4 4 15,7-1 0-15,5 3-16 16,0-1 16-16,8-2-1 15,14-3 1-15,6-1 0 16,6-4 23-16,3-6-23 16,-1-5 5-16,-5-6 7 0,-3 0-12 15,-2-3 0-15,-4-14 0 16,-2-3 7-16,6-3-17 16,1 1 10-16,0 1 0 15,1 6-4-15,-1 5 7 16,-3 6-6-16,-5 4 2 15,1 4-22-15,-3 21 21 16,-1 6-28-16,-3 10 30 16,-5 3 21-16,-3-2-20 15,-5-4-1-15,0-9 0 16,0-6 0-16,0-9 21 16,0-8-21-16,0-3-7 0,8-3 2 15,7-3-8-15,9-20 11 16,7-16 2-16,6-11-63 15,-3-6 33-15,-4 3-65 16,-3 8 69-16,-6 16 26 16,-5 12 14-16,-2 7 13 15,-2 2-23-15,-3 0 9 16,1 2 10-16,1-3-7 16,-2 2-16-16,-2 0 10 15,2-1-3-15,-5 6-14 16,-2-1-5-16,-2 3 10 15,0 0 1-15,0 0-24 16,0 16 25-16,-5 10-1 16,0 4 6-16,5 1 9 15,0-5-14-15,10-4 12 0,15-8 3 16,10-7-7-16,10-7 19 16,5-2-13-16,2-18-7 15,-4-10 10-15,-5-4-17 16,-7-4 8-16,-8 1-8 15,-9 6-4-15,-8 10-5 16,-8 9 9-16,-3 10 2 16,0 2-2-16,-1 19-4 15,-16 15 4-15,-6 15 45 16,1 6-34-16,6 5-7 16,9-4 20-16,7-10-5 0,0-12-19 15,8-13-9-15,11-6 9 16,3-5 14-16,5-5-14 15,6-5-27-15,7 0 4 16,-3 0-41-16,-1-10-27 16,-5 3-20-16,-10 4-77 15,-9 3-35-15</inkml:trace>
  <inkml:trace contextRef="#ctx0" brushRef="#br1" timeOffset="563360.6403">11135 11083 397 0,'0'0'73'0,"0"0"-44"15,0 0-29-15,0 0 0 16,0 0 78-16,145-7 40 16,-40-10-18-16,21-3-70 0,14-1-18 15,8-2 21-15,2 0-21 16,-4 1-11-16,-8 0 17 15,-13 2-17-15,-11 0 13 16,-16 3-14-16,-15 1 9 16,-18 5-18-16,-25 3 9 15,-24 6-53-15,-16 2-10 16,-7 2-157-16,-31 17 116 16,-14 6-77-16</inkml:trace>
  <inkml:trace contextRef="#ctx0" brushRef="#br1" timeOffset="564672.0034">12549 10297 330 0,'0'0'97'16,"0"0"-11"-16,37-91 8 16,-23 59-67-16,1-3 18 0,-3-3 24 15,1-3-52-15,-3-5 18 16,2 0-24-16,-4 0-5 15,-1 2 14-15,1 10-20 16,-5 9 0-16,1 12 6 16,-4 8-4-16,0 4 5 15,0 1-7-15,0 0-28 16,-16 24 8-16,-14 16 20 16,-4 13 0-16,-4 11 8 15,7 0 0-15,7-3-8 16,4-5 27-16,10-6-17 15,7-5 29-15,3-8-39 16,0-6 0-16,9-6 4 0,14-11-1 16,5-4 0-1,8-10 2-15,7 0 9 0,6-14 7 16,0-8-19-16,-4-5 0 16,-10 1 1-16,-9 4 4 15,-6-2-4-15,-9 3-3 16,-4 1 4-16,-7 3-28 15,0 7 19-15,0 7 2 16,0 3-14-16,0 0 7 16,-8 17-1-16,-5 17 7 15,-4 12 8-15,5 5 4 16,8-3-8-16,4-9 0 0,7-14-8 16,16-9 14-1,2-10-6-15,7-6 0 0,2 0 9 16,3-20 4-16,0-9-13 15,-2-6 0-15,-2-5 0 16,-8-1-3-16,-4 9-1 16,-9 10 1-16,-9 12 3 15,-3 8-16-15,0 2 11 16,0 3-23-16,-9 26 25 16,-15 11 3-16,-1 9 3 15,-4 0-3-15,7-2 8 16,1-5-7-16,0-5-1 15,6-6 0-15,0-9 8 16,8-5-5-16,4-9-3 16,1-4 0-16,2-4 2 15,0 0 12-15,2 0-13 0,23 0-1 16,17-10 22-16,16-4-1 16,6 2-6-16,0 0-15 15,-2 2 3-15,-6 5-15 16,-8 2 12-16,-12 3-55 15,-14 0-38-15,-16 5-51 16,-6 15-121-16</inkml:trace>
  <inkml:trace contextRef="#ctx0" brushRef="#br1" timeOffset="565028.0576">12095 11174 629 0,'0'0'86'0,"0"0"-80"15,81-20 6-15,-14 8 17 16,12-3 5-16,12 2-12 0,14-3 26 16,5 2-41-16,2 3-2 15,-6-1 11-15,-14 2-14 16,-17 1-2-16,-14 0 0 16,-13-1 3-16,-16 4-24 15,-13 1-1-15,-15 4-47 16,-4 1-44-16,-29 0-146 15</inkml:trace>
  <inkml:trace contextRef="#ctx0" brushRef="#br1" timeOffset="574900.0922">2969 15101 828 0,'0'0'40'16,"0"0"-40"-16,0 0-6 0,59-97-5 16,-14 43 11-16,-2-5 0 15,2 1 0-15,-3 3 10 16,-3 2 4-16,-5-2-14 16,-1-2 0-16,-9 5 2 15,-7 3 5-15,-8 10-7 16,-7 10 0-16,-2 7 8 15,0 11-16-15,-3 8 8 16,-6 3-47-16,-1 2 44 16,-1 19-18-16,0 11 17 15,1 2 0-15,6 2 4 16,4-7 17-16,0-7-17 16,8-5 0-16,3-5-10 15,6-5 10-15,3-7-1 16,10 0 1-16,8-21 0 0,8-17 25 15,0-11-25-15,-1-4 0 16,-8-5-27-16,-9 1 27 16,-7 4-1-16,-7 10-9 15,-5 9 10-15,-4 15 6 16,-3 11-6-16,-2 8 0 16,0 0-9-16,0 13-14 15,1 13 15-15,3 10 1 16,3 7 14-16,-1 4 12 15,-1 5-19-15,-3 3 0 16,-2 5 23-16,0 0-23 16,-16-1 0-16,-6-4-6 0,-2-7 15 15,6-11-2 1,5-13-7-16,5-11 0 0,5-11 2 16,3-2-2-16,0-5 0 15,0-27-1-15,0-19-51 16,11-16-68-16,-8-12-135 15</inkml:trace>
  <inkml:trace contextRef="#ctx0" brushRef="#br1" timeOffset="575050.4234">3168 14047 869 0,'0'0'0'0,"0"0"-29"15,0 0-73-15,0 0-180 16,0 0-39-16</inkml:trace>
  <inkml:trace contextRef="#ctx0" brushRef="#br1" timeOffset="575920.4113">4873 14576 645 0,'0'0'74'0,"0"0"45"15,0 0-110-15,0 0-2 16,0 0 13-16,0 0 6 16,-4-84 4-16,25 29-30 15,9-10 0-15,-2-10 2 16,4-1-2-16,-7 1-2 15,-5 5-21-15,-2 15-7 16,-9 15 26-16,-4 19 4 16,-2 14 0-16,-3 7-18 15,0 5 10-15,0 18-13 16,0 10 20-16,0-1 1 0,3-5 13 16,10-7-13-1,5-9 0-15,6-10 6 0,6-1-2 16,7-15 5-16,8-24 22 15,3-11-25-15,-5-12-3 16,-9 3-3-16,-9 12 0 16,-11 14 16-16,-11 18-7 15,0 12 16-15,-3 3-25 16,0 23-8-16,0 27 0 16,-11 17 8-16,2 9 0 15,6-1 23-15,3-11-23 16,14-8-39-16,16-11-30 15,7-14-74-15,-1-13 3 16,-2-18-125-16</inkml:trace>
  <inkml:trace contextRef="#ctx0" brushRef="#br1" timeOffset="577386.2965">5580 14232 499 0,'0'0'189'16,"0"0"-109"-16,0 0-39 15,0 0-31-15,0 0 11 16,0 0 14-16,45-40-9 15,-6 4-3-15,7-8-23 16,-3 1 0-16,-11 4-12 16,-10 9-7-16,-16 10 19 15,-6 10-3-15,0 10 3 16,-8 0-19-16,-12 12-21 16,-4 15 40-16,3 6 15 0,3-2-15 15,9-6 0 1,7-6-2-16,2-10 6 0,0-3-6 15,14-4 2-15,7-2 0 16,4 0 10-16,5-14-4 16,1-5-12-16,-7-3 6 15,-1 5-5-15,-9 1-3 16,-6 4 3-16,-4 8 5 16,-2 0 5-16,-2 4-5 15,0 0 0-15,3 0-7 16,3 0 2-16,7-1-1 15,5-6 5-15,8-7 1 16,2-6 0-16,0-6 11 16,-4-2-11-16,-7 0 0 15,-3-3-15-15,-4 4 1 0,3 3 6 16,-7 9 8-16,-2 6-6 16,-1 4 10-16,-1 2-8 15,-2 1-3-15,0 2 7 16,0-3 27-16,0 0-20 15,-2-1-7-15,-10-4 0 16,-2 1 2-16,0-2-2 16,-4 0 3-16,0-1-1 15,-4 3-4-15,-4-3-21 16,-2 0 23-16,1-2 15 16,8 2-3-16,2 3-5 15,11 5-7-15,3 0 7 0,3 2-13 16,0 0 6-16,0 0-10 15,0 0-18-15,9 0 38 16,14 0-10-16,8 0 0 16,6 0 4-16,1 0 2 15,2 0-6-15,-1 0 0 16,2 0 6-16,4 0-6 16,2 0 0-16,-3 0 0 15,-5 0 5-15,-5 2-10 16,-7 5 1-16,-6 0 4 15,-7 3-4-15,-8 5 4 16,-3 4-13-16,-3 12 4 0,0 3 9 16,-2 2 7-16,-5-4 1 15,7-4 3-15,0-8 7 16,7-7-18-16,15-6 0 16,14-7 6-16,13 0-4 15,8-22 16-15,6-10-13 16,-5-2-5-16,-12 0 0 15,-11 2-14-15,-16 9 14 16,-10 6-4-16,-9 7 10 16,0 9-12-16,0 1-18 15,-14 1 15-15,-2 21 4 16,2 11 10-16,7 9-5 16,5-1 1-16,2-7 4 0,9-7 7 15,15-10-12 1,3-8 0-16,7-9 15 0,2 0-11 15,-3 0 2-15,-5-17-6 16,-5-7 4-16,-7-4 12 16,-4-4-16-16,-6 0-6 15,-6 6 5-15,0 4 1 16,0 7-6-16,0 8 2 16,0 5-1-16,0 2-4 15,0 2-30-15,-3 22 39 16,-4 12 6-16,-1 7-5 15,1 6 17-15,-5-5-11 0,-3-3 5 16,-4-4-12 0,-4-6 0-16,2-4 0 0,1-8 13 15,7-10-12-15,6-4-1 16,7-5 0-16,0 0-32 16,0-19 22-16,11-13-49 15,12-8-23-15,4 3 59 16,3 8-17-16,-3 8 37 15,-6 6 3-15,0 5 0 16,-5 0 21-16,0 2-12 16,2 0 12-16,2-5 4 15,5-3-10-15,2-4 10 16,3 0-25-16,1-3 5 16,-3 1 6-16,-2-2-11 15,-5 0 0-15,-6 2-4 0,-5 0 4 16,-7 7-2-1,-3 5 0-15,0 8-13 0,-1 2-3 16,-16 10-19-16,1 19 37 16,-1 12 14-16,4 6 6 15,8 1-20-15,5-7 1 16,5-6-1-16,23-10 15 16,7-9-15-16,15-8-40 15,10-8-50-15,1-2-328 16</inkml:trace>
  <inkml:trace contextRef="#ctx0" brushRef="#br1" timeOffset="578769.4047">8279 13225 186 0,'0'0'547'0,"0"0"-546"15,-85-17-1-15,43 41 0 16,-6 10 0-16,2 8 34 15,10-3-31-15,17-2 18 16,14-5-21-16,5-3 0 16,15-5 0-16,19-5 0 0,7-2 0 15,-1-2 18 1,0 2-18-16,-10-3 4 0,-12 6-5 16,-9-1 1-16,-9 5-2 15,-1 5 1-15,-20 0 2 16,-3 0 8-16,3-4-9 15,5-8 0-15,11-8 6 16,5-7-6-16,0-2-21 16,25-10 19-16,23-16 2 15,13-5-5-15,6-2-2 16,-3 2-31-16,-7 5 38 16,-9 4-14-16,-14 3 14 0,-12 7 0 15,-13 5 7 1,-9 2-21-16,0 5 14 15,-19 0-23-15,-8 0 16 0,-1 7 14 16,4 8 11-16,3 2 12 16,9 5-23-16,6 0-7 15,6 3 0-15,3-6 0 16,24-1 3-16,10-5 1 16,5-6 3-16,1-7-7 15,3 0 0-15,-10-3-2 16,-9-9 2-16,-15-5-30 15,-10 0 29-15,-2 0-6 16,-14 0-12-16,-8 1-15 0,-2 6 9 16,4 6 24-16,4 4-8 15,6 0 9-15,4 3-1 16,4 10 1-16,2 4-4 16,0-3 1-16,17 1 3 15,8-4-4-15,3-6 9 16,2-5-5-16,0 0 21 15,-3-3-16-15,-2-13-4 16,-4-3 0-16,0-7 3 16,-2-1 9-16,-5-7-13 15,-3 2 4-15,-3 3-3 16,-3 3 13-16,1 9-13 16,-2 6 0-16,8 5 5 0,0 6-12 15,7 0 6 1,6 0 0-16,4 3-6 0,1 11 18 15,-2-2-12-15,-2 2 0 16,-4 0 2-16,-8 1-4 16,0-3 2-16,-6-3 0 15,2 4 2-15,2-6 5 16,0 1-7-16,6-1 0 16,4-3 2-16,4-4 4 15,2 0-5-15,4 0-1 16,-2-11 11-16,0-4-11 15,-1-6 1-15,-4-4-1 16,-1-4 4-16,-2-7 9 16,-4-5-10-16,-4-4-3 15,-1-3 26-15,-8-4-21 16,-2-2-4-16,-3-2-1 0,0 2 0 16,0 10 6-16,0 11-6 15,-5 17 0-15,2 9 14 16,-1 5-14-16,2 2-6 15,-5 5-21-15,-2 21 27 16,-3 18 1-16,1 12 5 16,2 8 8-16,8-1 19 15,1-9-28-15,5-8 23 16,14-10-28-16,3-10 3 16,2-9 4-16,0-8-7 15,3-6-6-15,0-3 5 0,-10-2-118 16,-12-20-78-16</inkml:trace>
  <inkml:trace contextRef="#ctx0" brushRef="#br1" timeOffset="578905.9558">9372 13152 573 0,'0'0'61'0,"0"0"-61"15,0 0-14-15,0 0-17 16,0 0-7-16,94 10-58 15,-57-10-229-15</inkml:trace>
  <inkml:trace contextRef="#ctx0" brushRef="#br1" timeOffset="579920.0049">10682 12916 376 0,'0'0'142'16,"0"0"-22"-16,0 0-4 15,0 0-116-15,0 0 8 16,-83 45 19-16,42-3-12 16,6 3 19-16,12-1-8 0,14-4-19 15,9-5-3-15,3-6-4 16,26-8 0-16,17-9-3 16,11-7 6-16,9-5-3 15,4-5 0-15,-10-11-31 16,-15 1 30-16,-17 4-8 15,-18 5 9-15,-10 4 6 16,-3 2-6-16,-22 0-26 16,-9 12 16-16,1 7 10 15,1 8 18-15,7 4-18 16,7-2 0-16,12 0 14 16,6-5-13-16,3-4 2 15,21-7-3-15,3-7 3 0,7-6 1 16,-1 0 2-16,0-9-6 15,-6-11 4-15,-9-4-4 16,-8-1-5-16,-10-3-31 16,0 5-27-16,-8 0 35 15,-11 7-7-15,-3 3-5 16,0 7 38-16,2 6-23 16,1 0 3-16,4 6 21 15,3 9 1-15,3 1 11 16,7-1-11-16,2-3-10 15,0-5 9-15,17-7 2 16,8 0 7-16,5-2-3 0,3-15 3 16,-2-3 0-16,-2 1-8 15,-4 0 0-15,-6 5 29 16,-5 8 4-16,2 1-1 16,-4 5-20-16,3 0-9 15,0 5 13-15,-2 12-10 16,-3 5-4-16,-3 4 2 15,-7 4 6-15,0-1-11 16,0-4 1-16,0-3 0 16,-2-3-3-16,2-6-6 15,0-5-38-15,0-6-5 16,6-2 0-16,13 0 28 16,5-10 18-16,2-2 12 0,5 3 7 15,2 3-13 1,3 0 2-16,4 1-2 0,6 0-8 15,-1-2-41-15,4-3-185 16</inkml:trace>
  <inkml:trace contextRef="#ctx0" brushRef="#br1" timeOffset="580713.8792">11942 12837 592 0,'0'0'71'0,"0"0"-63"16,0 0-6-16,0 0 0 16,0 0 11-16,0 0-9 15,22 1 16-15,-11 42 46 0,-1 15-9 16,-3 5-29-16,-4-2-23 15,0-6-1-15,-1-11 30 16,-1-10-34-16,2-15 0 16,-3-8-1-16,2-5 3 15,1-6-2-15,5 0 0 16,14-20 6-16,11-18-21 16,11-10 14-16,1 3-48 15,0 10 34-15,-6 15 3 16,-8 11 12-16,-6 9 0 15,-8 0 3-15,-7 14-3 16,-9 13 0-16,-1 7 2 0,-11 6-1 16,-10-1 8-16,-8-2-7 15,-1-8-1-15,4-8 0 16,6-8 9-16,10-9-10 16,5-4-5-16,5-2-1 15,0-20-57-15,5-10-41 16,13-3 29-16,6 5 17 15,3 8 33-15,-2 8 18 16,-2 4 7-16,-4 3 35 16,2 2-11-16,-6 2 37 15,-1 2-25-15,2-1-18 16,3 2 17-16,6-3-29 16,3-2-5-16,4-4 3 15,1-2-1-15,-2 0-6 16,-6 0-3-16,-8 4-5 0,-9 3 8 15,-5 4 3-15,-3 0-15 16,0 7 0-16,0 16 15 16,0 8-4-16,2 5 4 15,21-3-64-15,14-5-45 16</inkml:trace>
  <inkml:trace contextRef="#ctx0" brushRef="#br1" timeOffset="581590.0093">13734 12536 486 0,'0'0'177'15,"0"0"-154"-15,0 0 21 0,0 0 20 16,0 0-64-16,0 0 0 15,-50-15 11-15,43 42 1 16,-1 9-2-16,5 6-10 16,3 3 6-16,1-4-15 15,19-2 9-15,7 0 0 16,6-4 3-16,0-1 3 16,2-2-4-16,-9-7-2 15,-5-4 0-15,-12-4 2 16,-9-2-2-16,-2-1-1 15,-22 3-4-15,-7-3 5 16,-3-4 0-16,5-3 0 0,7-7-14 16,4 0 0-16,11-14-14 15,7-13-5-15,7-7-16 16,24 3 27-16,14 3 15 16,9 5 7-16,4 6 0 15,0 2 10-15,-3 3 6 16,-7 0-4-16,-8 1 18 15,-5-4-7-15,-1-2-10 16,0-6-9-16,-2-5 5 16,-3-4 3-16,-3-1-12 15,-10 4 0-15,-6 6 2 16,-8 6-1-16,-2 6-2 16,0 6-2-16,-8 5-40 15,-8 9 28-15,-2 18 15 16,-4 14 12-16,4 4-12 0,8 2 2 15,10-7-4-15,0-5 2 16,14-11 0-16,10-8 18 16,6-8-14-16,7-8-1 15,2 0 11-15,2-7-12 16,1-14 11-16,-3-1-13 16,-7-4 2-16,-10 4 2 15,-8 2 3-15,-8 4-7 16,-6 5 0-16,0 4 0 15,0 2-2-15,-9 5-29 16,-4 0 31-16,-1 0 16 16,1 0-16-16,4 9-16 0,3-1-30 15,-2 1-71 1,-1-5-97-16</inkml:trace>
  <inkml:trace contextRef="#ctx0" brushRef="#br1" timeOffset="583037.7145">13593 12516 404 0,'0'0'55'0,"0"0"47"16,0 0-74-16,0 0 42 16,0 0-60-16,0 0 31 15,-3-7 7-15,3 7-22 16,0 6-24-16,0 19 6 15,0 18 23-15,0 13 33 16,5 7-40-16,6 3-12 16,9-9 1-16,7-7-12 15,13-12 5-15,6-12-6 0,11-11 0 16,6-11 14-16,2-4-14 16,-1-16-7-16,-4-18 7 15,-9-12 8-15,-11-7-8 16,-12-4-8-16,-10 2 8 15,-10 1-20-15,-8 7 15 16,0 13-16-16,0 9 14 16,0 13 7-16,-3 5-5 15,-1 7-7-15,3 0-1 16,0 0-3-16,-4 12 18 16,-1 14-3-16,2 6 1 0,4 3 0 15,0 2 7-15,0-4-7 16,13-5 0-16,4-6-4 15,5-10 4-15,6-5 0 16,5-7 7-16,5 0 0 16,3-16 6-16,1-14-13 15,-2-4 0-15,-1-8 8 16,-12 3-3-16,-5 0-5 16,-9 2 4-16,-10 6-3 15,-3 4 0-15,0 6-1 16,0 5-1-16,-1 7-5 15,-5 2 2-15,5 7 1 16,-1 0-5-16,2 0 1 16,0 0-1-16,0 20-5 0,0 8 13 15,0 11 11-15,9 5-11 16,5 2-2-16,3 3 2 16,5 3 9-16,0-8 8 15,0-1-13-15,2-6-4 16,-6-8 19-16,-5-7-19 15,-8-1 0-15,-5-9-4 16,0-1-4-16,-8-4 6 16,-5 0-3-16,4-7-14 15,4 0 16-15,2 0-31 16,3-17-31-16,0-7-2 16,12-6 25-16,12-2 38 0,3 2 1 15,3-2 3-15,4 4-9 16,1 0 23-16,-4 3-14 15,0 2 25-15,1 4-9 16,-7 0 5-16,-2 1-13 16,-3 4-2-16,-4 2 3 15,-5 5-5-15,-6 4-4 16,-5-1 4-16,0 4-2 16,0 0-4-16,-8 0-43 15,-4 14 45-15,-1 8 7 16,4 3-7-16,4 1 0 15,5-2 14-15,0-5-14 16,8-7 0-16,12-7-6 0,9-5 13 16,5 0 26-16,5-14-33 15,1-6-1-15,0-8-6 16,-5-2-15-16,-7-1 8 16,-10 1-5-16,-5 8 13 15,-8 8 6-15,-5 5 17 16,0 9 12-16,-9 0-23 15,-15 23 0-15,-4 9-2 16,3 11 9-16,8 1-6 16,10 1 10-16,7-8-16 15,0-7-2-15,19-11 1 16,-1-11 0-16,2-7 3 0,2-1 5 16,-2-7-3-1,2-15 30-15,0-9-34 0,-3-7 6 16,-1-6 3-16,-2-2-3 15,-2 0 8-15,-2 1 2 16,-6-2-16-16,1 1 21 16,-2 5-20-16,-5 9-1 15,0 11 22-15,0 12 5 16,0 6 3-16,0 3-31 16,0 9-26-16,-3 20 15 15,-6 13 18-15,3 9-14 16,6 0-14-16,6-3-50 15,31-4-45-15,16-13-108 16</inkml:trace>
  <inkml:trace contextRef="#ctx0" brushRef="#br1" timeOffset="583863.0357">16625 12545 333 0,'0'0'0'0,"0"0"-39"15,0 0 21-15,0 0 18 16,0 0 11-16,0 0 102 0,-38-27 42 16,27 21-92-16,2 0 34 15,3-2-18-15,3-5-48 16,3-4 51-16,0-8-73 16,9-7 6-16,17-10-7 15,6-5-5-15,4-2 3 16,3-1-6-16,-5-3 0 15,-4 3 9-15,-9 6-9 16,-8 10 0-16,-10 14 1 16,-3 8 2-16,0 7-6 15,-6 5-22-15,-13 0 18 16,-5 17-3-16,-5 15 10 16,-1 10-3-16,0 5 3 15,9 1 9-15,6-4 2 16,9-3-11-16,6-7 2 0,0-8-11 15,22-6 9-15,10-4 0 16,9-8 1-16,12-8 0 16,4 0 13-16,3-14-14 15,-2-6 0-15,-8-1 0 16,-14 4 0-16,-12 5-14 16,-14 5 11-16,-10 6 3 15,0 1-3-15,-13 0-37 16,-14 8 37-16,-8 8 3 15,4 7 0-15,4 1 0 16,9 2-2-16,8 0 11 16,9-6-11-16,1-4 2 0,13-5 0 15,11-4-11 1,11-5 11-16,4-2-47 0,-6-7-95 16,-12-20-255-16</inkml:trace>
  <inkml:trace contextRef="#ctx0" brushRef="#br1" timeOffset="583999.2777">16640 12187 911 0,'0'0'0'0,"0"0"-75"16,130 0 10-16,-39-10-157 0,6-4-295 15</inkml:trace>
  <inkml:trace contextRef="#ctx0" brushRef="#br1" timeOffset="585130.1347">17937 11869 476 0,'0'0'179'0,"0"0"-179"15,0 0-33-15,-93 8 22 16,45 21 11-16,-2 7 7 0,1-2 16 16,13 2 72-1,14-2-70-15,12-2-9 0,10-3-8 16,8-5-6-16,20-4 0 16,12-1 3-16,2-4-4 15,-3-3 13-15,-9-2-14 16,-12-1 0-16,-12-2-1 15,-6 0 1-15,-11 9-2 16,-16 0 1-16,-6 4 1 16,4 0 17-16,12-6-15 15,11-3-4-15,6-5-3 16,17-6-25-16,23 0 26 0,14-11-3 16,8-11-28-16,1-2 3 15,-7 2-29-15,-11-2 45 16,-12 5 16-16,-10 4 13 15,-13 1 42-15,-6 4 22 16,-4 1-42-16,0 6-9 16,-19 1-26-16,-8 2-3 15,-4 2 3-15,1 15 1 16,2 7 7-16,9 1-8 16,8 0 0-16,8-3-1 15,3-2 1-15,11-3 0 16,17-8-5-16,7-6 19 15,9-3-11-15,-2 0-3 16,-5-3-2-16,-10-8-14 16,-9-4-4-16,-12 2 16 0,-6-2 4 15,0-3 8-15,-14 6-8 16,-5 1-2-16,5 5 2 16,-2 6-21-16,10 0 19 15,0 0 2-15,4 0-2 16,2 5-1-16,0 2 1 15,6 3-3-15,12-3 5 16,5 1 9-16,4-6-7 16,-1-2-2-16,-3 0 6 15,-5 0-1-15,-2-10-2 16,-8-2-3-16,1-2 4 16,-2-3 8-16,-4-3-10 0,-2-4-2 15,2-2 4-15,3-1 4 16,2-1-16-16,7 0 8 15,0 8 0-15,2 7-2 16,-1 5-3-16,0 5 3 16,-4 3 0-16,0 0 2 15,-5 0 0-15,1 12-10 16,-3 6 10-16,3 6 12 16,-2 0-8-16,2 3 5 15,2-5-2-15,5-1 1 16,1-3 8-16,8-4-16 15,5-5 11-15,3-8-6 16,6-1 5-16,-2-1-10 0,-2-16 0 16,-5-5 1-16,-6-5-6 15,-5-5-6-15,-8 2 11 16,-2-3-4-16,-8 3 9 16,0 5-5-16,0 7 5 15,-2 8 20-15,0 8 30 16,0 2-55-16,2 0 0 15,-3 9-6-15,-1 13 11 16,3 8-5-16,1 3 8 16,0-4-6-16,18-4-4 15,9-5 1-15,12-7 1 16,10-9-17-16,8-4-32 0,3-5-32 16,-7-15-79-1,-15-5-11-15,-18 1-278 0</inkml:trace>
  <inkml:trace contextRef="#ctx0" brushRef="#br1" timeOffset="586331.0189">18757 12098 492 0,'0'0'67'0,"0"0"-26"16,0 0-19-16,0 0 31 16,0 0 57-16,0 0-64 15,30-22 30-15,-15 8-26 16,1-4-17-16,3-7 3 15,1-1-36-15,-4-7 0 16,2-6 16-16,-6-5-16 16,-3-5 0-16,-2-5-3 15,-2-1-5-15,-1 5 6 16,-1 16-18-16,0 14 20 16,-3 14-2-16,0 6-4 0,0 6-23 15,0 23 7-15,-3 13 22 16,-4 12 10-16,2 3-10 15,4-4 0-15,1-6-2 16,0-11 2-16,16-9-13 16,8-7-46-16,0-10-86 15,-6-10-108-15</inkml:trace>
  <inkml:trace contextRef="#ctx0" brushRef="#br1" timeOffset="586467.446">18912 11850 689 0,'0'0'0'16,"0"0"-97"-1,0 0 64-15,0 0-148 0,0 0-197 16</inkml:trace>
  <inkml:trace contextRef="#ctx0" brushRef="#br1" timeOffset="587561.367">4614 16269 758 0,'0'0'20'15,"0"0"-5"-15,0 0-8 16,0 0-2-16,0 0-5 15,57-81 30-15,-34 36-21 16,6-7 11-16,-1-3-20 0,-1 2 0 16,-5 6 13-1,-7 7-13-15,-9 10 0 0,-6 9-5 16,0 12 4-16,0 3-2 16,-6 6-38-16,-1 0-10 15,-5 6 33-15,5 11-14 16,0 5 32-16,1 2 11 15,3 0-7-15,3-2-4 16,0-4 0-16,0 0 1 16,0-6-13-16,9-2 15 15,0-4-3-15,3-5 4 16,4-1-3-16,4-1 9 0,4-16-10 16,2-6 0-1,3-5 16-15,0 3-8 0,-4 3-8 16,-3 8 1-16,-8 4 3 15,-3 5-5-15,-2 5 1 16,1 0 0-16,1 0-9 16,3 9 11-16,-1 3-2 15,1 2 12-15,2-1-10 16,-2-1 16-16,2-1-18 16,0-3 4-16,2-2 1 15,9-1-5-15,7-5-6 16,13 0 6-16,12-5 0 15,14-14-9-15,3-1-36 16,0 0-75-16,-12-1-24 16,-19 1-142-16</inkml:trace>
  <inkml:trace contextRef="#ctx0" brushRef="#br1" timeOffset="590170.6922">6511 15419 507 0,'0'0'155'16,"0"0"-138"-16,0 0-6 15,-79 0 1-15,42 25 1 16,-3 8-11-16,-2 12 31 16,6 6-29-16,9 1 51 15,12 1-53-15,10-7-2 16,5-8 3-16,5-12-1 16,22-9-2-16,9-9 5 0,9-8 1 15,5-2 6-15,1-25-12 16,-5-12 0-16,-4-11 13 15,-9-8-4-15,-8-3-9 16,-7-11 2-16,-10 1 3 16,-4-1 1-16,-4 6-6 15,0 15 0-15,0 17 8 16,0 16 9-16,0 13-17 16,0 5 17-16,0 0-17 15,0 9-4-15,0 19-16 16,0 13 20-16,0 5 7 15,10-3 0-15,6-8-7 16,9-8 0-16,3-7 6 16,8-9-10-16,6-8 4 0,5-3 0 15,4-6 4-15,-2-18-4 16,-1-5-10-16,-2-5 10 16,-10 0-30-16,-12 5 30 15,-8 7-19-15,-10 12 19 16,-4 6 0-16,-2 4 0 15,0 0-34-15,-4 16-1 16,-6 9 35-16,3 8 9 16,4 1-9-16,3 0 0 15,0-4 2-15,15-6-2 16,4-5 0-16,6-8 0 16,1-8 19-16,2-3-19 0,2 0-4 15,0-9 4-15,1-11 12 16,-1-2-7-16,-3-6-10 15,1-5 5-15,-2-1-10 16,-3-2 4-16,-3 3-6 16,-1 1 12-16,-1-1-10 15,-2 5 10-15,2 2-3 16,-1 2-1-16,2 7-1 16,3 2 4-16,0 4-30 15,1 1 10-15,-3 2 19 16,0 1-23-16,-6 3 17 15,-11 1 6-15,0 3 2 16,-3 0 0-16,-3 0-41 0,-15 8-7 16,-4 5 30-16,-2 2 26 15,5-4-8-15,5 0 5 16,8-6-4-16,4-1-2 16,-1-1-4-16,3-3-36 15,0 0 39-15,0 0-42 16,0 0 43-16,0 0 0 15,0 0 2-15,-1 0 25 16,0 0-26-16,1 0 3 16,0-4 45-16,-3 0-48 15,3-4 16-15,-4 1 9 16,0-3 10-16,0-1 4 0,-2-1-26 16,-6-2-10-1,4 7 27-15,-2 0-30 0,-7 4-1 16,4 3-19-16,-5 4 20 15,3 13 17-15,3 4-17 16,6 6 0-16,6 2-6 16,0 1 15-16,11-1-9 15,14 0 0-15,8-4 4 16,7 1-9-16,2-2 7 16,0 0-2-16,-1-2 30 15,-9 0-18-15,-14 3-18 16,-3 0 12-16,-11 0-2 15,-4 2 12-15,0-5-16 16,-1-4 5-16,-5-7-5 16,1-6 10-16,5-3-20 0,0-2-5 15,3-3-29 1,21-23 33-16,12-13-3 0,4-11 8 16,1-1-3-16,-3 5-3 15,-5 4 12-15,-6 6 0 16,-5 10 5-16,-2-2 11 15,-1 3-16-15,1-4 0 16,2 1 4-16,-1-3-2 16,4-3-2-16,-7 2 0 15,-2 1 2-15,-5 5-5 16,-7 8-10-16,-4 6 13 16,0 10-7-16,0 2-4 0,-9 5-34 15,-10 18 45-15,-2 10 5 16,-4 4 2-16,10 8-7 15,4-4 0-15,5-3 12 16,6-6-12-16,0-7 0 16,0-6 6-16,11-5-2 15,5-4-4-15,7-5 4 16,5-5-4-16,12 0 9 16,8-12 0-16,9-13-7 15,1-3-2-15,-3-2 0 16,-8 3 3-16,-8 2-3 15,-13 5 0-15,-7 6 14 16,-8 4-13-16,-6 3 18 0,-4 4 20 16,-1 3 1-1,0 0 7-15,0 0-47 0,-12 0 4 16,-8 0-11-16,-5 14 7 16,-2 6 0-16,-1 6 13 15,4 3-8-15,3 2-5 16,11-1-4-16,5-4 4 15,5-3 0-15,0-5 2 16,6-4-2-16,7-3 6 16,-1-7-3-16,4-4-6 15,4 0-1-15,6-8 4 16,5-13 17-16,2-6-17 0,1-3-4 16,-3 3 2-16,-4 1-1 15,-4 6 1-15,-3 5-27 16,-8 9 13-16,-6 3 9 15,-4 3-1-15,-2 0-10 16,0 7-2-16,-5 18 4 16,-18 6 12-16,-9 7 8 15,-1 1 2-15,5-7 60 16,9-9-65-16,10-6 7 16,7-9-4-16,2-5-1 15,0-1-6-15,16-2-16 16,11-5 19-16,6-13-13 15,11-8 5-15,5-2-70 0,7-1 4 16,8-3-10 0,5-4 53-16,0-3-14 0,-5-4-12 15,-10-1 27 1,-11 5 15-16,-15 9 15 0,-14 10 32 16,-11 9 8-16,-3 11 51 15,-11 0-91-15,-18 13 2 16,-8 15 1-16,-4 4-2 15,5 4 5-15,9 0 28 16,12 0-13-16,5-2-20 16,8-4-1-16,2-4 0 15,3-9 6-15,20-6 0 16,3-8-6-16,4-3 30 16,5 0-29-16,-1-17 23 0,0-10-21 15,3-11-2-15,-2-12 8 16,-4-14-6-16,-3-5-6 15,-8-2-3-15,-10 4 6 16,-5 4 4-16,-5 9-4 16,0 9 0-16,0 16 34 15,0 14 6-15,0 12 24 16,0 3-54-16,0 3-10 16,0 24-8-16,0 16 8 15,0 12 7-15,0 6 13 16,0 1-10-16,19-2-20 15,15 0-3-15,10-6-86 16,5-15-86-16</inkml:trace>
  <inkml:trace contextRef="#ctx0" brushRef="#br1" timeOffset="591871.4856">11023 14529 643 0,'0'0'64'0,"0"0"-14"15,0 0-24-15,0 0 4 16,-115 58-23-16,57-12-5 16,0 3 46-16,12-1-25 15,12-8-11-15,18-6-6 16,12-9 3-16,4-5-18 15,6-7 11-15,21-8-2 16,10-5 17-16,11-6-10 16,3-19-7-16,1-7 0 15,-9-6-1-15,-8 2-7 16,-13-1-1-16,-8 6 8 16,-14 5-17-16,0 8 11 0,0 7-8 15,-10 8 11-15,0 3-33 16,-1 3 28-16,1 13 8 15,2 6 2-15,5 3-7 16,3-4 6-16,0-4-3 16,19-5 2-16,6-6 1 15,5-6 11-15,5 0-11 16,2-13 5-16,1-9-2 16,2-1 0-16,-4 0-6 15,1-1 1-15,-7 7 2 16,-9 6 5-16,0 5-5 15,-7 6 0-15,-1 0-3 16,-1 0 3-16,0 0-8 0,4 12 8 16,2 2 0-16,4 2 7 15,3-3-7-15,7-4 0 16,5-6 9-16,6-3-6 16,10-3 2-16,5-18 3 15,1-5-6-15,-1-3-4 16,-8-1-17-16,-7 2-23 15,-16 3 28-15,-16 6-23 16,-9 9 37-16,-2 6 0 16,-9 4-15-16,-14 5 15 15,-7 17 0-15,1 8 7 16,1 7-10-16,4 3 9 16,11 3-6-16,5-3 0 0,8-3 5 15,0-6 11-15,5-5-16 16,13-8 0-16,4-6 10 15,2-4 0-15,-1-8-10 16,-1 0 19-16,0-13-2 16,2-14 17-16,1-8-29 15,2-9 3-15,-7-5-3 16,2-7 6-16,-6 1-15 16,-7-6 5-16,-4-4-1 15,-4-1 8-15,-1-1-8 16,0 9 0-16,0 12 7 15,0 17 4-15,0 15-9 16,0 9 11-16,0 5-13 16,0 0 0-16,0 14-20 0,-3 16 20 15,-6 12-4-15,0 6 12 16,5 1-4-16,4-3 2 16,0-7-3-16,6-8-2 15,12-7-1-15,4-8 0 16,3-7 4-16,3-5 1 15,5-4-1-15,2 0-4 16,1-16 7-16,-1-7-15 16,-3-5 5-16,-7 0-5 15,-11 0-3-15,-7 9 8 0,-6 7 3 16,-1 7 2 0,0 4-2-16,0 1-1 0,0 0-41 15,-10 10 42-15,1 11 14 16,-1 4-4-16,3 2-10 15,7-3 0-15,0-4-1 16,0-3-8-16,13-5 11 16,0-8-2-16,3-1 19 15,4-3-18-15,-1 0-1 16,2-4 0-16,0-10 0 16,-3-4-8-16,0-3-5 15,-6-2 13-15,-3 1-18 16,-5 1 17-16,2 4-4 15,-6 4 0-15,2 6 5 16,-2 4-2-16,0 3-4 0,1 0 5 16,2 0-7-16,4 0-8 15,1 6 16-15,7 5-6 16,6-5 21-16,4-2-23 16,9-4 14-16,2 0-6 15,5-4 5-15,-6-8-1 16,-3 1-8-16,-8 1 4 15,-5 2 0-15,-9 7 5 16,-4 1-5-16,-1 0 0 16,4 0-9-16,2 10 20 15,7 7-11-15,4 3 4 16,6-1-3-16,3-9-1 16,8-5-3-16,1-5-68 15,-1 0-77-15</inkml:trace>
  <inkml:trace contextRef="#ctx0" brushRef="#br1" timeOffset="592189.9584">9570 15901 689 0,'0'0'34'0,"0"0"-34"0,0 0-13 15,121-7 13 1,-3-25 36-16,38-19 7 0,26-12-8 16,24-6 25-16,18-5-55 15,9-1 5-15,11 3-2 16,4 0-5-16,-5 6-6 15,-15 8-2-15,-25 8-40 16,-28 11 18-16,-33 10-89 16,-32 6-99-16</inkml:trace>
  <inkml:trace contextRef="#ctx0" brushRef="#br1" timeOffset="594744.6797">1028 14732 694 0,'0'0'2'16,"-64"-73"33"-16,31 44-17 15,0 7 97-15,2 5-99 0,3 8-7 16,-1 9 34-16,-2 5-43 16,-8 29 3-16,-8 30-9 15,0 29 12-15,-2 23 22 16,13 10-28-16,15-5 3 15,21-12 18-15,2-19-21 16,31-18-5-16,11-19 3 16,10-17 4-16,7-17-2 15,9-15 0-15,5-4 0 16,-1-32 15-16,-3-19-15 16,-3-24-4-16,-11-15 4 0,-11-16-16 15,-19-10 10 1,-24 5-19-16,-6 18 19 0,-36 23-23 15,-12 29 28-15,-7 17-12 16,-6 17-7-16,0 7 20 16,-3 19-9-16,12 17 9 15,13 8-35-15,18 3 10 16,17 3-65-16,7-2-15 16,6-6-66-16,13-9-41 15</inkml:trace>
  <inkml:trace contextRef="#ctx0" brushRef="#br1" timeOffset="594968.8716">819 15133 359 0,'0'0'196'0,"0"0"-95"16,0 0-86-1,0 0 0-15,3-79-20 0,23 47 21 16,10 3-12-16,4 8-4 16,6 11 3-16,0 10 16 15,-1 21-19-15,1 18 0 16,-4 7 49-16,-2 3-46 15,-4-5 1-15,0-6 22 16,4-7-20-16,8-10 19 16,8-9-25-16,10-10-12 15,9-2-26-15,5-22-103 16,-4-24-199-16</inkml:trace>
  <inkml:trace contextRef="#ctx0" brushRef="#br1" timeOffset="595306.7264">2202 13958 446 0,'0'0'249'15,"-90"51"-249"-15,44 19 13 16,-5 28 2-16,2 22-14 16,7 20 12-16,14 21 67 0,22 28-75 15,6 17 9-15,34 14-8 16,23 1 6-16,24-18-2 16,20-12-10-16,29-17 0 15,22-16-2-15,27-21 10 16,22-23-8-16,17-27 0 15,10-20-14-15,20-17-17 16,13-20-91-16,15-22-102 16</inkml:trace>
  <inkml:trace contextRef="#ctx0" brushRef="#br1" timeOffset="596303.2281">18506 11147 314 0,'0'0'31'0,"0"0"-21"16,0 0-10-16,0 0 7 15,0 0-3-15,-68-79 17 16,56 65-1-16,6 0-20 15,4 3 71-15,2 3-53 16,0 1 21-16,0 1 12 16,18 1-33-16,9 1 36 15,10 4-41-15,10 0 3 16,3 6 53-16,4 18-61 16,4 8 9-16,2 10 4 15,5 6-20-15,4 10 42 16,2 5-43-16,-2 12 0 0,-5 11-7 15,-7 11 19-15,-14 12-12 16,-16 12 0-16,-21 13 11 16,-9 14 4-16,-39 20-15 15,-18 10 5-15,-8 2 18 16,-11-2-16-16,-5-10-7 16,1-9 0-16,-5-9 19 15,-2-3-29-15,-4-9 10 16,-4-3 0-16,-1-7-11 15,-1-8 11-15,-7-7-106 16,-8-12-17-16,-7-11-141 16</inkml:trace>
  <inkml:trace contextRef="#ctx0" brushRef="#br1" timeOffset="633429.3234">2317 7671 206 0,'0'0'0'0,"0"0"-206"0</inkml:trace>
  <inkml:trace contextRef="#ctx0" brushRef="#br1" timeOffset="634179.6537">2332 7499 48 0,'0'0'214'0,"0"0"-139"15,0 0-23-15,0 0 6 16,0 0 16-16,0 0-32 16,0-4-42-16,0 4 0 15,0 8-10-15,0 13 20 16,0 11-10-16,4 8 16 16,14 4-13-16,7-1-3 15,11-1-1-15,18 1 1 0,13-1 2 16,18-6-2-16,15-4 0 15,15-7 44-15,19-8-29 16,17-5 16-16,17-7-23 16,4-5-7-16,10 0 12 15,7 0 3-15,7-6-21 16,3-9 13-16,-6-1-6 16,-2 2-1-16,-6 2-1 15,4 5 0-15,-1 0 29 16,8 0-27-16,0 4-2 15,0-4 0-15,-1-3 9 16,1-2-2-16,-5-2-7 16,-9-7 0-16,-6-4-9 15,-23 1 9-15,-20 0-6 16,-24 1 4-16,-27 4 2 0,-24 5 6 16,-25 6-6-16,-20 4 0 15,-13 4-19-15,-3-2 9 16,-30-1 10-16,-25-1-17 15,-28 4-26-15,-26 0 30 16,-24 12 3-16,-13 5 10 16,-18 3-7-16,-11 1 14 15,-13 2-9-15,-16 2 4 16,-8 2 0-16,-7-1-2 16,1-4-5-16,13-2 5 15,17-4 28-15,12 0-8 16,14 2-20-16,9 0 3 15,14 1 7-15,21-2-10 0,24-5 0 16,23 1 1-16,26-5-2 16,23-3 1-16,20-1-14 15,5 4 8-15,27 4-32 16,27 5 34-16,28 1 8 16,29-7-4-16,34-7 48 15,30-4-28-15,27 0-20 16,31-19 0-16,21-9-17 15,19-4-13-15,12-4-84 16,4 0-76-16,1-4-130 0</inkml:trace>
  <inkml:trace contextRef="#ctx0" brushRef="#br1" timeOffset="635033.7422">15032 6846 376 0,'0'0'1'15,"0"0"24"-15,0 0-25 16,0 0 0-16,0 0 22 15,0 0-22-15,-11-12 0 16,25 28 15-16,13 9 35 0,14 11 21 16,15 10-54-16,15 3-4 15,13 2 26-15,12 1-32 16,11-7-7-16,5-1 21 16,9-2-11-16,7 0-10 15,3-3 0-15,7-3 0 16,9-3-10-16,9-6-51 15,6-5-73-15</inkml:trace>
  <inkml:trace contextRef="#ctx0" brushRef="#br1" timeOffset="673522.2009">22453 6423 283 0,'0'0'72'0,"0"0"-23"0,0 0-23 15,0 0 9-15,-83-29-20 16,63 20 33-16,1 2-48 15,0-1 8-15,2 2 52 16,-1 0-50-16,2 1-7 16,-1 5 12-16,0 0-4 15,-5 0-22-15,-1 0 11 16,-4 8 0-16,-3 10-14 16,-1 7 26-16,-2 8-12 15,0 5 0-15,1 7 1 16,4 3 3-16,3 8-4 15,5 6 0-15,6 2 4 0,9 10 2 16,5-1-6 0,12-3 11-16,24-6-4 0,15-10 3 15,19-7-10-15,9-4 7 16,12-3 3-16,1-5-7 16,-4-7-3-16,-3-7 0 15,-10-12 5-15,-4-6 7 16,-6-3-12-16,-7-3 0 15,-10-13 4-15,-7-6 7 16,-8-7-11-16,-8-2 13 16,-7-4-2-16,-7-6-15 15,-7-7 4-15,-4-7 0 16,0-6-13-16,-15 0 13 0,-8 1 0 16,-6 5-5-16,-1 7 13 15,0 6-18-15,-4 1 10 16,1 2 0-16,-2 0-11 15,-1 0 19-15,-2-1-8 16,-2 3 0-16,1 1 13 16,-1 6-26-16,-7 6 13 15,-3 3 0-15,-5 6-32 16,-5 5 36-16,4 5-8 16,6 5 4-16,10 0-24 15,4 22 22-15,2 9-44 16,-5 13-66-16,1 1-62 0</inkml:trace>
  <inkml:trace contextRef="#ctx0" brushRef="#br1" timeOffset="686320.3083">23007 6244 166 0,'0'0'108'0,"0"0"-48"15,0 0-11-15,0 0 43 16,0 0-32-16,0 0 23 16,0 0-67-16,0 0-12 15,-7-12 32-15,7 12-36 0,0 0 0 16,-1 0 3-16,-4 0-3 15,-1 8 0-15,-1 6-7 16,0 1 17-16,3-1-4 16,4-2-6-16,0-3-17 15,0-4 12-15,0-3-39 16,0 1 30-16,0-1 11 16,0-2 0-16,0 0 3 15,0 0 0-15,0-2 6 16,0-5 6-16,0 0-12 15,0 3 0-15,0 1-1 16,0 3-12-16,0 0-9 16,0 7-226-16,5 4-1 15</inkml:trace>
  <inkml:trace contextRef="#ctx0" brushRef="#br1" timeOffset="689536.3984">8161 3897 488 0,'0'0'12'15,"0"0"35"-15,0 0-5 16,0 0-1-16,0 0-13 16,0 0-28-16,0 0 0 15,-39-24 22-15,39 24-22 0,0 0-7 16,0 2 6-16,-2 18 2 16,-1 5-2-16,2 5 1 15,1 1 0-15,0-11-5 16,0-5 5-16,1-8-3 15,4-5 2-15,-2-2 2 16,0 0 0-16,0 0-1 16,-2 0 5-16,-1-12 25 15,0-5-27-15,0-1-3 16,-1 2 8-16,-11 4-1 16,-3 4-7-16,3 5-11 15,0 3-26-15,2 4 24 0,2 25-65 16,5 11-8-16,3 5-71 15,14-7-112 1</inkml:trace>
  <inkml:trace contextRef="#ctx0" brushRef="#br1" timeOffset="690504.1622">15349 3563 500 0,'0'0'46'0,"0"0"-50"16,0 0 4-1,0 0 0-15,-94-17 45 0,82 17-45 16,-3 11 0-16,4 3 3 16,4 3 1-16,3 4-5 15,4 2 1-15,0 0-3 16,0-6-13-16,16-2 29 16,1-6-13-16,4-5 16 15,-1-4-12-15,1 0 16 16,-5-1-17-16,-4-11-3 15,-1-1 32-15,-4 1-16 16,-7-2-16-16,0 1 10 16,0 3 12-16,-13 1-18 0,-8 5-4 15,-3 4 0 1,-1 0 3-16,-1 6-3 0,2 17-5 16,3 3-61-16,5 6-41 15,7-9-212-15</inkml:trace>
  <inkml:trace contextRef="#ctx0" brushRef="#br1" timeOffset="691883.656">8164 3921 176 0,'0'0'40'15,"0"0"32"-15,0 0-30 16,22-72 12-16,-20 58 3 16,-2 3-5-16,0 1 11 15,0 1-32-15,-2 4 3 0,-5 5-34 16,-3 0 2-16,-1 0-7 16,-3 0 3-16,-5 7 2 15,1 8 22-15,-1 6-18 16,-1 2 7-16,4 3-9 15,1 2 14-15,4-2-1 16,4 0-15-16,7-7-27 16,0-4 19-16,0-3 8 15,12 0 0-15,6-5 0 16,1-2 0-16,4-5 6 16,2 0-6-16,0 0 0 15,-4-10 2-15,-1-2 10 0,-8 1-12 16,-5 0 0-1,-5 1 15-15,-2 0 9 0,0 2-16 16,-1-1-2-16,-10 3-6 16,0 1 8-16,0 3 1 15,1 0-4-15,3 2-2 16,-1 0-2-16,1 12-1 16,1 11-53-16,6 6-8 15,0 3-110-15,10-9-9 16</inkml:trace>
  <inkml:trace contextRef="#ctx0" brushRef="#br1" timeOffset="714880.0247">16724 15520 452 0,'0'0'61'0,"0"0"-6"15,0 0 11-15,-84-39 17 16,46 38-78-16,-12 1-3 16,-7 0 10-16,-3 0-7 15,-2 4 43-15,3 6-44 16,-3 5-4-16,-3 9 26 16,-1 5-26-16,-2 12 0 0,4 2-6 15,5 6 24-15,7 1-20 16,6 9 2-1,13 3 0-15,8 10-12 0,13 7 12 16,12 6 0-16,3 1-1 16,31 5 1-16,20-1-18 15,19-7-1-15,24-7 19 16,22-13 6-16,29-11-5 16,22-18-1-16,16-12 14 15,10-12-13-15,-6-10 7 16,-10 0-8-16,-16-22 0 15,-15-6 16-15,-16-4-7 0,-14-7-9 16,-12-2 22-16,-17-8-21 16,-17-4 16-16,-13-9-17 15,-17-6 0-15,-19-7 10 16,-18-5-10-16,-8-7-11 16,-40-10-17-16,-23 2-4 15,-20 7 13-15,-21 11-7 16,-11 15 26-16,0 12 10 15,5 13-8-15,6 10 10 16,5 9-1-16,1 8-6 16,-2 6-3-16,2 0-2 15,6 4 0-15,2 0-15 16,4 0 14-16,0 11-29 16,2 10-27-16,11 5-57 0,10 8 6 15,18-1-111-15</inkml:trace>
  <inkml:trace contextRef="#ctx0" brushRef="#br1" timeOffset="715352.3393">16151 15950 298 0,'0'0'6'15,"0"0"-12"-15,0 0-23 16,0 0-109-16,0 0 71 16</inkml:trace>
  <inkml:trace contextRef="#ctx0" brushRef="#br1" timeOffset="715647.8199">16151 15950 103 0</inkml:trace>
  <inkml:trace contextRef="#ctx0" brushRef="#br1" timeOffset="716042.8014">16151 15950 103 0,'12'-25'83'0,"-14"19"-57"0,1 0 14 0,-1 1 16 16,1-3 31-16,-2 2 14 15,3-1-46-15,0 4 24 16,0 2-40-16,0 1-27 16,0-2 21-16,0-2-26 15,19 1-7-15,7-1 9 16,5 4-5-16,4 0 4 15,-4 2-8-15,-1 12 0 16,-5 4-20-16,-7 5-5 0,-11 4 25 16,-7 5-9-1,-6 4 27-15,-22 0-16 0,-8 0 4 16,-1-7-6-16,4-7 22 16,9-5-11-16,5-9-11 15,8-4 0-15,4-3 2 16,4 1 7-16,2-2-9 15,1 0 0-15,0 0-5 16,0 0 5-16,0 0-11 16,0 0 5-16,0 4 12 15,2 3-4-15,9 3-2 0,4 3 0 16,0 2 27 0,3 0-14-16,-1-2-13 0,0 2 21 15,1-5-15-15,1 1-12 16,1-1 6-16,1-2-64 15,5-4-13-15,-5-4-221 16</inkml:trace>
  <inkml:trace contextRef="#ctx0" brushRef="#br1" timeOffset="716263.3027">16600 16208 527 0,'0'0'12'0,"0"0"-11"16,0 0-1-16,0 0 4 16,0 0 32-16,0 0-31 15,-33 92 4-15,30-62-4 16,3-2-5-16,0-6-2 16,0-5-9-16,15-3-47 15,1-6 15-15,4-8-142 16</inkml:trace>
  <inkml:trace contextRef="#ctx0" brushRef="#br1" timeOffset="716748.4466">17335 15786 442 0,'0'0'7'0,"0"0"-7"15,-101 47 24 1,73-23-22-16,10-6 75 0,6 3-75 16,10 0 9-16,2 2-22 15,3-1 11-15,18 2 0 16,8-5 14-16,5-1-3 16,2-1 32-16,-3-3-43 15,-7 2 0-15,-5 1 7 16,-10-2 6-16,-8 2-13 15,-3 1 27-15,0 3-9 16,-13 5 36-16,-12 5-53 16,-7 3 9-16,-3 0 21 15,5 2-29-15,7-2-2 16,13-2 0-16,10-3-37 16,5-4-38-16,31-9-79 0,18-16-171 15</inkml:trace>
  <inkml:trace contextRef="#ctx0" brushRef="#br1" timeOffset="717833.7466">23867 15593 355 0,'0'0'139'16,"0"0"-40"-16,-82-27-48 15,57 23-31-15,-7 4 33 16,-10 0-53-16,-13 9 0 16,-15 13 13-16,-13 5-5 15,-11 7 16-15,-5 3-19 0,3 7 3 16,10 4 46 0,13 7-54-16,17 11 0 0,14 8 7 15,15 4-6-15,16 3-2 16,11-2-8-16,14 2 9 15,29-1-32-15,24-4 39 16,21-5-7-16,17-14 18 16,14-9-13-16,2-18 4 15,0-13-9-15,-2-13 2 16,-7-4 24-16,-9-10-19 16,-9-17-7-16,-8-6 8 15,-9-9 6-15,-9-6 3 16,-7-3-17-16,-10-7 0 15,-8-4 3-15,-10-1-1 0,-9-3-2 16,-8 3 9 0,-10-2-3-16,-6-2-9 0,0-2 3 15,-19 0 0-15,-13 3-18 16,-15 3 18-16,-11 0-16 16,-14 5 7-16,-10 7-13 15,-3 10 17-15,1 11-8 16,5 9 13-16,9 7-8 15,7 9 11-15,11 3-3 16,8 2 0-16,11 0-3 16,10 11-18-16,7 14-85 15,6 6-109-15,7 0-86 16</inkml:trace>
  <inkml:trace contextRef="#ctx0" brushRef="#br1" timeOffset="718363.5855">23920 15746 622 0,'0'0'48'16,"0"0"-48"-16,0 0 0 0,0 0 0 15,0 0 31-15,-17 87-22 16,8-36 46-16,2 6-10 15,2 0-33-15,4-6 45 16,1-5-57-16,0-7 0 16,0-3 28-16,0-4-28 15,9-4-9-15,5 1-23 16,0 2-56-16,-2-6-79 16,-8-15-435-16</inkml:trace>
  <inkml:trace contextRef="#ctx0" brushRef="#br1" timeOffset="722646.9851">17373 16209 89 0,'0'0'29'15,"0"0"0"-15,0 0-17 16,0 0 2-16,0 0 11 16,0 0 0-16,0 0-3 15,1-24-3-15,3 23-14 16,1-1 12-16,0 2-17 0,3 0 0 16,1 0-11-1,2 0 0-15,1 0-58 0,-2 0-3 16,-2 0-51-16</inkml:trace>
  <inkml:trace contextRef="#ctx0" brushRef="#br1" timeOffset="723201.6277">17546 16209 283 0,'0'0'87'15,"0"0"3"-15,0 0-85 16,0 0 37-16,0 0-5 16,0 0-19-16,0 9 27 15,3 3-7-15,3 5-10 16,-2 6 39-16,-4 4-61 16,0 5 13-16,-1 4 8 15,-17-1-5-15,0 1 0 16,-5-3-22-16,0-1 0 15,5-5 18-15,3-6-16 16,7-6-4-16,8-8-52 16,0-7-77-16,11 0-58 0,14-27-240 15</inkml:trace>
  <inkml:trace contextRef="#ctx0" brushRef="#br1" timeOffset="723729.9963">17807 16293 458 0,'0'0'23'0,"0"0"-23"15,0 0 24-15,0 0 37 16,0 0-41-16,0 0 28 0,-45-10-13 16,35 27-24-16,1 7 35 15,1 1-41-15,7-1 5 16,1 0 13-16,0-5-23 15,4-2-2-15,7-7-2 16,5-4 4-16,-1-5-3 16,1-1 3-16,-2-1 0 15,2-19 0-15,-5-7 1 16,-5-5-1-16,-6-3 0 16,0 0-14-16,-6 1 14 15,-15 0-53-15,0 3 2 16,-4 2 45-16,2 5-23 15,2 4 29-15,5-1 12 0,8 4-4 16,5-3-8 0,3-4-22-16,5-2 22 15,21-5-2-15,10-3-17 16,3 4 7-16,-1 4 2 0,-5 10-1 16,-9 10 2-16,-4 6 9 15,-10 0-2-15,-6 23-5 16,-4 17 14-16,0 12 50 15,-19 5 6-15,-4 1-5 16,0-10 11-16,3-8-60 16,8-10-7-16,3-6 9 15,5-4-11-15,4-6-17 0,0-14-122 16,11-7-316 0</inkml:trace>
  <inkml:trace contextRef="#ctx0" brushRef="#br1" timeOffset="726280.5487">16244 15083 228 0,'0'0'36'16,"0"0"43"-16,0 0-8 15,0 0-18-15,0 0-21 16,-5-72 27-16,5 69 54 16,0 0-63-16,0 3-2 15,0 0-48-15,0 0 10 16,0 0-16-16,18 0 6 16,12 0 0-16,16 0 0 0,11 0 13 15,14 0-13 1,7 0 0-16,4 0 0 0,0 0 12 15,-4 0-12-15,-7 0 0 16,-8 0-2-16,-15 0 10 16,-12 0-8-16,-10 0 0 15,-6 0 2-15,-10 0-5 16,-5 3 3-16,-3-3 0 16,-2 0-9-16,0 0 9 15,0 0-17-15,0 0-54 16,0 1-73-16,-10-1-129 15</inkml:trace>
  <inkml:trace contextRef="#ctx0" brushRef="#br1" timeOffset="727420.4422">23600 15084 294 0,'0'0'10'0,"0"0"58"15,0 0-26-15,0 0-15 16,0 0 21-16,0 0-31 16,-18-47 71-16,18 47-41 15,0 0-25-15,0 0 21 16,0 0-39-16,0 0-8 15,0 0-6-15,18 0 10 16,10 3 16-16,11 1-16 16,7-1 0-16,4-2 25 15,5 0-8-15,0-1-16 16,-4 0-1-16,-8 0-7 16,-16 0-1-16,-14 0-23 0,-9 0-19 15,-4 0 5 1,-14 0-50-16,-22 8 41 15,-12 1-86-15,-3 3 94 0,1-2-47 16,1 0-48 0,4 0 141-16,2-3 15 0,5-2-3 15,9-2 4-15,10-3 0 16,9 0 18-16,9 0 56 16,1 0-74-16,0 0-12 15,13 0 37-15,13 0-35 16,10 0 3-16,8 0 8 15,4 0-15-15,3 0-4 16,1 0-126-16</inkml:trace>
  <inkml:trace contextRef="#ctx0" brushRef="#br1" timeOffset="731878.8918">23537 16237 375 0,'0'0'40'0,"0"0"14"15,0 0-29-15,0 0 29 16,0 0-33-16,0 0 3 16,0 0 7-16,-16 0-13 15,19 0-14-15,7 12-1 16,-2 8 49-16,0 6-17 15,-8 8-7-15,0 3-12 16,0 2 31-16,-16-2-37 0,-3-3-1 16,-2-2-9-16,3-10 0 15,-1-3 20-15,1-6-20 16,-1-5-21-16,-2-2-5 16,0-6-97-16,-2 0-12 15,1-15-150-15</inkml:trace>
  <inkml:trace contextRef="#ctx0" brushRef="#br1" timeOffset="732681.4182">23218 16141 390 0,'0'0'36'15,"0"0"17"-15,0 0 10 16,0 0-35-16,0 0 27 16,0 0-8-16,-65-13-47 15,51 33 0-15,-2 7 7 16,2 7 9-16,1 6 13 0,4 2-5 16,3-4-10-16,6-4 29 15,0-10-43-15,0-7 0 16,12-7-8-16,0-5 8 15,-3-3 0-15,-2-2 3 16,-1 0 2-16,3-17 23 16,0-7-28-16,-3-4-12 15,2-4 10-15,-5 2-14 16,-3 0 10-16,0 2 2 16,0 1-11-16,0 1 5 15,0-3 2-15,0 0 1 16,0 3-7-16,5 1 9 0,6 1-11 15,3 3-36 1,5-2-17-16,0 4 45 0,1 5-11 16,-4 8 5-16,-4 6 21 15,-2 3-1-15,-5 14-10 16,-4 5 20-16,-1 2 0 16,0 3 49-16,-7 1-33 15,-13 0-2-15,-2-2 30 16,2-2-41-16,3-7 6 15,6-2-9-15,10-8-58 16,1-7-74-16,3 0-231 16</inkml:trace>
  <inkml:trace contextRef="#ctx0" brushRef="#br1" timeOffset="733023.7936">23321 15950 328 0,'0'0'0'0,"0"0"-10"15,0 0 10-15,0 0 12 16,0 0 24-16,86-6 13 16,-67 6-29-16,-3 6-2 15,-7 10 5-15,-5 4-19 0,-4 4 27 16,0 4-13-1,-9 4 18-15,-10 2 15 0,-2-1-19 16,2-5-18-16,1-6 14 16,6-7-23-16,6-4 12 15,6-4-15-15,0-2 0 16,0 0-4-16,9 2-11 16,12-1 13-16,5 0-8 15,6 1 8-15,1-3-83 16,-5-4-52-16,-13 0-330 15</inkml:trace>
  <inkml:trace contextRef="#ctx0" brushRef="#br1" timeOffset="736619.8162">18145 4045 56 0,'0'0'20'0,"0"0"-20"16,0 0 21-16,0 0-11 15,0 0 12-15,0 0 59 16,0 0-27-16,-31-14-19 16,24 11 49-16,-1-4-48 0,-1 3 30 15,3 3-60 1,3 1 3-16,2 0 16 0,1 0-22 15,0 0-5-15,0 0 2 16,0 0-14-16,0 0 7 16,10 2 7-16,10 8-11 15,8-3 11-15,8 3 2 16,10 0 2-16,5 0-4 16,5 3 7-16,4 0-14 15,1-1 14-15,2 2-14 16,1-4-27-16,-3 0 13 15,-4-4 21-15,-4 1-2 0,-11-1 12 16,-6-2-23 0,-6 4 13-16,-12-1 0 0,-5-2 7 15,-5 2-7-15,-7-5-2 16,1 1-10-16,-2 0-34 16,0 1-15-16,-11-3-81 15</inkml:trace>
  <inkml:trace contextRef="#ctx0" brushRef="#br1" timeOffset="736987.3279">18324 4196 220 0,'0'0'9'0,"0"0"4"16,0 0 3-16,0 0 7 15,0 0 19-15,105 3-18 16,-68 2 8-16,2 0 50 16,8 2-49-16,3 3-29 15,5-1 16-15,3 0-19 16,-1-1 19-16,2-3-20 0,0-2 0 15,-4-1 5 1,-6-1-5-16,-10-1-2 0,-11 0 0 16,-10 0 4-16,-9 1-5 15,-6 2-18-15,-3 2-129 16,0 3 61-16,0 1-5 16,0 1-91-16</inkml:trace>
  <inkml:trace contextRef="#ctx0" brushRef="#br1" timeOffset="739468.6049">23050 16283 453 0,'0'0'0'0,"-45"80"0"15,39-38 6-15,6-5-6 16,15-10-4-16,24-14-29 15,13-6 33-15,12-7 11 16,3-2-9-16,0-20 6 0,-5-7-8 16,-9-8-2-16,-11-6 0 15,-14-3 2-15,-15-4-43 16,-13-4-1-16,-1-2-28 16,-27 0 65-16,-5 7 7 15,-9 10 12-15,0 12 37 16,-2 10 11-16,4 10-26 15,4 7 4-15,0 7-34 16,3 20-4-16,3 13 16 16,5 6-6-16,7 0 0 15,14 1-9-15,4-7-1 16,0-7 29-16,9-5-29 0,8-9 5 16,4-5 5-1,2-3-10-15,1-7 0 0,2-2-12 16,0-2 12-16,-3-3 8 15,-3-13-8-15,-5-5 6 16,-8-4-6-16,-7-7-6 16,0 1-25-16,-6 2 30 15,-17 5 2-15,-3 7 28 16,1 11-29-16,4 6 1 16,0 0 14-16,3 21-2 15,6 5-14-15,5 3 1 16,7 2 0-16,3-9 4 15,19-3-4-15,8-6-22 16,7-6 21-16,4-7 2 16,3 0-2-16,-2-6-1 15,-5-15-8-15,-8-6-1 0,-13 0-13 16,-16-3 22-16,0 1-4 16,-16 2 6-16,-16 6 7 15,-10 11-1-15,-10 10-3 16,-7 0 11-16,-3 19-2 15,7 5-12-15,16-1 6 16,17-2 0-16,15 1-6 16,7 4-2-16,3 0 2 15,27 5-5-15,8-8-52 16,8-11-208-16</inkml:trace>
  <inkml:trace contextRef="#ctx0" brushRef="#br1" timeOffset="804166.7041">9948 3514 498 0,'0'0'0'0,"0"0"0"16,-111-4-4-16,63 23 36 16,-7 7-11-16,2 4-20 15,6 10 19-15,7 7 43 16,3 6-34-16,14 5-1 15,7 0-20-15,10-2-1 16,6 0 17-16,6-5-24 16,19-4 0-16,8-7 13 15,9-8-13-15,8-9 0 16,9-6-7-16,5-13 24 16,3-4-12-16,-4-14-5 15,-3-19 0-15,-7-8 16 16,-11-8-8-16,-8-6-8 15,-14-3 0-15,-20-1 14 0,0-3-32 16,-29 4-18-16,-10 4 36 16,-3 8-21-16,-2 17 27 15,2 5-6-15,-1 10 0 16,3 7 7-16,-2 5 10 16,6 2-17-16,3 0-8 15,4 15-23-15,2 10 31 16,6 11-85-16,3 8 16 15,6 4-92-15,4-7-115 16</inkml:trace>
  <inkml:trace contextRef="#ctx0" brushRef="#br1" timeOffset="804645.6982">10553 3352 360 0,'0'0'27'16,"0"0"-16"-16,0 0 52 15,0 0-63-15,-92-8 5 16,60 39 34-16,3 13-35 16,0 10 32-16,6 12 19 15,9 7-54-15,6-3 62 0,8 0-63 16,0-11 7-16,14-4-1 16,11-5-6-16,7-8-14 15,8-7-22-15,11-11-71 16,3-16-12-16</inkml:trace>
  <inkml:trace contextRef="#ctx0" brushRef="#br1" timeOffset="805116.6889">10746 4031 563 0,'0'0'52'0,"0"0"-52"0,0 0 1 15,0 0 32 1,0 0 5-16,0 0-28 0,10-90-20 16,10 35 20-16,3-6-3 15,4-8-7-15,2-2-8 16,-3 7-4-16,0 18-1 16,-8 17 13-16,-4 17-5 15,-4 3 18-15,-4 7-32 16,-1 2 19-16,0 0-19 15,-2 19 10-15,0 10 1 16,-3 9 8-16,0 5 8 16,0-5-2-16,-2-7 26 0,-2-13-23 15,4-5-8 1,0-6 7-16,0-6-8 0,0-1-9 16,6-4 8-16,14-22 2 15,10-14-3-15,-2 0 2 16,-6 11 0-1,-9 14 10-15,-13 14 11 0,3 1-2 16,-1 1-19-16,2 22-6 16,4 10 1-16,-1 5 5 15,5 1 0-15,2-4 20 16,2-2-20-16,8-8-80 16,5-11-76-16,3-14-185 15</inkml:trace>
  <inkml:trace contextRef="#ctx0" brushRef="#br1" timeOffset="806173.6178">11485 3767 154 0,'0'0'388'0,"0"0"-351"15,0 0-34-15,0 0-3 16,0 0 91-16,0 0-68 15,94-129-10-15,-43 68-13 16,-3 1 23-16,-1 2-17 16,-6 4-6-16,-4 4 0 15,-7 7-1-15,-12 13 8 0,-8 14-7 16,-8 9 0-16,-2 7-11 16,0 0-12-16,-14 10-10 15,-11 15 33-15,-3 9 13 16,5 0-6-16,10-2-7 15,8-4 0-15,5-8 4 16,2 0-21-16,17-7 17 16,11-5 0-16,10-7 3 15,8-1 0-15,3-6-6 16,-4-9 2-16,-14 2-7 16,-12 5 4-16,-10 3 4 15,-11 5 0-15,0 0-10 16,0 0-5-16,-11 19 2 15,-8 10 13-15,-2 3 2 16,5-1 54-16,10-4-56 0,6-7-4 16,0-6-2-16,19-5-1 15,11-6 7-15,7-3 0 16,4-9 9-16,-4-15-37 16,-5-4 25-16,-10-3-22 15,-11 2 24-15,-11 0-24 16,0 5 13-16,-25 7-7 15,-5 4-8-15,-6 8 17 16,0 5 5-16,-1 0 5 16,9 0 18-16,10 4-12 0,9-1 5 15,7-2-11 1,2 1 0-16,0-1-8 0,22 1-8 16,10-2 16-16,13 0 25 15,4 0-25-15,2-13-18 16,-7-1 15-16,-6-3 3 15,-10 3-14-15,-8 2 14 16,-7 4 0-16,-7 2 20 16,-3 3-19-16,-3 3 9 15,0 0-10-15,0 0-11 16,-3 9 4-16,-11 11 14 16,1 7-6-16,3-1 25 15,6-1-12-15,4-6-5 0,0-3-9 16,9-8 5-1,14-5 4-15,1-3-9 0,9-4 0 16,-2-16 30 0,3-8-28-16,-2-5-1 0,-7-1-1 15,-8 6 2-15,-8 7 26 16,-5 11-27-16,-4 6-1 16,0 4 5-16,0 0-5 15,0 3-7-15,-7 20-1 16,-8 16 8-16,-6 10 31 15,-1 9-31-15,0 3 7 16,0-1 14-16,0-2-21 16,-2-5 0-16,1-11-2 15,4-13 13-15,5-8-1 16,6-13-10-16,5-5 0 16,3-3 5-16,0 0-5 0,0-11 0 15,19-20-6-15,11-18-26 16,7-8 5-16,5-2-29 15,6 5-32-15,-2 2-17 16,6 5-272-16</inkml:trace>
  <inkml:trace contextRef="#ctx0" brushRef="#br1" timeOffset="806746.1781">12983 3473 466 0,'0'0'137'15,"0"0"-110"-15,0 0 25 0,0 0 3 16,0 0-46-16,0 0 38 16,-8-95-47-16,28 60 3 15,6-2-11-15,10-3 8 16,-1 6-13-16,-1 7 10 15,-8 10 2-15,-7 7-2 16,-8 7 0-16,-4 3-4 16,-7 1-27-16,0 19 18 15,0 5 16-15,-7 5 17 16,-5-1-15-16,2-4 7 16,4-9-9-16,6-4 5 15,0-7-10-15,0-5 5 16,11 0 0-16,16 0 17 15,6-11-6-15,3 1 8 0,-5 6-19 16,-3 4 0-16,-7 0-12 16,-3 1 12-16,-5 10 0 15,-3 2-11-15,1-6-34 16,-5-2-33-16,0-5-57 16,1-3-21-16,2-25 11 15</inkml:trace>
  <inkml:trace contextRef="#ctx0" brushRef="#br1" timeOffset="806910.3251">13523 2917 521 0,'0'0'56'0,"0"0"-46"0,0 0-10 16,92 87 6-16,-60-32 4 16,-5 6 46-16,-2 7-30 15,-12 12-16-15,-11 9-9 16,-2 18-1-16,-11 9-54 15,-21-8-181-15</inkml:trace>
  <inkml:trace contextRef="#ctx0" brushRef="#br0" timeOffset="864425.5593">7542 3612 423 0,'0'0'50'16,"0"0"-17"-16,0 0-32 15,0 0 39-15,0 0-40 16,0 0-31-16,0 0 15 15,0 0 10-15,1 43 6 16,-1-13 26-16,0 12-10 16,0 2 56-16,0 2-49 15,3 3-4-15,0-2 0 16,0-1-11-16,-1-2 12 16,-2-5-20-16,0-5 0 0,0-3 7 15,0-1-7 1,0-7-15-16,-8-1 14 0,1-5-67 15,-5-1-5-15,-3-5-92 16,-9-4-69-16</inkml:trace>
  <inkml:trace contextRef="#ctx0" brushRef="#br0" timeOffset="864675.508">7297 4064 434 0,'0'0'102'0,"0"0"-86"16,0 0 4-16,0 0-40 16,0 0 19-16,0 0 1 0,0 79 31 15,2-51-28-15,14-2 18 16,8-2-21-16,3-4 0 16,9-9 7-16,10-6-7 15,10-5 0-15,13 0-2 16,8-10 2-16,3-5 0 15,0 1-71-15,-2 3-114 16,1 3-121-16</inkml:trace>
  <inkml:trace contextRef="#ctx0" brushRef="#br0" timeOffset="1.13399E6">16239 7596 378 0,'0'0'161'0,"0"0"-144"0,0 0 56 15,0 0-68-15,0 0 11 16,0 0-2-16,0 0-6 16,-6 0 7-16,6 0-15 15,0 0 8-15,0 3-6 16,0 9 7-16,0 6-9 15,0 5 15-15,0 4-10 16,0 1 23-16,0 0-28 16,0-2 0-16,2 1 17 15,2-2-16-15,3-2-1 16,-1-2 4-16,4 0 0 0,-1-2-8 16,2-2 4-16,4-3 0 15,2-3-19 1,3-5 23-16,3-6-4 0,8 0 16 15,9-2-6-15,8-18 13 16,6-6-23-16,0-6 0 16,-5-3 6-16,-1-2-6 15,-1-1-37-15,0 7-41 16,2 3-38-16,-4 3-48 16,-9 8-207-16</inkml:trace>
  <inkml:trace contextRef="#ctx0" brushRef="#br0" timeOffset="1.19804E6">3161 7469 11 0,'0'0'1'16,"0"0"-1"-16,0 0 2 15,0 0 20-15,0 0 18 16,0 0 18-16,0 0 12 16,0 0-24-16,-2-12 10 0,2 9-2 15,0 2-18-15,0-2-16 16,0 3 0-16,0 0-20 16,0 0 0-16,0 0 4 15,0 0 2-15,0 0-6 16,0 0 0-16,0 0-1 15,0 0-123-15,3 4-16 16</inkml:trace>
  <inkml:trace contextRef="#ctx0" brushRef="#br0" timeOffset="1.19988E6">3245 7629 109 0,'0'0'86'16,"0"0"-26"-16,0 0 6 15,0 0 7-15,0 0-17 16,0 0-10-16,-5 0-2 0,5 0-26 15,0 0 12 1,0 0-15-16,0 0 12 0,0 0-11 16,0 0-5-16,0 0-2 15,0 0 10-15,0 0-9 16,0 0 3-16,0 0-2 16,0 0 2-16,0 0-8 15,0 0-5-15,0 0-6 16,0 0 6-16,0 0 7 15,0 0-7-15,0 0-5 16,0 0-3-16,0 0 6 16,0 0 2-16,8 0 10 15,6 0-10-15,0 0 0 16,5 0 0-16,0 2 4 0,0 1 9 16,4-2-11-16,1 2 1 15,0-1 0-15,2-2 8 16,-1 0-7-16,0 0-8 15,2 0 3-15,-3 0 1 16,-3 0 10-16,1 0-1 16,-2 0-8-16,3 0 14 15,1 0-7-15,3 0-3 16,0 0-5-16,1 0 9 16,-2 0 1-16,-1 0-8 15,3 0 8-15,-1 0-1 16,3 0-8-16,-4 0 11 15,2 0-11-15,2-2-1 0,1 0 0 16,4 0-2-16,1-1 2 16,0 0 0-16,3 2 1 15,0-2 3-15,-2 2-4 16,2-1-2-16,-5 2 2 16,-2 0 3-16,-6 0-3 15,0 0-1-15,-4 0 1 16,-1 0 0-16,0 2 1 15,-2-1-1-15,2 2-1 16,-3-3-2-16,0 0 6 16,0 1-3-16,-2-1 1 15,1 0-1-15,-3 0 0 0,3 0 4 16,-1 0-8-16,-2 0 8 16,2 0-7-16,-2 0 6 15,0 0-6-15,3 0 6 16,1 0-6-16,0 0 3 15,1 0 0-15,2 0 4 16,-4-1 1-16,5-2-9 16,-7 0 8-16,6 0-6 15,-2 1 2-15,-1 1-1 16,3 0-3-16,1 0 8 16,-1-1 1-16,3 2-5 15,6 0 0-15,0 0 0 16,1-1-2-16,0 1 4 15,4-3-4-15,-1 2-1 16,-2-1 3-16,0 1 2 0,-4-3 4 16,2 1-6-16,-4 2 2 15,2-1-4-15,-1 1-1 16,-5-1 3-16,6 1 0 16,-2-1 0-16,3 0-5 15,1-1 5-15,1 0 2 16,2 0-2-16,0 0 6 15,-1 0-12-15,-1 0 6 16,-3 1 0-16,2 2 6 16,1-2-1-16,1 2-5 0,2 0-5 15,2 0 5 1,1 0 3-16,5 0-3 0,-2 0-9 16,3 0 5-1,-1 0 2-15,0 0-6 0,-3 0 8 16,-2 0 3-16,0 0-3 15,1 0-4-15,0 0 4 16,0 0 0-16,-2-1 0 16,-2-1-2-16,0 1 1 15,1 1 1-15,-4-1 0 16,-1 1 1-16,0-2-1 16,-2 2 2-16,-3 0-2 15,2-3-3-15,-3 3 2 16,-2 0 1-16,3-3 0 15,0 2 1-15,0 0-1 0,-4-2 0 16,-2 0 0 0,-1 0 0-16,3 0 5 0,-5-2 0 15,2 1-1-15,-3 1-4 16,1 0 0-16,-2 2 3 16,-1 0-3-16,-1-2 0 15,-1 1 1-15,-1 2-1 16,1-2 1-16,-2 2 3 15,-1-1 1-15,0 0-5 16,-2-1 13-16,-1 1-7 16,-1 0 1-16,0 1-2 15,-2 0-3-15,-1-2-2 0,-1 2 0 16,0-3-2-16,0-3-22 16,2-3-8-16,-2-6-90 15,0-4-113-15</inkml:trace>
  <inkml:trace contextRef="#ctx0" brushRef="#br0" timeOffset="1.20031E6">6662 7268 415 0,'0'0'94'16,"0"0"-87"-16,0 0-2 16,0 0-5-16,0 0 10 15,0 0 5-15,16-3 20 16,-1 3-2-16,4 0-32 16,2 9 4-16,9 5 91 15,-6 0-90-15,3 6-12 16,-2 3 12-16,0 7 6 15,0 3 0-15,-3 1 0 16,-3-1-5-16,-4 2-3 16,-3-5 4-16,-6 0 2 15,-6-1-4-15,0-3 17 16,0 1-21-16,-16-1 7 0,-1-1 7 16,-4 0-9-16,-2-1-5 15,-3-2-1-15,5-6 12 16,-1-3-11-16,4-5-2 15,3-2-49-15,6 1-52 16,2-7-76-16,7 0-233 16</inkml:trace>
  <inkml:trace contextRef="#ctx0" brushRef="#br0" timeOffset="1.20163E6">2764 7508 232 0,'0'0'145'15,"0"0"-98"-15,0 0 27 16,0 0-71-16,0 0 18 16,0 0 4-16,0-4-25 15,-3 4 0-15,0 7 0 0,0 7 5 16,-1 6-2-16,-1 7 3 16,2 0 22-16,3 3-15 15,0-2 12-15,0-7-14 16,5-4-5-16,5-6-6 15,2-6 0-15,2-1-8 16,-1-4 8-16,1 0 1 16,5-9 17-16,-4-8 2 15,1-4-20-15,-4-2 13 16,-9-2 1-16,-3 0-14 16,0 0 0-16,-12 5-15 15,-6 2 15-15,2 8 3 16,-3 5 2-16,9 4 4 0,2 1-9 15,-1 0-1 1,3 3-1-16,1 9 2 0,-1 6-2 16,3 6-1-16,3 2 3 15,0-2-3-15,0-2-3 16,9-3 4-16,8-5-59 16,2-3-14-16,6-4-83 15,-1-7-148-15</inkml:trace>
  <inkml:trace contextRef="#ctx0" brushRef="#br0" timeOffset="1.20332E6">8271 6967 416 0,'0'0'11'16,"0"0"20"-16,0 0 20 0,0 0-7 15,0 0-5 1,0 0 25-16,-21-33-48 0,18 33 14 16,2 0-6-16,-1 0 6 15,-4 0-29-15,-1 2-1 16,-5 19 1-16,-4 8-1 16,-1 6 2-16,3-2 5 15,4-5-7-15,6-10 0 16,4-6-2-16,0-9-8 15,0-3-8-15,0 0-23 16,0 0 41-16,11 0 10 16,0-9-1-16,0-2 5 15,-3-3-9-15,-5 1 18 16,-3-1-23-16,0 2-9 0,0 1 9 16,-10-2 8-16,-8 3-6 15,3 1 7-15,-2 5 1 16,3 1-10-16,6 3 0 15,0 0 0-15,7 5-38 16,1 18-83-16,0 5 8 16,11 1-104-16</inkml:trace>
  <inkml:trace contextRef="#ctx0" brushRef="#br0" timeOffset="1.20449E6">15253 7181 385 0,'0'0'41'16,"0"0"-20"-16,0 0 20 15,0 0-38-15,-88 17 4 16,62 5 15-16,3 1-20 15,6-1 16-15,4-1 11 16,6 1-16-16,5-5-13 16,2-3 0-16,0-4 0 15,8-5-9-15,6-3 9 0,3-2 21 16,2 0-16-16,1-6 7 16,-6-6 13-16,-3-4-17 15,-11 0-1-15,0-1-2 16,0-1 10-16,-16 3 2 15,-4 0-3-15,-4 6-2 16,2 4-1-16,3 5-9 16,4 0-2-16,4 0-12 15,7 16 1-15,4 9-92 16,10 6 22-16,24-5-76 16,14-6-162-16</inkml:trace>
  <inkml:trace contextRef="#ctx0" brushRef="#br0" timeOffset="1.20554E6">20256 7302 449 0,'0'0'51'15,"0"0"-19"-15,0 0-15 16,0 0-13-16,0 0 17 0,0 0-16 15,3 0 9 1,-3 0 6-16,0 0 10 0,0 2-17 16,-6 5 8-16,-8 10-20 15,-1 0 10-15,2 2 4 16,4-2-2-16,9-1-13 16,0-3 1-16,6-3-3 15,17-3 4-15,0-3-2 16,7-4 3-16,1 0 0 15,-1-2 10-15,-6-10-1 16,-6-2 6-16,-7-3-1 16,-7 1-14-16,-4-2 7 0,-4-2-3 15,-22-1-2 1,-14 6-1-16,-8 4-3 0,-5 8 13 16,0 3-14-16,7 0-9 15,8 12-1-15,6 7-63 16,5 6-38-16,6 0-27 15,0-5-129-15</inkml:trace>
  <inkml:trace contextRef="#ctx0" brushRef="#br0" timeOffset="1.20665E6">15564 7295 363 0,'0'0'57'0,"0"0"-10"16,0 0-14-16,0 0-32 16,0 0 23-16,0 0-22 15,42-10-1-15,-20 10 2 16,8 9-3-16,3 1 3 0,12-3 4 16,6 4-7-16,10-1 0 15,8-2 12-15,14 1-12 16,10-1 5-16,10 1-2 15,10-1 3-15,5 1-6 16,-1 1 0-16,-1-3 0 16,-3 0-7-16,-4-3 17 15,-2 0-13-15,-1 1 3 16,-1 0 0-16,-2 1-8 16,-2-2 7-16,-2-2 1 15,-3 2 3-15,2-3 5 16,-7-1-8-16,-5 0 0 15,-7 0 3-15,-9 0-8 0,1 0 18 16,-5 0 1-16,-6-6 0 16,-4 2-8-16,-5 0 19 15,-2 0 3-15,-4 0 0 16,-3 1-19-16,-3-1 14 16,-8 1-4-16,-4 0-2 15,-5-1-5-15,-7 4 5 16,-1-3-16-16,-7 3 10 15,-4 0-9-15,-1-2 6 16,-2 2-8-16,0 0-2 16,0 0-10-16,0 0 1 15,0 0 10-15,-2-1 0 0,-13-1-31 16,-3 1-5-16,-4-2-42 16,-3-2 2-16,1 0 4 15,0-2-37-15,0-4-57 16,0-2-16-16</inkml:trace>
  <inkml:trace contextRef="#ctx0" brushRef="#br0" timeOffset="1.20694E6">18359 7292 48 0,'0'0'113'0,"0"0"-20"15,0 0 24-15,0 0-16 16,0 0-5-16,0 0-39 16,-32-30 3-16,32 30-50 15,3 0 3-15,17 0-7 16,8 3-5-16,8 9 30 0,2 2-19 15,3 3-3 1,-2 0 3-16,-2 3-6 0,-4-1-6 16,-5 0 3-16,-6 1-3 15,-8-1 0-15,-6 0 0 16,-8 1-8-16,0 0 8 16,0 0 4-16,-15 3 0 15,-8-1 4-15,-7 2-6 16,-4-2 8-16,0-3-7 15,-2-1 3-15,3-2-12 16,2-1-26-16,1-1-82 16,2 0-32-16,0-7-176 15</inkml:trace>
  <inkml:trace contextRef="#ctx0" brushRef="#br0" timeOffset="1.22012E6">21810 8009 366 0,'0'0'10'16,"0"0"18"-16,0 0 0 0,0 0 1 16,0 0-14-16,0 0-4 15,0 0 7-15,-63-17 6 16,54 17-2-16,-4 0 19 15,-2 2-17-15,-7 10-6 16,-3 10 1-16,-7 6-12 16,-2 11 4-16,-2 4 26 15,2 5-33-15,2-1 10 16,5-1-11-16,8-4-3 16,12-7 8-16,7-5-8 15,2-6-3-15,22-6-6 16,9-5 0-16,6-9 3 15,6-4 7-15,3-4-1 0,-2-18 1 16,-3-7 2 0,-4-3 14-16,-6-5 5 0,-6-2-22 15,-8-3 0-15,-10 3 0 16,-7 3 2-16,-2-3-2 16,-3 6 0-1,-13 1-8-15,-4 6 8 0,-3 6 0 16,4 4 0-16,1 8-1 15,4 3 1-15,0 5 0 16,2 0 0-16,-5 0-1 16,4 12-18-16,0 3 16 15,2 7-29-15,2 4-19 16,3 1-7-16,6 3-29 16,0-4-100-16,9-5-77 0</inkml:trace>
  <inkml:trace contextRef="#ctx0" brushRef="#br0" timeOffset="1.22047E6">22110 7928 320 0,'0'0'18'0,"0"0"-6"15,0 0-9-15,0 0-1 16,0 0 26-16,-100 46-2 16,75-14 14-16,2 4 0 15,1 7 2-15,5 4-17 16,4 0 15-16,4 2-22 15,8-3-5-15,1-6 2 16,0 1-13-16,19-4-2 16,8-1-8-16,12-3-12 15,6-7-36-15,4-6-49 16,3-10-64-16</inkml:trace>
  <inkml:trace contextRef="#ctx0" brushRef="#br0" timeOffset="1.22112E6">22416 8403 172 0,'0'0'73'16,"0"0"5"-16,0 0 16 16,0 0-4-16,0 0-35 15,0 0-2-15,-29-54-2 16,29 35-23-16,0-4-8 16,0-2-20-16,0-3-18 15,11 5 16-15,2-1 0 16,1 4-15-16,-1 6 9 15,1 2 8-15,-1 2-2 16,-3 5 3-16,-1 0-1 16,3 4 5-16,-1 1-4 15,-2 0-1-15,1 1-1 0,-3 12-1 16,1 3-11-16,-5 7 13 16,-3 0 0-16,0 7 1 15,0-2 5-15,-12-1 5 16,-3-1 1-16,3-6-9 15,3-6 8-15,1-4-3 16,8-5-8-16,0-3 0 16,0-2-1-16,0 0 0 15,3-7-11-15,16-15 6 16,8-6-2-16,1 0-3 16,-4 5 11-16,-5 7-4 15,-3 7 4-15,-3 4 8 16,-2 3-8-16,-3 2-9 15,1 0 4-15,0 2-19 16,3 12 16-16,-2 2 1 0,2 3 10 16,-1-2-3-16,2-2 21 15,2-3-19-15,3 0-2 16,3-5-2-16,2-1-17 16,6-6-32-16,-1 0-136 15</inkml:trace>
  <inkml:trace contextRef="#ctx0" brushRef="#br0" timeOffset="1.22213E6">23059 7954 217 0,'0'0'167'0,"0"0"-134"15,0 0-13-15,0 0-14 0,0 0 19 16,89 0 5-16,-64 16 4 16,1 0 7-16,-5 6 13 15,-2 6-40-15,-3 6 11 16,-7 7-4-16,-7 4 21 15,-2 5-29-15,-9-2 6 16,-15 4 0-16,-9 0-10 16,-1-2-1-16,1-1-3 15,-2-5-3-15,5-5 4 16,2-4-5-16,8-4-2 16,-1-5-12-16,4-6-69 15,0-3-53-15,3-8-77 16</inkml:trace>
  <inkml:trace contextRef="#ctx0" brushRef="#br0" timeOffset="1.22586E6">22023 8710 455 0,'0'0'30'15,"0"0"-4"-15,0 0-18 16,0 0-8-16,0 0-10 16,0 0 10-16,0 0 16 15,-7 62 19-15,4-27-3 16,-4 0-7-16,5 0-13 15,-2-2 1-15,-2-1 20 16,1-4-28-16,-1-4 0 0,-1-3-1 16,-1-4 1-16,1-3-10 15,-4-1-28-15,-5-4-58 16,-2-7-64-16,-2-2-98 16</inkml:trace>
  <inkml:trace contextRef="#ctx0" brushRef="#br0" timeOffset="1.22613E6">21819 8900 381 0,'0'0'79'16,"0"0"-79"-16,0 0-2 0,0 0 2 15,-13 78 24-15,11-56 12 16,2 0-27-16,0-1 15 15,0-2-8-15,11-3 4 16,2-2-1-16,2-7-12 16,4-2 1-16,2-3 14 15,5-2-19-15,5 0 8 16,2-10-5-16,0-6-6 16,5 1-19-16,-5-2-74 15,-3 3-66-15,-11 2-158 16</inkml:trace>
  <inkml:trace contextRef="#ctx0" brushRef="#br0" timeOffset="1.22693E6">21349 9601 300 0,'0'0'24'0,"0"0"-18"16,0 0 15-16,-33 84 12 15,26-58 28-15,4-1-10 16,3-1-28-16,0-8 19 0,0-3-23 15,0-6 11 1,0-3 5-16,0-3-5 0,0-1-6 16,2 0 1-16,4 0 7 15,4-1-3-15,10-17-8 16,3-7-3-16,4-9-14 16,0-4 6-16,1-3-9 15,-3 1 3-15,1 3 1 16,-5 9-5-16,-8 11-4 15,-5 10-4-15,-6 7-3 16,0 8 2-16,0 16-10 16,-2 12 19-16,0 0 4 15,0-1 0-15,0-4 0 16,0-9-4-16,0-6 0 16,11-8 0-16,8-8 0 0,7 0-3 15,14-21 3-15,7-13 11 16,5-8-11-16,-6-7 8 15,-6 3-9-15,-8 5 2 16,-14 12-1-16,-6 13 6 16,-8 8-6-16,-4 7-4 15,0 1-1-15,0 9 1 16,-10 19-8-16,-7 11 12 16,-5 9 10-16,1 2-9 15,2-3-2-15,7-2 1 16,7-6-8-16,4-5-42 15,1-9-31-15,0-3-13 16,7-10-31-16,4-7-97 16</inkml:trace>
  <inkml:trace contextRef="#ctx0" brushRef="#br0" timeOffset="1.22833E6">21824 9876 100 0,'0'0'142'0,"0"0"-39"15,0 0-52-15,0 0 12 16,0 0 3-16,0 0-28 15,7 5 15-15,7-5 9 16,7 0-36-16,9-7 4 16,3-8-17-16,0-3-4 15,-4-4-4-15,-3 2-3 16,-7-3 0-16,-3 0-2 0,-9 5-1 16,-4 4-1-1,-3 5-3-15,0 7 5 0,0 2 0 16,0 0 0-16,-1 1-15 15,-10 14 13-15,-3 4-4 16,1 2 6-16,6-1-4 16,2 0 4-16,5-5-3 15,0-4 7-15,6-4-8 16,10-2-11-16,6-5 9 16,5 0 12-16,1 0 3 15,2 0-9-15,-5-2-3 16,-7-5 1-16,-4-1 2 15,-6-1 5-15,-3-1-5 16,-3-1-3-16,-1 0-11 0,-1-3 6 16,2 4 8-1,0-2-14-15,4 2 7 0,5-2 7 16,1 3-34-16,4 1 27 16,-1 3 7-16,-2 1 5 15,-2 3-5-15,-5 1 0 16,-1 0 0-16,-1 0-9 15,-2 11-10-15,2 8 11 16,-4 3 6-16,0 4 4 16,0 1-2-16,3-1 11 15,3-6-11-15,4-1 1 16,4-5-3-16,2-6-1 16,3-4 3-16,5-4 1 0,0 0 13 15,7-9-10-15,1-11 6 16,-4-4-7-16,-4-2-1 15,-5-1-2-15,-4-1-8 16,-7 0 3-16,-4 3 5 16,-1 5-7-16,-1 6-6 15,-2 6 13-15,0 5-2 16,0 3-4-16,0 0 4 16,0 0-10-16,0 14 2 15,0 6 10-15,-6 7 2 16,-3 0 0-16,-3 5 3 15,1-2-8-15,1 2 7 0,0-4-1 16,1-3-2 0,4-6 0-16,2-4 4 0,3-7-5 15,0-5-17-15,9-3 7 16,10 0 10-16,6-6 10 16,3-14-9-16,5-4 5 15,-3-3-10-15,-5-3 4 16,-4 3-3-16,-8 2 2 15,-3 6 0-15,-4 4 1 16,-5 3-8-16,-1 4 18 16,0 4-3-16,0 2-3 15,0 0-4-15,0 2 8 16,0 0-16-16,0 0-3 16,0 9 11-16,0 11 0 15,-2 4 1-15,-3 5 29 0,-2 1-22 16,-3 3 16-16,-4 3-20 15,-5-2 18-15,-2-1-12 16,-2-5 4-16,3-2-9 16,-1-5 1-16,7-6-6 15,6-3 6-15,3-5-1 16,3-6-10-16,2-1-20 16,0 0 19-16,0-14-8 15,17-11-21-15,7-7-21 16,5 1 46-16,2 1 5 15,1 4 5-15,-2 7 8 16,-4 4-8-16,-4 6 0 0,0 0 11 16,0 1 1-16,1 3-9 15,4-2 2-15,0 2 4 16,3-3 4-16,-2 1-13 16,-2-3 0-16,-2 1 24 15,-4-3-17-15,-1 0-7 16,-1-1 2-16,-6-1 3 15,-1-2-10-15,-3 1 3 16,-3-2 2-16,1 2 4 16,-5 6-3-16,1 4 6 15,-2 2 2-15,0 3-5 0,0 0-4 16,-3 14-4 0,-14 9 4-16,-2 5 5 0,3 2-2 15,4-1 11 1,4-3-8-16,8-6-1 0,0-4-5 15,6-6-15-15,21-7 7 16,9-3-3-16,9 0-6 16,5-17-59-16,-2-9-57 15,-6-8-233-15</inkml:trace>
  <inkml:trace contextRef="#ctx0" brushRef="#br2" timeOffset="1.755E6">11001 5162 436 0,'0'0'66'15,"0"0"25"-15,0 0-21 16,0 0-25-16,0 0-22 16,0 0-1-16,0 0 14 15,-15 0 15-15,15 0-14 16,0 0 15-16,0 0-28 15,0-10-20-15,0-11-3 16,0-6-2-16,10-4 2 16,2-3-2-16,3-2 1 0,0 0-4 15,3 5 0-15,-5 3-16 16,2 6 19-16,-6 8-3 16,-3 9 0-16,-3 5 4 15,2 0-17-15,2 11-26 16,5 17 27-16,0 8 16 15,-3 8 6-15,-6-1-4 16,-3-1-1-16,0-9 0 16,0-8-1-16,0-11 2 15,0-8-2-15,0-5-5 16,0-1 5-16,0 0 5 0,1 0 0 16,7-15 17-1,6-11-22-15,2-8-1 0,1 7-3 16,-3 7-1-16,-5 9 3 15,1 4 1-15,2 7-3 16,1 0-1-16,6 0 1 16,1 7-2-16,4 5 6 15,4 2 0-15,2 1 1 16,-2-3-1-16,-3 0-24 16,-6-2-98-16,-7-4-24 15,-12-6-176-15</inkml:trace>
  <inkml:trace contextRef="#ctx0" brushRef="#br2" timeOffset="1.75525E6">10871 5462 572 0,'0'0'107'16,"0"0"-63"-16,0 0-38 15,0 0-11-15,0 0 10 16,0 0 5-16,70 0 20 16,-28-12-10-16,7-2-18 15,8-5 10-15,1-1-6 0,-2 1-12 16,0 2-14 0,-7 2-71-16,-6 4-4 0,-16 5-125 15</inkml:trace>
  <inkml:trace contextRef="#ctx0" brushRef="#br2" timeOffset="1.75559E6">11135 5690 4 0,'0'0'682'0,"0"0"-643"16,0 0-33-16,0 0 3 15,0 0-12-15,0 0 3 0,36 62-7 16,-38-43-14-16,-16 2 19 16,-6 0-9-16,2-6 22 15,7-2 12-15,9-9-21 16,6-4-2-16,0 0-8 16,9 0 8-16,19-6 5 15,10-5 3-15,4-1-1 16,1 1 20-16,-1 5-21 15,-1-2-2-15,0 2 6 16,1 0-10-16,2-5-10 16,1 0 9-16,-1-3-31 15,-3-2-66-15,-8-2-132 16,-4-11-78-16</inkml:trace>
  <inkml:trace contextRef="#ctx0" brushRef="#br2" timeOffset="1.75589E6">11812 4797 589 0,'0'0'11'0,"0"0"12"15,0 0-23-15,0 0-17 16,87 24 17-16,-56 12 5 15,-4 7-5-15,-7 13 0 16,-7 8 5-16,-8 8-3 16,-5 11 12-16,-23 6-14 0,-25 3-3 15,-16-2 1-15,-8-8 0 16,-4-8-13-16,-6-5-37 16,-8-5-64-16,1-8-2 15,3-9-8-15,8-18 8 16</inkml:trace>
  <inkml:trace contextRef="#ctx0" brushRef="#br2" timeOffset="1.75618E6">10767 4665 556 0,'0'0'19'0,"0"0"9"16,0 0-11-16,-75 130-7 16,49-45 16-16,2 11-24 15,13 16-1-15,8 7 4 16,3 3-2-16,7-5-3 15,23-4-5-15,9-2-39 16,14-9-19-16,12-7-104 16</inkml:trace>
  <inkml:trace contextRef="#ctx0" brushRef="#br2" timeOffset="1.75908E6">12468 4838 73 0,'0'0'11'0,"0"0"22"16,0 0 12-16,0 0 0 16,63-79 23-16,-51 66 12 15,-8 4-20-15,1-1 52 16,-5 4-53-16,0 5 4 15,0 1 5-15,0 0-25 0,0 0-34 16,0 0-9-16,0 19-11 16,0 11 11-16,-9 10-2 15,-6 6 8-15,-3-1 4 16,-3 0 1-16,-1-4-2 16,-3-2-8-16,-2 0 8 15,-4-2-9-15,-1 0 0 16,1-7 6-16,3-4-26 15,5-7 15-15,4-7-49 16,8-7 11-16,1-3-35 16,2-2-21-16,4-8 11 15,1-15-289-15</inkml:trace>
  <inkml:trace contextRef="#ctx0" brushRef="#br2" timeOffset="1.75926E6">12224 5104 153 0,'0'0'166'0,"0"0"-56"16,0 0-65-16,0 0-39 15,0 0-3-15,0 0 29 16,31 30 40-16,-10-12-66 16,6-2 17-16,3 0-22 15,2-6 13-15,4-5-20 16,0-3 6-16,3-2-50 16,3-2-83-16,-4-23-189 15</inkml:trace>
  <inkml:trace contextRef="#ctx0" brushRef="#br2" timeOffset="1.75963E6">12860 4871 583 0,'0'0'16'0,"0"0"2"15,0 0-18-15,0 0 0 16,0 0 18-16,0 0-18 15,80-60-3-15,-73 74 3 16,1 6 5-16,-5 2-1 16,-3 0 11-16,0 3-15 15,-8 0 1-15,-13 0 0 16,0-3 5-16,2-5 15 0,7-5-18 16,5-7 28-16,5-3-31 15,2-2-31-15,0 1 31 16,0 4 0-16,0 1 1 15,13 5 12-15,3 2 6 16,6 0 2-16,3 1-8 16,5-1-5-16,3-2-7 15,4-4 14-15,2-2-15 16,3-5 10-16,-3 0-10 16,-4 0-44-16,-2-10-14 15,-4-14-116-15,-8-7-339 16</inkml:trace>
  <inkml:trace contextRef="#ctx0" brushRef="#br2" timeOffset="1.75998E6">13368 4520 526 0,'0'0'62'0,"0"0"-55"16,0 0-7-16,0 0 0 16,88 47 0-16,-55-11 1 15,-1 10 7-15,3 8 13 16,-5 6-12-16,-7 1-6 15,-6 4 8-15,-10 5-1 16,-7 5-10-16,-18 5 2 16,-21 2-5-16,-17 8-17 15,-17-1-36-15,-14 3-40 16,-21-8-4-16,-13-12-271 16</inkml:trace>
  <inkml:trace contextRef="#ctx0" brushRef="#br2" timeOffset="1.76055E6">10213 4637 185 0,'0'0'432'0,"0"0"-431"15,0 0 5-15,-100-6 8 0,63 40 3 16,-2 13-17-16,5 7-9 16,5 10 9-16,9 2 20 15,9 12-19-15,7 6 3 16,4-1-3-16,3 0-2 16,26-3-1-16,15-4 2 15,19-1 2-15,14-2-2 16,11-6-13-16,12-5-24 15,13-7-17-15,10-10-54 16,3-13-131-16</inkml:trace>
  <inkml:trace contextRef="#ctx0" brushRef="#br2" timeOffset="1.76259E6">11906 5657 35 0,'0'0'473'0,"0"0"-404"16,0 0 17-16,0 0-59 16,0 0-8-16,0 0 4 15,0-14-15-15,3 22-8 16,5 12 16-16,4 8 13 0,1 8 3 15,0 4-18 1,2 3 5-16,-3-1-19 0,0-2 7 16,-3-6-7-16,-1-7-10 15,1-7-17-15,-1-6-20 16,3-9-16-16,1-5 9 16,3 0 15-16,1-22 4 15,2-10-71-15,-2-9-31 16,-4-2-14-16,-1 0 7 15,-4 6 144-15,-5 7 67 16,2 5 38-16,-4 11 17 16,0 5-11-16,2 7 10 15,-2 0-32-15,0 2-17 16,0 0-36-16,0 0-18 0,1 0-11 16,1 0-6-1,2 9 6-15,4 8 5 0,0 3-3 16,3 2-6-16,-1-1-2 15,4 3-2-15,-2-5-5 16,-1-2-17-16,0-2-10 16,-5-1-15-16,-3 3-20 15,-3-1-83-15,-4 0-169 16</inkml:trace>
  <inkml:trace contextRef="#ctx0" brushRef="#br2" timeOffset="1.7632E6">12208 6537 632 0,'0'0'86'0,"0"0"-33"15,0 0-20-15,0 0-9 16,0 0-13-16,-2-76-7 15,2 35-4-15,12-7 0 16,12-3-29-16,4-1 18 16,3 8-7-16,-1 7 16 15,-3 11-13-15,-7 9 12 16,-3 9 3-16,-5 3 7 16,-4 5-1-16,-4 0-12 15,2 3-3-15,-3 11 9 16,-3 5 8-16,0 1-1 0,0 2 9 15,0 0-6 1,-3-5 20-16,-3-5-30 0,6-2-3 16,0-4 0-16,0-5 0 15,0 3 3-15,4-3-4 16,12-1 10-16,9 0-6 16,3 0 6-16,5 0-6 15,0 0 9-15,1 2-8 16,1 2-1-16,-2 2 2 15,-1-1-2-15,-5 4-3 16,-8 1-14-16,-9 2-98 16,-10 3-68-16,-16-8-218 15</inkml:trace>
  <inkml:trace contextRef="#ctx0" brushRef="#br2" timeOffset="1.7634E6">12106 6635 579 0,'0'0'69'16,"0"0"-66"-16,82 0 4 16,-22-1 44-16,10-16-11 15,6-3-34-15,9-3-6 16,10-2-41-16,5-4-103 15</inkml:trace>
  <inkml:trace contextRef="#ctx0" brushRef="#br2" timeOffset="1.78936E6">12368 6667 241 0,'0'0'55'15,"0"0"58"-15,0 0-43 16,0 0-24-16,0 0-5 16,0 0 0-16,0 0 2 15,-10-11-13-15,10 11-18 16,0 0-5-16,0 0-5 16,18 0 5-16,10 0-7 15,13 0 0-15,6-2 6 16,4 0-4-16,0-2 4 15,-1-3-6-15,-1 1 7 16,-4-3-6-16,-6 1 0 0,-7 1-2 16,-13 0 2-16,-9 4-8 15,-5 0 2-15,-5 0-28 16,-3-2-35-16,-27-3-205 16</inkml:trace>
  <inkml:trace contextRef="#ctx0" brushRef="#br2" timeOffset="1.78957E6">12354 6703 511 0,'0'0'35'0,"0"0"-35"0,0 0-204 15,83 1-138-15</inkml:trace>
  <inkml:trace contextRef="#ctx0" brushRef="#br2" timeOffset="2.05535E6">1110 4610 551 0,'0'0'10'16,"0"0"43"-16,0 0-3 15,0 0-6-15,0 0 5 16,0 0-13-16,0 0-15 16,-45-57-2-16,41 57 0 15,-3 0-19-15,-4 7-4 16,-8 20 3-16,-4 9 2 15,8 4 1-15,12-1 3 16,3-7-5-16,24-3-17 16,18-7-3-16,10-8 13 0,6-6 4 15,6-4 1 1,-1-2 2-16,-11 2 12 0,-14 4-9 16,-10 3-6-16,-19 6 1 15,-9 7-20-15,-2 12 22 16,-29 10 1-16,-18 12 15 15,-4 0 2-15,-2-1-18 16,7-7 0-16,14-5 6 16,9-6-6-16,13-2-10 15,9-1-19-15,3-3-88 16,9-13-74-16,15-17-210 16</inkml:trace>
  <inkml:trace contextRef="#ctx0" brushRef="#br2" timeOffset="2.05661E6">21697 4166 565 0,'0'0'3'0,"0"0"29"16,0 0-32-16,0 0 0 15,0 0 2-15,0 0-1 16,0 0 6-16,-75 14 6 16,53 15 3-16,4 3 1 15,6-3 1-15,6 0 1 16,6-5-19-16,0-1-1 15,14-2 1-15,14-4-2 16,10-6 11-16,16-9-5 0,11-2 8 16,7-14-3-1,-3-13-1-15,-8-4-8 0,-15-1 10 16,-16 6-6-16,-13 3 12 16,-11 9-7-16,-6 5-3 15,0 5 20-15,0 4-16 16,0 0-7-16,-2 4-3 15,-13 18-7-15,-4 14 7 16,-3 6 0-16,10 5 3 16,6 2-6-16,6 0-29 15,0-3-34-15,6-1 10 16,14-1-54-16,-1-5-40 0,-2-16-179 16</inkml:trace>
  <inkml:trace contextRef="#ctx0" brushRef="#br2" timeOffset="2.05947E6">883 5578 488 0,'0'0'135'0,"0"0"-86"15,0 0-28-15,0 0-18 16,0 0 1-16,0 0-2 15,0 0 12-15,21-36 4 16,19 11 3-16,10-8-8 16,3 2-13-16,-1 4-24 15,-5 5-61-15,-3 3-42 16,-11 3-136-16</inkml:trace>
  <inkml:trace contextRef="#ctx0" brushRef="#br2" timeOffset="2.05964E6">977 5750 362 0,'0'0'0'0,"0"0"0"0,115-46-20 15,-52 15-27 1,1-5-107-16</inkml:trace>
  <inkml:trace contextRef="#ctx0" brushRef="#br2" timeOffset="2.06071E6">718 934 586 0,'0'0'29'15,"0"0"-3"-15,0 0 13 16,0 0-25-16,0 0-4 15,-2-89-5-15,32 69 5 0,3 0-4 16,1 3-6-16,-1 5 0 16,-3 5 7-16,-2 7-2 15,-4 0-5-15,-3 5-3 16,-9 16-12-16,-6 11 10 16,-6 7 5-16,-6 5 4 15,-24 4-3-15,-7-1 4 16,2-8 2-16,4-10-5 15,13-10 10-15,9-9-8 16,5-7-4-16,1-1 0 16,3-2-2-16,0 0 2 15,0 0 0-15,0 0-1 0,0 0-19 16,0 0 0 0,0 0 20-16,4 3 0 0,7 7 2 15,4 4 5-15,6 3-5 16,-2-1 12-16,1-3-11 15,-1-1-1-15,2-5-2 16,1-1 0-16,-1-3-17 16,3-3-21-16,-5 0-61 15,-2 0-104-15,-4-7-82 16</inkml:trace>
  <inkml:trace contextRef="#ctx0" brushRef="#br2" timeOffset="2.06104E6">1264 938 353 0,'0'0'169'15,"0"0"-98"-15,0 0-13 16,0 0-28-16,0 0-10 16,0 0 3-16,-52-8-1 0,50 4-13 15,1 1-9 1,1-1-22-16,-2-2 7 0,2-1 15 16,0 0 0-16,0 0 9 15,-3 2-9-15,3 1-1 16,-3 4-31-16,0 0-39 15,-5 0-123-15</inkml:trace>
  <inkml:trace contextRef="#ctx0" brushRef="#br2" timeOffset="2.06135E6">1240 548 245 0,'0'0'73'0,"0"0"3"15,0 0-49-15,0 0-2 16,0 0-18-16,0 0 13 15,-42 9 0-15,39-3-15 16,-3 3-5-16,1 3 0 16,1 3 0-16,1 1 0 15,3-1-58-15,0-3-86 0,0-11-107 16</inkml:trace>
  <inkml:trace contextRef="#ctx0" brushRef="#br2" timeOffset="2.06171E6">1240 548 364 0,'85'34'157'0,"-94"-15"-125"16,-9 13-23-16,-7 13 5 16,-3 4 35-16,6 1 11 15,-3-3-31-15,10-8-26 0,2-6 11 16,2-10-13-1,7-9-1-15,1-9-25 0,3-3-45 16,0-2-13-16,0-2 2 16,0-17 24-16,10-11-23 15,1-4-88-15,0 6 168 16,-3 9 6-16,-2 11 74 16,3 8 19-16,4 0-68 15,1 0 11-15,7 10 28 16,-1 4-26-16,5 3-11 15,9-3-11-15,-3 0-6 16,6-3-13-16,-4-5-3 16,3-5 0-16,-1-1-60 15,3-6-48-15,2-19-80 16</inkml:trace>
  <inkml:trace contextRef="#ctx0" brushRef="#br2" timeOffset="2.06198E6">1798 572 295 0,'0'0'52'16,"0"0"33"-16,0 0-47 16,-100 29-21-16,64-4 24 15,10-3 16-15,13-7-31 16,10-4-26-16,3-2-28 16,12-1-7-16,18 0 35 0,10-2 13 15,8 2-7 1,-2 3 17-16,-6 3-18 0,-8 7-5 15,-10 5-2-15,-11 4-1 16,-11 8-7-16,-16 8 10 16,-25 5 22-16,-10 2-22 15,-7 0-14-15,-5-4-28 16,-7-3-112-16,-9-8-238 16</inkml:trace>
  <inkml:trace contextRef="#ctx0" brushRef="#br2" timeOffset="2.06219E6">809 1581 448 0,'0'0'67'0,"0"0"-60"0,0 0-7 16,119-19 73-16,-40-15 22 16,18-14-48-16,16-4-24 15,8-2-7-15,3 2-8 16,-2 11-8-16,-8 4-13 15,-10 7-25-15,-10 8-33 16,-12 7-1-16,-16 15-111 16,-22 0-117-16</inkml:trace>
  <inkml:trace contextRef="#ctx0" brushRef="#br2" timeOffset="2.06351E6">15086 9426 602 0,'0'0'61'16,"0"0"16"-16,0 0-77 16,0 0-1-16,0 0-2 15,0 0 3-15,6 89 8 16,-8-48 4-16,-5-4 10 16,3-3-7-16,4-7-3 15,0-8 16-15,0-5-15 16,0-2-2-16,14-4 13 15,2-1-4-15,12-2 0 16,6-1-2-16,11-4-1 0,6 0 4 16,7 0-19-16,5-12 14 15,3-2-14-15,3-1 2 16,-3-2-8-16,-2 0-23 16,-5 1-52-16,-9-2-88 15,-17-6-225-15</inkml:trace>
  <inkml:trace contextRef="#ctx0" brushRef="#br2" timeOffset="2.17907E6">1606 17160 532 0,'0'0'23'0,"0"0"-13"15,-83 20-7-15,61-2 10 16,-5 1-13-16,-1 2 0 16,2 4 23-16,1 2 10 15,6 4-1-15,5 8-12 0,4 4-7 16,4 1 6-16,6 4-6 16,0-3-9-16,19-6 5 15,8-4-9-15,1-12 0 16,5-6 5-16,3-14-2 15,-2-3 3-15,3-3 2 16,1-22 2-16,-4-10 7 16,-4-11 0-16,-3-4-17 15,-11-6 8-15,-10-2-2 16,-6 7-5-16,-6 9-1 16,-15 9-8-16,-7 13 4 15,0 9 4-15,-2 11 0 0,0 0-7 16,2 14 4-16,1 15-10 15,9 8-26-15,3 6-27 16,11 7-35-16,4-1-43 16,0-8-167-16</inkml:trace>
  <inkml:trace contextRef="#ctx0" brushRef="#br2" timeOffset="2.17982E6">2002 17076 150 0,'0'0'358'15,"0"0"-307"-15,0 0-33 16,0 0-14-16,0 0 8 16,0 0-12-16,49-70-4 15,-33 70 1-15,1 0-17 16,1 16 20-16,-5 12 0 16,-5 11-3-16,-4 9-7 15,-4-1 15-15,0-2-5 0,-10-6 0 16,-1-13 7-1,4-4 2-15,0-8-9 0,1-4 0 16,1-5-15-16,-1-5-92 16,-2 0-272-16</inkml:trace>
  <inkml:trace contextRef="#ctx0" brushRef="#br2" timeOffset="2.18023E6">1813 17582 318 0,'0'0'271'0,"0"0"-222"16,0 0-44-16,0 0 11 15,83-63-11-15,-62 59-5 16,-6 4 0-16,4 0-7 16,-4 14-9-16,-3 11 16 15,-6 5 3-15,-6 6 3 16,0 4 4-16,-6-4-5 0,-6-8 18 15,3-9-22-15,6-10 0 16,3-9 1-16,0 0-2 16,6 0-42-16,21-23 22 15,14-10-8-15,9-6-40 16,1-2-130-16,-8 3-120 16</inkml:trace>
  <inkml:trace contextRef="#ctx0" brushRef="#br2" timeOffset="2.18049E6">2014 16970 351 0,'0'0'53'15,"0"0"-48"-15,0 0-4 16,0 0 2-16,0 0 30 16,0 0 16-16,91 99-22 15,-73-62-1-15,7 9-14 16,-1 9-12-16,3 1-77 16,1-6-143-16</inkml:trace>
  <inkml:trace contextRef="#ctx0" brushRef="#br2" timeOffset="2.18099E6">4105 16693 145 0,'0'0'218'0,"0"0"-145"15,0 0-50 1,-28 88 31-16,-1-27 20 0,-3 8-19 15,11 1 11-15,3 2-14 16,12 0-14-16,6 1-19 16,12-3-18-16,19-11 3 15,14-7-4-15,21-6-3 16,22-5-39-16,19-9-87 16,9-10-30-16</inkml:trace>
  <inkml:trace contextRef="#ctx0" brushRef="#br2" timeOffset="2.18178E6">5052 16897 61 0,'0'0'381'16,"0"0"-304"-16,0 0-10 15,0 0-67-15,0 0 0 16,0 0 0-16,-33 44 36 16,23-24 9-16,6 6-17 15,4-4-2-15,0 2-22 0,17-1 8 16,15-3-3-16,10-1-8 15,8 2 7-15,4 3-8 16,-2-1 1-16,-6 4 0 16,-13 2 5-16,-14 4-6 15,-18 3-3-15,-1 7 3 16,-15 0 32-16,-18-1 1 16,-6-4-28-16,9-11-4 15,8-10 7-15,13-10 6 16,7-7-15-16,2 0 1 15,2-12-14-15,20-12 14 16,11-7-19-16,4-1 19 16,4 3-1-16,-4 1 2 15,-1 2 7-15,-5 0-4 16,-3-1-1-16,-2 1 0 0,-1-6 3 16,-2-2 5-16,0 1-10 15,-6 0 1-15,-4 7-4 16,-7 2-8-16,-5 12-10 15,-1 5-1-15,0 7 3 16,0 0-1-16,0 24-3 16,-8 13 22-16,-1 11 4 15,6-2-4-15,3-5 0 16,0-8 0-16,12-12 12 16,6-9-12-16,12-7-1 0,2-5 1 15,5-5 13 1,1-17-9-16,-2-9 6 0,-8-4-6 15,-3-1-4-15,-10 4-2 16,-6 8 2-16,-3 11 0 16,-4 7-18-16,-2 6-22 15,0 0 31-15,0 6-17 16,-2 15-3-16,-7 6 29 16,3 3 0-16,3-3 6 15,3-3-13-15,0-4-13 16,0-4-67-16,5-10-56 15,5-6-135-15</inkml:trace>
  <inkml:trace contextRef="#ctx0" brushRef="#br2" timeOffset="2.18237E6">5907 17195 315 0,'0'0'22'0,"0"0"41"15,0 0 16-15,0 0-10 0,0 0 10 16,0 0-20-16,-25-16-15 15,25 15-13-15,0-3-23 16,0-7 18-16,7-10-7 16,14-9-16-16,9-6-3 15,1 0 0-15,2 3-16 16,0 6 2-16,-3 3-18 16,-5 5 22-16,-7 9 2 15,-6 5 3-15,-5 5 5 16,-4 0-21-16,0 15 7 15,-3 11 14-15,0 5-1 16,3-1 4-16,0-1 8 16,3-6-2-16,1-5 1 15,4-6 5-15,2-3-9 16,10-6 1-16,8-3-2 0,11 0 22 16,7-3-18-16,-1-6-6 15,-2-2 5-15,-8 0-6 16,-7 1-2-16,-11 1-5 15,-6 1 5-15,-5 4 0 16,-6 3 0-16,-3 1-3 16,0 0-3-16,0 0 5 15,1 1 1-15,7 11 0 16,4 2 4-16,10 1-4 16,16-6-11-16,17-9-54 15,13-5-158-15</inkml:trace>
  <inkml:trace contextRef="#ctx0" brushRef="#br2" timeOffset="2.18298E6">7112 16823 701 0,'0'0'0'0,"0"0"-74"15,-70 88 43-15,55-58 28 16,6-7 3-16,7-9 1 15,2-5 4-15,2-6-5 16,16-3 0-16,9 0 4 16,7-13 8-16,1-14-12 15,-1-3-6-15,-10-1-44 0,-8 3 17 16,-10 4 13-16,-6 6 16 16,-6 7-9-16,-15 9-15 15,-7 2 26-15,-3 16 2 16,1 9 26-16,6-1-9 15,10-6 6-15,10-5-23 16,4-8-6-16,1-5-5 16,26-4 11-16,12-20 23 15,12-11 11-15,4-7-23 16,-7-5-11-16,-8-1-1 16,-13 4 1-16,-12 2 4 15,-11 8 18-15,-4 11 25 0,0 8-21 16,-2 13 24-16,-12 2-34 15,-7 26-14-15,-9 18-4 16,5 12 4-16,4 14 13 16,10 2 6-16,10 2-12 15,1-2 2-15,9-9-8 16,15-6-3-16,9-13 4 16,-2-17 0-16,2-8-5 15,0-17 3-15,8-2-4 16,-2-16-8-16,3-9-42 15,-11-4-15-15,-13-1 20 16,-18 2 18-16,0 2 28 16,-22 8-5-16,-13 7-10 15,-5 11-9-15,-4 7 17 16,0 22-17-16,1 15-57 0,13-2-157 16</inkml:trace>
  <inkml:trace contextRef="#ctx0" brushRef="#br2" timeOffset="2.18337E6">8599 16981 230 0,'0'0'5'16,"0"0"-5"-16,0 0-157 15</inkml:trace>
  <inkml:trace contextRef="#ctx0" brushRef="#br2" timeOffset="2.18422E6">8638 16656 648 0,'0'0'1'16,"0"0"30"-1,0 0-30-15,-112 51 19 0,76-13-13 16,7-1 24-16,12-6 14 15,6-7-37-15,11-6-4 16,0-4 2-16,15-9-2 16,11-5-4-16,7 0 2 15,4-13 6-15,-4-11-8 16,-6-5-6-16,-12-2 0 16,-10 1-30-16,-5 4 20 15,-7 7-13-15,-12 7 29 16,-2 7 0-16,2 5-12 15,2 0 10-15,8 17 2 16,0 2 0-16,9 4-10 16,0-2 10-16,9-3 0 15,12-3 5-15,6-8-2 16,3-6 8-16,0-1-3 0,2-5-2 16,0-17 11-16,1-5-6 15,-4-2-4-15,0-4-3 16,-4-3-2-16,-4-3 1 15,-5 2-2-15,-9-1-1 16,4-1 1-16,-11 3 15 16,0 2-16-16,0 5 0 15,0 9 7-15,0 7 3 16,0 5 3-16,0 5-12 16,0 3-2-16,0 0-11 15,0 0 12-15,0 0 2 16,0 0 1-16,0 0-6 0,0 0-3 15,-1 12-4-15,-1 18-1 16,2 12 11-16,0 11 8 16,0 3-1-16,0-7-6 15,15-5 4-15,6-12-5 16,0-11-2-16,-2-8 2 16,4-7 3-16,0-6 4 15,1 0-2-15,3-23 2 16,2-8 3-16,-4-7-4 15,0-5-4-15,-7 2 2 16,-6 1-4-16,-6 7 0 16,-3 11 7-16,-3 8-5 15,0 9-2-15,0 4 0 0,0 1-2 16,0 0 1-16,0 11-18 16,0 15 10-16,0 16 9 15,0 8 8-15,0-1 12 16,0-4-19-16,0-6 8 15,6-10-3-15,0-9-5 16,1-8-1-16,-1-7 2 16,2-3-6-16,-1-2-21 15,4-2-19-15,-5-18-59 16,-6-14-166-16</inkml:trace>
  <inkml:trace contextRef="#ctx0" brushRef="#br2" timeOffset="2.18435E6">8996 16587 552 0,'0'0'3'0,"0"0"-3"0,90-11-11 15,-31-3-125-15</inkml:trace>
  <inkml:trace contextRef="#ctx0" brushRef="#br2" timeOffset="2.18525E6">9869 16702 360 0,'0'0'18'0,"0"0"-14"16,0 0 8-16,0 0 66 15,0 0 52-15,0 0-23 0,59-96-41 16,-35 51-40-16,3-5-2 16,-3-6-14-16,-5 1-6 15,-4 0-4-15,-6 5 8 16,-7 9-16-16,-2 13 6 15,0 10 2-15,-3 12 0 16,-6 6-7-16,-5 2-7 16,-1 21-14-16,2 11 23 15,1 12 2-15,8 3 3 16,4-6 0-16,0-11 0 16,16-13-2-16,3-10-1 15,7-7 1-15,2-2 2 0,12-20 4 16,3-15 7-16,-3-6-5 15,-3-5 0-15,-12 1-5 16,-4 3-2-16,-9 5 9 16,-7 9-14-16,1 9 12 15,-6 9-5-15,0 10-1 16,2 0-6-16,-2 12-1 16,5 17-9-16,1 14 16 15,0 5 7-15,-2-2-6 16,2-4 2-16,-2-6-2 15,-2-9 7-15,1-7-2 16,-2-9-3-16,1-4-3 16,-1-7 0-16,2 0-4 15,4 0-16-15,6 0-12 16,5-10 24-16,9-6-18 0,1-1-35 16,-1 1-34-16,-5-1-71 15,-14 1-143-15</inkml:trace>
  <inkml:trace contextRef="#ctx0" brushRef="#br2" timeOffset="2.1854E6">10171 16308 586 0,'0'0'48'0,"0"0"-48"16,0 0-32-16,0 0-31 0,141-47-30 15,-69 23-178 1</inkml:trace>
  <inkml:trace contextRef="#ctx0" brushRef="#br2" timeOffset="2.18761E6">11224 16002 413 0,'0'0'57'0,"0"0"34"16,0 0-31-16,0 0-56 0,0 0-4 16,0 0 10-1,14-12 33-15,8-5-3 0,10-4-8 16,6-4 7-16,0 4-33 15,-6-2 0-15,0 2-6 16,-7 2 5-16,-10 1-5 16,-2 4 5-16,-8 5-5 15,-5 2-13-15,0 6 0 16,0 1 4-16,-5 0-20 16,-12 6-4-16,-2 15 7 15,0 8 24-15,7 5 2 16,8 2 8-16,4-4-7 15,9-5-1-15,17-8-5 16,10-10 5-16,12-9 28 16,9-2 0-16,13-25 2 15,3-10-9-15,0-7-20 16,-4-1 3-16,-17-2-1 0,-12 0 2 16,-17 4-5-16,-10 1 1 15,-13 6-2-15,0 4-4 16,-22 9 4-16,-10 8-12 15,-4 10 7-15,-2 5-3 16,-2 0 17-16,5 17-14 16,8 0 6-16,11 3-1 15,10-3-11-15,6-1-34 16,12-6-48-16,27-7-43 16,14-3-84-16</inkml:trace>
  <inkml:trace contextRef="#ctx0" brushRef="#br2" timeOffset="2.18814E6">12358 15550 623 0,'0'0'36'0,"0"0"-14"16,0 0 1-16,0 0-23 16,-84 90 5-16,81-64 9 15,3-2-13-15,14 1 12 16,17-8-13-16,8-3 0 15,5-6 0-15,0-8 2 0,-1 0 12 16,-4-9-9 0,-6-7 24-16,0-5-27 15,-2-6 12-15,0-4-8 0,-1-3-5 16,-4-3 1-16,-6 1-2 16,-9-3 4-16,-2 2-6 15,-5-3 5-15,-4 2-6 16,0 6 6-16,-2 4-3 15,-6 7 3-15,3 7 7 16,2 2 14-16,0 4-14 16,3 2-8-16,0 0 4 15,0 3-4-15,0 2 4 16,0 1-11-16,0 0 8 16,0 0-6-16,0 1-12 15,0 23 5-15,0 16-4 0,0 15 14 16,0 5 19-16,8 2 0 15,3-8-3-15,3-10-5 16,5-12-7-16,3-8 0 16,-2-10-1-16,1-11-2 15,-1-3 2-15,-3 0 3 16,-1-15-6-16,-3-11-2 16,-10-5-48-16,-3-2-67 15,-18 0-114-15,-21 4-291 16</inkml:trace>
  <inkml:trace contextRef="#ctx0" brushRef="#br2" timeOffset="2.18832E6">12616 15500 292 0,'0'0'174'15,"0"0"-50"-15,0 0-27 0,0 0-62 16,0 0-33-16,0 0-2 16,94-59-2-16,-49 45-160 15,-8 0-267-15</inkml:trace>
  <inkml:trace contextRef="#ctx0" brushRef="#br2" timeOffset="2.18892E6">12983 15634 718 0,'0'0'8'0,"0"0"-8"15,0 0-34-15,0 0-30 16,0 0 64-16,83 3 11 0,-51-10-1 15,4-7 7-15,3-3 4 16,4-3-21-16,-7-6 5 16,1-4-5-16,-7-6-3 15,-5-1-8-15,-1-2 8 16,-5 2-7-16,2 5 8 16,-2 12-2-16,-6 6 4 15,-2 11 10-15,-6 0 3 16,-5 3-8-16,0 0-5 15,0 0-10-15,0 0 5 16,1 0 3-16,2 0-2 16,5 0 4-16,7 0 1 15,9 0 5-15,2-6 3 0,6-7-1 16,-7 0-1-16,-4 5 5 16,-11 0 1-16,-6 5-13 15,-4 3-32-15,0 0 17 16,-10 8 6-16,-13 15 9 15,-6 7 35-15,4 2 19 16,7-1-45-16,9-2 2 16,6-6-7-16,3-5-4 15,0-2 0-15,9-7 4 16,6-4-3-16,4-3 0 16,2-2 0-16,0 0-1 15,-2 0-23-15,-6-7 16 0,-2-5 7 16,-3-5 5-1,-5-2-5-15,-2-6 1 0,-1-3-1 16,0-1 11-16,-9 1-5 16,-4 4-2-16,5 8-4 15,2 9 8-15,3 5-8 16,3 2-5-16,-1 6-8 16,1 16 4-16,0 3 9 15,0 3 1-15,1-3-1 16,16-5-2-16,8-2-17 15,11-8-56-15,7-10-94 16,5-1-275-16</inkml:trace>
  <inkml:trace contextRef="#ctx0" brushRef="#br2" timeOffset="2.18911E6">14373 15187 219 0,'0'0'0'16,"0"0"-210"-16</inkml:trace>
  <inkml:trace contextRef="#ctx0" brushRef="#br2" timeOffset="2.19006E6">14551 14672 501 0,'0'0'7'0,"0"0"57"0,0 0-30 16,0 0-26-16,-108 16-2 15,62 23-6-15,1 7 44 16,5-2-7-16,10 1 10 15,12-3-31-15,15-5-11 16,3-5-5-16,20-2-8 16,11-5 8-16,9-2 8 15,3 1-1-15,-2-2 1 16,-7 2-6-16,-9 3-2 16,-11 1 0-16,-10 5-2 15,-4 3 6-15,-7 1-4 16,-8-4 5-16,-1-11-2 0,7-9 5 15,4-9-4-15,5-4 7 16,0 0-2-16,12-24-7 16,21-18 8-16,10-8-3 15,4-8-7-15,-5 3-9 16,-9 3 1-16,-7-1 3 16,-10 4 1-16,-3-1 8 15,-3 4-8-15,-6 3 9 16,-1 1-5-16,0 1 2 15,-1 0 6-15,-2 4-7 16,1 4 0-16,1 13-1 16,-1 9 7-16,2 5-7 15,-3 6-8-15,3 6-17 0,1 20-8 16,1 16 30-16,1 10 3 16,-1 4 2-16,3 2 3 15,1-2-3-15,0-8 5 16,0-9-3-16,0-11-3 15,-3-11 0-15,-3-9-1 16,-1-5 3-16,-2-3 2 16,0 0 8-16,0-8 8 15,0-19 0-15,0-11-21 16,0-11-5-16,0-5-6 16,4 1 2-16,5-1-8 0,0-1 7 15,3 3-3 1,0 6 10-16,-2 4-1 0,1 9 3 15,-2 10 0-15,1 7-1 16,-2 9 2-16,-4 4 0 16,3 3 0-16,-1 0-17 15,3 15 12-15,1 16-21 16,-5 10 26-16,-5 5 8 16,0 3 19-16,-9-3 5 15,-9 0-27-15,-5-6 11 16,-1-1-10-16,3-5-1 15,6-4-5-15,12-5-16 16,3-9-100-16,10-13-95 0,16-3-239 16</inkml:trace>
  <inkml:trace contextRef="#ctx0" brushRef="#br2" timeOffset="2.19092E6">15244 14809 685 0,'0'0'33'16,"0"0"14"-16,0 0-36 16,-88-12-11-16,48 27 0 15,0 10 16-15,2 10 21 16,7 2-5-16,12 4-21 16,8-3-3-16,10-6-6 15,1-7 4-15,6-8-1 0,16-4-2 16,11-9 2-16,7-4 0 15,9-1 13-15,-1-20-9 16,-5-7 0-16,-11-1-8 16,-13 1-1-16,-10 1-13 15,-9 7 5-15,0 2-16 16,-10 2-1-16,-2 7 16 16,1 4-12-16,-4 5-11 15,3 0 18-15,-2 13-4 16,1 2 12-16,7 2 2 15,6-3 2-15,0-5-13 16,6 1 13-16,14-9-2 16,4-1 3-16,9-1 2 15,7-18-2-15,2-9 4 16,4-5-6-16,-3-1 0 0,3-3-6 16,-2-1-1-16,-4 2-5 15,-3 1-8-15,-7 4 22 16,-7 4-20-16,-4 6 7 15,-7 6 28-15,-5 5-6 16,-3 6-4-16,-4 1-4 16,0 3-32-16,0 0 25 15,-4 0-11-15,-17 11 18 16,-7 12 0-16,-3 10 5 16,-1 7-1-16,5 8 4 0,8 0 16 15,7-3-4 1,12-7-5-16,0-7-14 0,9-10 12 15,20-10-12-15,6-6 6 16,11-5 4-16,6-13-1 16,1-15 6-16,-4-6-13 15,-6-4 5-15,-6-4 1 16,-8-2-6-16,-11-4 1 16,-3 4-4-16,-11 1-19 15,-4 6 18-15,0 6 1 16,0 11 0-16,-3 9 0 15,-2 8-13-15,0 3 12 16,-4 0 0-16,-3 23-6 16,-4 11 7-16,2 8 6 15,4 5-5-15,7-6 0 0,3-8 2 16,0-11-2-16,4-9 2 16,14-12 0-16,10-1 10 15,13-15-7-15,13-17-2 16,5-11-4-16,1-5-76 15,-10 0-65-15,-12-1-309 16</inkml:trace>
  <inkml:trace contextRef="#ctx0" brushRef="#br2" timeOffset="2.19125E6">16374 14053 575 0,'0'0'0'16,"0"0"24"-16,86 48-24 15,-40-15 1-15,5 8 3 16,-5 3 26-16,-1 9-14 16,-8 3 11-16,-12 7-27 15,-14 5 3-15,-11 9-3 0,-12 3 7 16,-32 8-7-16,-16 5-23 16,-14 4-47-16,-15-1-36 15,-7-6-130-15</inkml:trace>
  <inkml:trace contextRef="#ctx0" brushRef="#br2" timeOffset="2.19179E6">12968 16443 673 0,'0'0'73'0,"108"-35"-30"16,8-12-24-16,39-9 3 16,19-9-19-16,16 0 10 15,-2 3-13-15,-5 5-20 16,-5 10 19-16,-22 10-36 0,-15 12-62 15,-30 3-140-15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10-04T03:16:09.674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19932 12948 347 0,'0'0'2'16,"0"0"47"-16,0 0-10 15,0 0-6-15,0 0 5 16,0 0 6-16,0 0 64 0,0 0-58 15,0-4-3 1,0 4 0-16,0 0-45 0,0 0 0 16,0 0-2-16,0 0 0 15,0 9-8-15,8 4 8 16,4 5 0-16,0 5 14 16,1 1-8-16,0 0-10 15,4 0 4-15,-2-4 0 16,4-4 14-16,2-5-14 15,6-4 0-15,7-5 4 16,12-2 4-16,8-1 14 16,6-17-20-16,-1-8 6 15,-2-6 9-15,2-4-17 16,-1-3-1-16,-3 1-6 16,-8 3-15-16,-11 9 4 0,-12 9-34 15,-13 8-25-15,-10 9 55 16,-1 0-151-16,-3 11-80 15,-15 14 75-15</inkml:trace>
  <inkml:trace contextRef="#ctx0" brushRef="#br0" timeOffset="630.9159">19965 13883 309 0,'0'0'10'15,"0"0"37"-15,0 0 9 16,0 0-43-16,0 0 70 16,0 0-28-16,-24-71-25 15,24 59 20-15,0 3-30 16,0 3 25-16,0 3-27 16,0 1-16-16,0 2 10 15,0 0-12-15,0 11 0 16,0 11-14-16,0 6 28 0,0 3 0 15,0-1-14 1,0-3 0-16,0-8 11 0,0-5-8 16,11-4-3-16,2-5 15 15,12-5 18-15,10 0 24 16,12-13-51-16,7-10 2 16,9-2 6-16,-2-5-6 15,-1-1-16-15,-2 1 8 16,-1-2-48-16,-2 7 12 15,-2 1-82-15,-8-2-113 16</inkml:trace>
  <inkml:trace contextRef="#ctx0" brushRef="#br0" timeOffset="1967.0805">21029 12886 417 0,'0'0'157'0,"0"0"-128"0,0 0-4 16,0 0-18-16,0 0 18 16,0 0-25-16,0 0 0 15,-17-12 0-15,29 22 9 16,10 11-5-16,5 4-4 15,3 6 0-15,0 5 17 16,-3 1-17-16,-5 5 0 16,-1 3 6-16,-2 5 8 15,-8 1 3-15,-1 4-7 16,-5 0-10-16,-5 2 40 16,0-3-40-16,-5 0 0 15,-13-6 19-15,-2-1-12 0,-6-5 17 16,3-5-24-16,0-4 3 15,2-7 17-15,3-4-20 16,2-3 0-16,0-5 3 16,0-6 8-16,2 1-11 15,3-3 0-15,3-2-42 16,4-1 42-16,0-1-84 16,1 1-40-16,3-1-98 15,0-2-170-15</inkml:trace>
  <inkml:trace contextRef="#ctx0" brushRef="#br0" timeOffset="2837.0492">21929 13104 486 0,'0'0'6'0,"0"0"64"15,0 0-15-15,0 0-26 16,0 0 50-16,0 0-60 15,-4-23 4-15,-1 23-13 16,-3 14-7-16,-6 19 14 0,-8 11-12 16,1 11 5-16,-3 3 42 15,-1 1-38-15,2-1-14 16,3-2 3-16,2-6 4 16,6-7 2-16,1-10-9 15,4-8 0-15,5-8 0 16,1-10 0-16,-1-6 0 15,2-1 10-15,0 0 29 16,0-22 44-16,0-11-83 16,14-17 13-16,6-7-31 15,1-4 18-15,5-1-9 16,-2 0 1-16,3 1-12 16,-1 6 15-16,2 5-25 15,-1 10 30-15,2 7-30 0,-5 9 33 16,4 6-3-16,-2 7 0 15,-4 5 3-15,-1 4-13 16,-3 2 1-16,1 3 9 16,-3 14-13-16,-2 7 18 15,-5 7-5-15,-3 8 0 16,-6 3 0-16,0 2 15 16,-2 3-15-16,-16-1 3 15,-6 6 27-15,-5 3-25 16,-4 3 18-16,-3-3-10 15,-3-4-7-15,1-7 27 16,5-8-33-16,0-5 3 16,3-6 4-16,3-5 0 0,3-6-7 15,6-5 0-15,2-2-11 16,5-7-2-16,0 0-74 16,3-2-48-16,5-20-77 15</inkml:trace>
  <inkml:trace contextRef="#ctx0" brushRef="#br0" timeOffset="4198.2273">20584 15075 625 0,'0'0'4'16,"0"0"24"-16,0 0-27 15,0 0 16-15,0 0-18 16,105 0 2-16,-50 4 8 16,3-1 49-16,7 1-54 15,3 0 4-15,-1 1 6 16,1-3-14-16,-5-2 15 15,1 0-15-15,-7 0 0 0,-5 0-18 16,-7-4 11 0,-14-5-40-16,-16 0 2 0,-13-4-20 15,-2-4-34-15,-23-1-92 16,-9-1-16-16,-4-2 103 16</inkml:trace>
  <inkml:trace contextRef="#ctx0" brushRef="#br0" timeOffset="4450.2968">21228 14943 134 0,'0'0'124'16,"0"0"-32"-16,0 0-27 15,0 0 20-15,0 0 14 16,0 0-90-16,-47-14 11 16,49 14-20-16,21 0 20 15,8 0-26-15,8 9 6 0,4 8 0 16,-4 7 6 0,-6 1-3-16,-8 0-3 0,-8 3 21 15,-8-5 1-15,-7 1 41 16,-2 1-40-16,-7-1-23 15,-17 0 76-15,-2 3-46 16,-4-1-16-16,3-4-14 16,3 1 17-16,4-3-34 15,9-7-1-15,6-1-75 16,5-5 15-16,0-7-105 16,21 0-156-16</inkml:trace>
  <inkml:trace contextRef="#ctx0" brushRef="#br0" timeOffset="4833.8473">22232 14809 433 0,'0'0'13'0,"0"0"83"15,0 0-37-15,0 0-25 16,0 0 4-16,0 0-11 16,-39-26 7-16,25 47-34 0,-9 9 0 15,-1 8 26 1,-3 1-24-16,4-3 32 0,0-1 4 16,7-2-30-16,1-1 34 15,4-1-29-15,5-1-13 16,1-1 22-16,5-3-14 15,0 1-8-15,19-5 12 16,8-2-8-16,10-4 34 16,9-2-38-16,8-8 0 15,10-4 5-15,-3-2-5 16,-4 0-24-16,-5 0-65 16,-13-2-105-16,-17-18-298 15</inkml:trace>
  <inkml:trace contextRef="#ctx0" brushRef="#br0" timeOffset="6662.5515">4083 13034 440 0,'0'0'60'16,"0"0"54"-16,0 0-108 15,0 0 5-15,0 0 20 16,0 0-20-16,0 0-11 0,-21-8 12 15,33 5 0 1,14 0-14-16,15-1 2 0,11-3 0 16,5 2 0-16,0 1 0 15,-1 4 0-15,-5 0 2 16,-9 0 8-16,-6 0-14 16,-10-3 4-16,-8 3 0 15,-7 0 1-15,-7-2-1 16,-4 2 0-16,0-2-1 15,0-4 8-15,0-3-14 16,0-6-59-16,0-3-84 16,-6 0-31-16,-12-4-86 15</inkml:trace>
  <inkml:trace contextRef="#ctx0" brushRef="#br0" timeOffset="6960.809">4351 12821 366 0,'0'0'70'0,"0"0"41"16,0 0-98-16,0 0-13 15,0 0 0-15,78-55 12 16,-37 54-5-16,0 1-7 16,-1 1 3-16,0 16 7 15,-3 1-8-15,-2 2-2 16,-2-2 8-16,-8 1-7 15,-3-1 9-15,-8 2-10 0,-6 0 0 16,-7 3 43-16,-1 9-35 16,-12 1-8-16,-12 6 11 15,-1-1-4-15,5-3-7 16,7-3-33-16,7-1-37 16,6-5-24-16,0-2-154 15</inkml:trace>
  <inkml:trace contextRef="#ctx0" brushRef="#br0" timeOffset="7577.2999">4262 14008 419 0,'0'0'92'0,"0"0"-76"16,0 0-7-16,0 0-9 0,0 0 0 15,0 0 32-15,94 11-5 16,-36-9 14-16,9 0-4 16,2-2-37-16,-1 0 27 15,-7 0-27-15,-7-11 3 16,-6-6 6-16,-11-1-5 16,-7-1-4-16,-9 0 9 15,-9 1-8-15,-8-1 10 16,-4-3-11-16,-3-2 0 15,-19 1-14-15,-15 6-34 16,-10 4 2-16,-6 9 17 16,-2 4 23-16,11 0 1 0,13 0 10 15,10 0 47 1,15 0-28-16,6 3-24 0,0 0-12 16,18 4-9-16,12 3 21 15,10 4 14-15,4-1-14 16,6 1 0-16,-4-3 33 15,-4 1-33-15,-9 2 0 16,-8 2-6-16,-4 1 13 16,-9 5-6-16,-9 4-1 15,-3 9 0-15,-3 11-20 16,-27 12 20-16,-7 5-44 16,-12-5-151-16</inkml:trace>
  <inkml:trace contextRef="#ctx0" brushRef="#br0" timeOffset="13402.1377">13693 13544 476 0,'0'0'12'16,"0"0"22"-16,0 0 37 15,0 0-63-15,0 0 8 16,0 0-16-16,0 0 0 16,40-19 33-16,-7 14-24 15,4 2-9-15,5 1 0 16,4 2 11-16,5 0-21 15,7 0 10-15,7-3-33 16,12-1 14-16,14-6-123 0,12-5-114 16</inkml:trace>
  <inkml:trace contextRef="#ctx0" brushRef="#br0" timeOffset="13688.1849">16089 13473 74 0,'0'0'387'0,"0"0"-360"15,0 0-33-15,0 0 6 16,108 56 0-16,-72-48 3 16,7-4-2-16,8-3 35 15,10 2-36-15,4-2-41 16,0 2-89-16</inkml:trace>
  <inkml:trace contextRef="#ctx0" brushRef="#br0" timeOffset="14123.3773">14324 14568 356 0,'0'0'147'16,"0"0"-89"-16,0 0-15 16,0 0-41-16,0 0 9 15,98-13 42-15,-51 3-35 16,8-2-4-16,7-1-9 16,9 2-3-16,10-3-4 15,3 6-12-15,2 4-71 16,0 1-1-16,3 2-100 15,-1 0-143-15</inkml:trace>
  <inkml:trace contextRef="#ctx0" brushRef="#br0" timeOffset="14385.9483">16856 14401 607 0,'0'0'20'0,"0"0"-40"0,110-26-14 16,-51 18-47-16,11-1 5 15,6-8-4-15,9-8-202 16</inkml:trace>
  <inkml:trace contextRef="#ctx0" brushRef="#br0" timeOffset="18451.6318">6951 15550 403 0,'0'0'19'16,"0"0"26"-16,0 0 39 15,0 0-56-15,0 0 9 16,0 0 49-16,0 0-64 16,-18-8 18-16,18 8-10 0,0 0-28 15,0 0 14 1,0 0-16-16,0 0-2 0,4 0-14 16,13 0 8-16,6 0 8 15,9 0 0-15,7 0 17 16,3 1-19-16,1 6 2 15,2-4 0-15,0 1-20 16,-2-2 20-16,-1 1-18 16,-2-3 12-16,-3 0-47 15,-3 0 35-15,-4 0-66 16,-3 0-38-16,-9 0-25 16,-8 0-186-16</inkml:trace>
  <inkml:trace contextRef="#ctx0" brushRef="#br0" timeOffset="18735.7126">7197 15601 163 0,'0'0'184'16,"0"0"-182"-16,0 0 0 15,0 0 2-15,0 0 4 16,0 0 0-16,-10 3 31 0,21-2-13 16,11 3 44-1,6 2-36-15,2-1-34 0,3 1 27 16,-5 0-26-16,2-1-1 16,0 0 0-16,2-2-22 15,0 2-3-15,-2-1-117 16,-8-2-101-16</inkml:trace>
  <inkml:trace contextRef="#ctx0" brushRef="#br0" timeOffset="18983.2135">7302 15738 330 0,'0'0'17'16,"0"0"-17"-16,0 0-36 15,0 0 36-15,0 0 14 16,0 0 56-16,89 7-9 16,-53-14-42-16,7-2-16 15,5-1-3-15,1 0-115 16,-7-1-104-16</inkml:trace>
  <inkml:trace contextRef="#ctx0" brushRef="#br1" timeOffset="497751.3101">4628 11090 525 0,'0'0'17'0,"0"0"-17"0,0 0 4 16,0 0-8-16,0 0 4 16,0 0 0-16,129 25 23 15,-56-18 6-15,17 0 14 16,20-1-32-16,12-5-8 16,17-1 45-16,3 0-48 15,1-1 0-15,1-8 22 16,-6 1-16-16,-6-3-3 15,-8 2-3-15,-13-1 0 16,-15 2 12-16,-18 1-9 16,-18 1-3-16,-19 3 46 15,-19-1-37-15,-11 4 15 16,-9 0-24-16,-2 0 16 0,0 0-35 16,0 0 19-1,0 0-18-15,-10 0 2 0,-4 1-65 16,-4 11-29-16,-1 2-14 15,-4-4-239-15</inkml:trace>
  <inkml:trace contextRef="#ctx0" brushRef="#br1" timeOffset="499261.3463">6028 15808 274 0,'0'0'3'15,"0"0"14"1,0 0-9-16,0 0-3 0,0 0 57 15,0 0-28-15,0 0-21 16,-45-3 7-16,69 2-19 16,19-9 89-16,11-1-28 15,10-4-16-15,9-2 15 16,9 0-49-16,10-1 26 16,-2 3-11-16,-4 2-27 15,-9 4 37-15,-13 3-37 16,-12 3 0-16,-13 3 6 15,-15-1-6-15,-14 1 0 16,-4 0 0-16,-6 0 3 16,0 0-17-16,-21 0 14 15,-31 4-20-15,-23 13-3 0,-30 1-61 16,-21 3-7 0,1-9 25-16,4-1 64 0,12-5 2 15,18-3 54-15,15-1 3 16,15 1 0-16,18 0-45 15,18-3 26-15,14 0-2 16,8 0-13-16,3 0-10 16,8 0-13-16,27 0 0 15,21-1 0-15,24-11 19 16,22-6-4-16,18 1 1 16,14-3-2-16,1-1-4 15,2 3-10-15,-12 1 0 0,-13 4 9 16,-21 4-9-16,-27 2 4 15,-21 6-4-15,-22-1 5 16,-15 2-29-16,-6 0 12 16,-16 0-28-16,-38 15 24 15,-40 15-17-15,-31 12-6 16,-20 6-41-16,-3-3-21 16,22-10 101-16,20-10 4 15,33-6 30-15,26-5 7 16,24-4-39-16,18-3-2 15,5-4-55-15,23-1 55 16,20-2 6-16,24 0 9 16,21-12 13-16,16-10 21 15,17-5-32-15,6-4 10 16,0-3-27-16,-6 3 24 0,-5-1-23 16,-22 8-1-16,-18 2-26 15,-30 9 12-15,-26 7-17 16,-20 6-53-16,-30 6-29 15,-45 21 13-15,-28 10-205 16</inkml:trace>
  <inkml:trace contextRef="#ctx0" brushRef="#br1" timeOffset="501411.8858">4120 15194 327 0,'0'0'60'16,"0"0"-17"-16,0 0 30 16,0 0-62-16,0 0-11 15,0 0-7-15,5 0 7 0,42 0 121 16,14 0-38-16,8 0-63 16,4 0 40-16,-4-1-51 15,-5-5 9-15,-6-4 7 16,-6-1-17-16,-7 0 5 15,-14 1-13-15,-10 3 6 16,-10 2-25-16,-11-4 18 16,0-3-20-16,-14-7-28 15,-19-3-50-15,-16 5 33 16,-9 0 4-16,4 5 34 16,6 4 21-16,14-1 14 15,13 4 8-15,11 2 21 16,7 0-20-16,3 0-16 15,3-3-30-15,21-3 7 0,14-3 23 16,13 4 5-16,9 4 33 16,-3 4-18-16,-4 4-5 15,-8 16-3-15,-6 6-6 16,-11 6-6-16,-11 7 59 16,-13 5-59-16,-4 9 10 15,-27 4 32-15,-16 1-33 16,-6-4 24-16,-1-5-32 15,4-11 1-15,6-6 4 16,9-9-6-16,1-3-85 16,3-9-95-16,3-11 0 15</inkml:trace>
  <inkml:trace contextRef="#ctx0" brushRef="#br1" timeOffset="502521.0413">3814 12521 486 0,'0'0'25'0,"0"0"24"16,-91-24-32-16,53 24-8 16,-10 18-9-16,-9 14 8 15,-7 14-10-15,-5 15 10 16,1 9-1-16,5 13 21 16,6 13-5-16,8 15-8 15,6 17 21-15,7 17-30 16,8 11 47-16,7 25-48 0,15 14-3 15,6 11 9-15,0 4-10 16,22-9 6-16,11-5-7 16,9-9 0-16,10-11 26 15,9-10-26-15,6-16 0 16,8-20 6-16,7-12 10 16,15-14-12-16,16-13-4 15,14-14 0-15,15-12-1 16,10-12 2-16,0-14-1 15,3-11 2-15,-6-15 9 16,-13-13-11-16,-12 0-8 16,-9-29 8-16,-11-15-9 15,-7-13 9-15,-11-12 0 16,-15-12-11-16,-12-12 23 0,-8-11-19 16,-9-16 7-16,-3-14 0 15,-5-19-11-15,0-6-6 16,0-1 10-16,-2 9-2 15,-7 19 5-15,-5 9 4 16,-7 10 0-16,-7 3 0 16,-6-3-11-16,0-10-3 15,-22-6 12-15,-11-13-9 16,-15-6 11-16,-14-2-14 16,-10 1 14-16,-15 2 0 0,-7 5-6 15,-7 6 14 1,-9 8-8-16,-4 12 0 0,-8 10 12 15,-6 18-22-15,-10 16 10 16,-14 8 0-16,-4 16 0 16,-4 14 0-16,-4 18-17 15,12 16 12-15,-5 2 10 16,6 27-2-16,1 15-3 16,-3 11 0-16,6 8 0 15,7 7 0-15,4 12 0 16,9 10 3-16,4 12-3 15,3 16-32-15,-1 12-59 16,-4 13-39-16,-8 18-73 16</inkml:trace>
  <inkml:trace contextRef="#ctx0" brushRef="#br0" timeOffset="1.34772E6">9888 6520 30 0,'0'0'218'0,"0"0"-180"16,0 0 44-16,0 0-54 15,0 0-17-15,0 0 19 0,0 0-30 16,-15 0 23-16,15 0-23 16,0 0 0-16,0 0-1 15,0 2 1-15,1 4 1 16,14 3-1-16,11 3 0 15,4 2 1-15,9 2 14 16,5 2-15-16,4-1 0 16,1 0 4-16,-1-3-4 15,-8-3 0-15,-7-2 0 16,-3-3 0-16,-5-1 0 16,-3-2-31-16,-1 0-33 15,2-3-76-15,-1 0-66 16</inkml:trace>
  <inkml:trace contextRef="#ctx0" brushRef="#br0" timeOffset="1.34902E6">11949 6635 113 0,'0'0'22'16,"0"0"-16"-16,0 0 46 15,0 0 49-15,0 0-33 16,0 0-41-16,-28-34 21 15,28 34-18-15,0-2-5 16,0 2-10-16,0 0-15 16,0 0-13-16,0 0 8 15,9 0 7-15,13 0-2 16,7 0 0-16,4 0 10 16,0 3-12-16,8 2 2 15,-2-1 0-15,4 0 4 16,2 0-1-16,-2 1 4 15,3 2-13-15,-2 0 12 16,2 1-12-16,-1 3 11 0,7 0-5 16,4 3 0-16,10-3 3 15,6-1-4-15,2-3 1 16,-1-2-5-16,6-2 1 16,6-3-2-16,5 0 12 15,5 0 0-15,2 0-2 16,-1 0-6-16,-4 0 2 15,-2 0 0-15,-5 3 0 16,-3 4 7-16,-1 0 2 16,2 0-2-16,-1-2-7 15,-3-2 0-15,-5-1 16 0,0-2-7 16,-3 0-8-16,1 0 6 16,-5 0 19-16,-4 0-5 15,-5 0-1-15,-3 0-13 16,-6 0-6-16,-2 0 8 15,-7 0-3-15,-3 0 4 16,-10 0-4-16,-5 0 5 16,-4 0 13-16,-4 0-22 15,-1 0 8-15,-4-2 10 16,-2 1 9-16,0-1-22 16,0 2 12-16,-3-2-18 15,1 2 7-15,-4-2 5 16,2 2-3-16,-1 0-8 15,-1 0 3-15,4 0-5 0,-2 0 0 16,1 0 9-16,-3 0 1 16,0 0-10-16,-1 0-2 15,0 0 2-15,0 0 0 16,0 0 1-16,0 0-1 16,0 0 0-16,0 0 5 15,0 0-5-15,0 0 0 16,0 0-20-16,2 0-7 15,5 0-48-15,3 0-67 16,5 0-39-16</inkml:trace>
  <inkml:trace contextRef="#ctx0" brushRef="#br0" timeOffset="1.35258E6">12000 1589 184 0,'0'0'115'0,"0"0"-75"16,0 0 10-16,0 0 0 16,0 0-19-16,-23-77-21 0,23 71 31 15,0-2-15-15,0 4 19 16,0 2-23-16,0 2 2 16,-2 0-16-16,0 0 1 15,1 0-9-15,-4 2-31 16,-5 19 28-16,2 12 6 15,-4 8 5-15,1 4-4 16,5-3 2-16,6-5-2 16,0-7-4-16,0-8-5 15,13-4 1-15,1-4 2 16,6-3-3-16,-2-3 0 16,6-3 5-16,0-2 0 0,1-3 6 15,-2 0-6 1,-4 0 6-16,-4 0 0 0,-5 0-6 15,-1 0 0-15,-3 0 0 16,-2 0 13-16,0 0-13 16,-4 0-3-16,0 0-4 15,0 0-31-15,0 0-21 16,0 4-21-16,0 6-6 16,0-3-99-16</inkml:trace>
  <inkml:trace contextRef="#ctx0" brushRef="#br0" timeOffset="1.35334E6">12595 1402 270 0,'0'0'0'16,"0"0"0"-16,-107-50-4 16,61 35 8-16,-5 1 8 15,-4 4-2-15,-7 5-1 16,-2 5 29-16,-4 0 4 0,1 9-9 16,3 11 9-16,4 2-29 15,5 4 6-15,13 3-14 16,4 2 10-16,10 5-15 15,6 6-3-15,11 5-6 16,10 9 2-16,1 6 0 16,19 10 14-16,23 1-5 15,18 3 3-15,19-2 1 16,24-6 20-16,26-10 8 16,24-12-16-16,29-10 24 15,19-10-15-15,7-8-23 16,5-7 18-16,-15-8-18 15,-16-3-8-15,-21-3 8 16,-9-11-1-16,-10-1 10 16,-5-4-5-16,-3 0 4 0,-5-8-10 15,-10 1-2-15,-8-8 0 16,-11-4-16-16,-13-2 4 16,-20-3-13-16,-20-5 12 15,-25 0-1-15,-22-6-5 16,-17-4 16-16,-39-3 1 15,-25-4-7-15,-22 1 6 16,-22 2 3-16,-18 2 7 16,-12 1 31-16,-8 2-14 15,-4-2-6-15,1 4 4 16,0 6-6-16,6 11-5 16,-1 9-9-16,3 9 1 0,3 6 2 15,4 5-4-15,11 3-1 16,5 6 0-16,16 0 7 15,16 5-7-15,14 12 0 16,17 1-9-16,18 6 9 16,19 4-28-16,14 1-3 15,13 12-25-15,8 1 17 16,0 4 5-16,23 1-24 16,11-9-82-16,5-10-129 15</inkml:trace>
  <inkml:trace contextRef="#ctx0" brushRef="#br0" timeOffset="1.35406E6">12768 649 343 0,'0'0'36'16,"0"0"32"-16,0 0-21 0,0 0-1 15,0 0-46-15,0 0-2 16,-30-14-8-16,24 53 10 16,2 9 58-16,4 4-10 15,0-1 4-15,7-7-22 16,17-10-17-16,9-6-10 15,7-9-6-15,14-10 6 16,11-9 11-16,16 0-6 16,6-21 3-16,-2-7-1 15,-9-2-10-15,-17-4-13 16,-17 7 12-16,-18 5 2 16,-12 8 1-16,-8 5-1 15,-4 6-2-15,0 3-11 0,-4 0-6 16,-15 22 18-16,-8 9 2 15,-3 11 7-15,3 8-8 16,5 4 0-16,12 7-1 16,10 4-20-16,5 11-48 15,30 9-69-15,20 0-54 16</inkml:trace>
  <inkml:trace contextRef="#ctx0" brushRef="#br0" timeOffset="1.35512E6">18827 1260 258 0,'0'0'162'0,"-90"-44"-135"0,32 34 1 15,-16 10-8-15,-16 0-15 16,-11 13-5-16,-5 11 5 16,-1 5 19-16,11 9-15 15,13 4-8-15,14 11 47 16,15 5-33-16,17 13-30 16,12 8 7-16,12 7 2 15,13 3 12-15,11-3-2 16,31-6-4-16,26-7 0 15,28-8 9-15,22-8-6 16,21-10 8-16,10-11-8 16,1-12 22-16,-4-12-11 0,-6-12-11 15,-13-7-3-15,-14-20 44 16,-8-11-44-16,-12-6 7 16,-10-7 16-16,-11-10-23 15,-11-6-4-15,-22-10-14 16,-15-5 14-16,-21-5-10 15,-3 1-9-15,-33 2 19 16,-22 5-32-16,-20 9 24 16,-22-2 24-16,-24 2 5 15,-22 8-11-15,-12 6 9 16,-3 11-10-16,9 15-1 0,25 6 26 16,27 9-29-1,31 8-1-15,25 7 0 0,15 0-127 16,13 15-110-16,10 2-99 15</inkml:trace>
  <inkml:trace contextRef="#ctx0" brushRef="#br0" timeOffset="1.35637E6">17732 766 366 0,'0'0'21'16,"0"0"31"-16,0 0-18 16,0 0-8-16,0 0 9 15,0 0-18-15,76-48-17 16,-70 48 9-16,6 0-9 16,-3 9 2-16,2 11 2 0,-1 7-8 15,-7 4 14-15,-3 2-13 16,0 2 3-16,-8-2 0 15,-14 1 10-15,-5-2-3 16,-5-3 1-16,0 0-8 16,2-5 14-16,10 0 14 15,10-3-28-15,10 4-5 16,16 4 5-16,25 5 8 16,19 0 23-16,21-9-27 15,27-10 9-15,25-10-23 16,19-5 10-16,1 0-82 15,-17-19-166-15</inkml:trace>
  <inkml:trace contextRef="#ctx0" brushRef="#br0" timeOffset="1.3601E6">12373 6649 194 0,'0'0'1'0,"0"0"39"15,0 0 8-15,0 0-25 16,0 0-6-16,0 0 4 16,0 0-6-16,-11 0 28 15,11 0-39-15,0 0 6 16,0 0-10-16,0 0 0 15,0 0-1-15,0 4 1 16,7 0 1-16,5 1 13 16,1-2-7-16,-1 0 3 15,1 0 3-15,7 0-7 16,3 0 21-16,6-1-4 16,4 3-14-16,4-1 4 15,7-1-10-15,6 1 8 16,-1-3-2-16,3-1 0 0,-8 0 3 15,-6 0-4-15,2 0-8 16,-7 0 2-16,-6 0-2 16,-7 0 11-16,-9 0-10 15,-6 0-1-15,-5 0-4 16,0 0 4-16,0 0 1 16,0 0-1-16,0 0-38 15,0 0-67-15,0 0-140 16</inkml:trace>
  <inkml:trace contextRef="#ctx0" brushRef="#br0" timeOffset="1.36214E6">1283 7445 118 0,'0'0'107'15,"0"0"11"-15,0 0-93 16,0 0 14-16,0 0-29 16,0 0 7-16,0 0-5 15,46 1 18-15,-16-1 5 16,6 0-15-16,4 0-2 16,-1-4-15-16,7-3-3 0,-1-3 0 15,4-4 6 1,2-6-2-16,-2-2-1 0,-7-4 2 15,-5 4 6-15,-14 0-10 16,-9 2 0-16,-8 4-1 16,-6-1 0-16,0 1-6 15,-17 1-11-15,-12 2-9 16,0 4-16-16,3 3 15 16,2 1 27-16,12 4 14 15,8-2 39-15,4 2-53 16,0 1-39-16,0 0 11 15,12 0-20-15,10 0 48 16,2 8 18-16,4 3-10 16,1 6-4-16,-4 3-3 0,-3 4 10 15,-5 4-5-15,-6 3-3 16,-6 3 4-16,-5 2 0 16,0 5-6-16,-9 1 9 15,-7 5-10-15,-2-3 5 16,7 3-17-16,11-3 12 15,11-7-134-15,35-12-32 16</inkml:trace>
  <inkml:trace contextRef="#ctx0" brushRef="#br0" timeOffset="1.36352E6">10349 7749 233 0,'0'0'86'0,"0"0"1"16,0 0-34-16,0 0-46 16,0 0 9-16,0 0 13 15,-18-9-11-15,18 9 15 0,0 0-23 16,0 0 0-16,0 0 0 16,0 0 1-16,4 0-10 15,16 0 5-15,4 0 35 16,11 0-20-16,4 0-15 15,8 0 8-15,9 0-14 16,8 0 8-16,6 0-5 16,-1 0 0-16,0 0-3 15,-5 0 9-15,-1 0-6 16,-2 2 1-16,-2 5 0 16,-2 2-4-16,-5-2 0 0,-4 0 11 15,-5 0-9 1,-4-1 6-16,-2-3-6 0,-5-1 2 15,-10-2 1-15,-7 0 2 16,-8 0 11-16,-4 0 13 16,-1 0 2-16,-1 0-14 15,-1 0 5-15,0 0-17 16,0 0 13-16,0 0-20 16,0 0 0-16,0 0 3 15,0 0-3-15,0 0-23 16,0 0 3-16,0 0-47 15,2 0-14-15,11 2-47 16,10-1-43-16,7-1 18 16</inkml:trace>
  <inkml:trace contextRef="#ctx0" brushRef="#br0" timeOffset="1.36488E6">15675 7914 200 0,'0'0'45'0,"0"0"-2"16,0 0-10-16,0 0-2 15,0 0-19-15,0 0 18 0,72-25 3 16,-44 25-1-1,5 0-6-15,5 0 0 0,1 0-26 16,6 6 0-16,8 2 13 16,3 0 7-16,5 3-13 15,0-1 2-15,1 0-1 16,-1 1-4-16,11-2 16 16,5 1 10-16,4 0-15 15,4 0-6-15,-3-2-5 16,-1 0 4-16,0-3 9 15,0 2-15-15,-9-2 2 16,-1 1 2-16,-7-1-6 0,-7 2 8 16,-9-1-7-16,-4 1 7 15,-6-2-4 1,-6-1-2-16,-4 1-2 0,-7-2 0 16,-8-1-2-16,-4 1 12 15,-4-3-14-15,-2 3 4 16,-1-3 0-16,-2 0 2 15,0 0 6-15,0 0-6 16,0 0 6-16,0 0-8 16,0 0 2-16,0 0 0 15,0 0-3-15,0 0 1 16,0 0-5-16,0 0-24 16,0 1 10-16,0 2-23 15,0 2 0-15,3 0 3 16,1 2-9-16,-2 2-70 0,1 2 23 15,-2-2-32-15</inkml:trace>
  <inkml:trace contextRef="#ctx0" brushRef="#br0" timeOffset="1.36668E6">3650 8981 181 0,'0'0'64'16,"0"0"31"-16,0 0-60 16,0 0-26-16,0 0 3 15,0 0 26-15,0 0-18 16,-3 0 5-16,9 0 9 15,9 0-15-15,9 0 7 0,4 0-8 16,10 0-14 0,8 0 19-16,5 0-20 15,1 0 19-15,1 0-22 0,1 3 3 16,6 2-3-16,-1-1 1 16,2 0 6-16,1 2-12 15,-8-1 8-15,-2 1-3 16,-8-1 0-16,-5 2 8 15,-9-1-8-15,-3 1 0 16,-9 0-20-16,-5 3-5 16,-5-1-39-16,-2 2-31 15,2-2-48-15,0 0-64 16</inkml:trace>
  <inkml:trace contextRef="#ctx0" brushRef="#br0" timeOffset="1.36791E6">9928 9046 238 0,'0'0'79'16,"0"0"-21"-16,0 0-6 16,0 0-31-16,0 0-13 15,0 0-3-15,50-7 14 16,-25 7-18-16,8 0 21 16,7 0-19-16,4 0 2 15,10 0 4-15,7-3-9 16,10 3-6-16,9-2 6 15,5-1 0-15,5 3 0 16,8 0 0-16,-1 0 0 0,0 0 0 16,2 1 4-1,-2 9-4-15,-2 4 0 0,-4-1-7 16,3 0 7-16,-3-3-3 16,-3-3 4-16,-8 1-2 15,-8-4-8-15,-10-1 9 16,-8-2 1-16,-8-1 0 15,-13 0 5-15,-9 0-6 16,-10 0 0-16,-6 0 4 16,-3 0-8-16,-4 0 5 15,-1 0-1-15,0 0 8 16,0 0-8-16,0 0 8 16,0 0-8-16,0 0-2 15,0 0 2-15,0 0-13 16,0 0-3-16,0 2-19 0,0-2-22 15,0 1 5-15,0 0-29 16,0 4 17-16,0-3 54 16,0-2-70-16</inkml:trace>
  <inkml:trace contextRef="#ctx0" brushRef="#br0" timeOffset="1.36895E6">401 13584 524 0,'0'0'20'0,"0"0"-12"16,0 0-8-16,0 0-66 16,0 0 47-16,0 0 7 15,57 28 12-15,-21-25 0 16,10-1 10-16,7-2 6 15,12 0 2-15,4 0 5 16,10 0-19-16,7-8 22 16,11-4-13-16,13-1-5 15,14 0-8-15,8-2-3 16,11-2-47-16,3-4-89 16</inkml:trace>
  <inkml:trace contextRef="#ctx0" brushRef="#br0" timeOffset="1.63434E6">14445 4439 496 0,'0'0'15'16,"0"0"-13"-16,-38-80 3 16,32 59 12-16,2 4 15 15,-1 7 31-15,-2 4-9 16,3 3-9-16,-5 3-16 15,-8 0-26-15,-5 3-3 16,-15 15 11-16,2 11-11 16,0 8 1-16,5 6-1 0,7 3-4 15,10-1 4 1,8-9 0-16,5-6-1 0,0-6-3 16,5-10-15-16,10-6 6 15,6-6 11-15,9-2 2 16,8-10 10-16,8-16 7 15,6-8 4-15,-2-7-14 16,-5-2-3-16,-5-4 0 16,-12-1-1-16,-6 2 3 15,-6 3-3-15,-9 2 0 16,-3 13-2-16,-4 8-2 16,0 7-3-16,0 8 4 15,0 4 4-15,0 1-4 16,0 0 0-16,-8 2-3 0,-1 18-2 15,-2 9 1-15,1 6 4 16,4 4 0-16,6 0 0 16,0-2 1-16,0-4-2 15,7-5 1-15,13-6-11 16,3-9 3-16,4-3 8 16,3-5 0-16,3-5 3 15,-3 0-3-15,-2-6 5 16,0-8 1-16,-8-5 6 15,-2 1-9-15,-8 3 2 16,-4 1 1-16,-3 6-3 16,-3 7-3-16,0 1-10 0,0 0-4 15,0 0 13-15,0 3 2 16,-1 11-4-16,-4 2-1 16,4-3 4-16,1-1 5 15,0-5-5-15,0-5-2 16,7-2-12-16,14 0 14 15,7-11 8-15,10-11 4 16,3-11-6-16,0-6 0 16,-2-3-4-16,-5-4-2 15,-6-3 0-15,-4-1 0 16,-6 1-8-16,-9 3 6 16,-5 8-13-16,-3 9 13 0,-1 12-12 15,0 11 4-15,0 6 10 16,0 0-5-16,-11 11-1 15,-11 19 5-15,-7 16 1 16,-2 10 4-16,-2 5-4 16,-1 1-7-16,4 2 7 15,5-3 3-15,1-1-3 16,6-3 7-16,3-1 6 16,6-5-6-16,9-2 0 15,0-6-7-15,4-10 4 16,16-8-11-16,6-13 10 15,9-9-3-15,7-3 0 16,5-12 4-16,0-17-11 16,-3-3 5-16,-9-5-11 0,-13-1 10 15,-7 0-14-15,-13-4-21 16,-2 4 6-16,-7 4 10 16,-12 6-9-16,0 10 22 15,-1 6 2-15,4 6 7 16,6 3 4-16,2 3-4 15,5 0-3-15,3 0-2 16,0 0 4-16,0 0-10 16,3 0-9-16,14 0 4 15,9-8 11-15,9-7 5 16,6-7 3-16,2-6 0 16,-2-5 4-16,-5-2 1 15,-8-2-2-15,-5 0 4 16,-4-1 5-16,-9 3-9 15,-3 5 9-15,-5 7-14 0,-2 7 10 16,0 9 6-16,0 2 6 16,0 5-17-16,0 0-6 15,-13 13 0-15,-10 17-2 16,-2 14 2-16,0 5 0 16,-1 3 2-16,4 2 2 15,5-2-3-15,6 0 3 16,6-8 7-16,5-5-8 15,0-6 1-15,5-9-8 16,11-6 4-16,11-5-1 16,3-5-5-16,2-5 12 0,3-3-1 15,-1 0-5-15,-3-11 3 16,-7-5 12-16,-7-3-15 16,-6-5 0-16,-7-6-2 15,-4-1-12-15,0-1-3 16,0 2 7-16,-11 6 10 15,1 4 3-15,4 9 0 16,3 5 1-16,3 1-4 16,0 2-6-16,0 0-18 15,6-3 11-15,12-1 7 16,8-1-7-16,0-1 13 16,1 2 11-16,0-1-11 15,-5 3 0-15,-5-1 4 0,-3 0-3 16,-6 4 1-16,-5-4 3 15,-2 5 23-15,-1 0-14 16,0 1-14-16,0 0-8 16,0 0-4-1,0 5 12-15,0 14 0 0,0 6 5 16,0-2 0-16,3-3-2 16,9-3-3-16,0-2-1 15,7-8 1-15,5-3 3 16,7-4 4-16,7 0 2 15,2-8 3-15,0-10-8 16,-7-3-2-16,-6-4 1 16,-9 1-3-16,-9 4 0 0,-3 3-1 15,-6 11-9-15,0 3 10 16,0 3 13-16,0 0-13 16,0 0-10-16,-6 15 10 15,-3 2-3-15,3 7 3 16,1-1 0-16,4-3 3 15,1 0-4-15,0-5 1 16,0-4-3-16,8-4 2 16,5-2-10-16,2-4 11 15,6-1 1-15,4-1 1 16,5-15 7-16,2-2-9 16,-4-3-6-16,-4-1 6 15,-4 2-3-15,-6 5 3 16,-5 6 0-16,-5 4-4 15,-4 5 4-15,0 0-44 0,0 6 42 16,0 13 2-16,0 2 1 16,0 4 5-16,0-3-4 15,6-1-4-15,13-1 1 16,12-6-10-16,21-2-15 16,21-12-46-16,10 0-154 15</inkml:trace>
  <inkml:trace contextRef="#ctx0" brushRef="#br0" timeOffset="1.63546E6">17416 4095 664 0,'0'0'16'0,"0"0"-1"16,0 0-6-16,0 0-7 16,0 0 1-16,-98 29-3 15,68 3 0-15,6 3 9 0,10-2-9 16,14-4-14 0,0-5 2-16,24-8-5 0,13-6 9 15,8-5 6-15,9-5-1 16,0-9-3-16,-10-15-5 15,-9-7-38-15,-14-1 38 16,-17 0 9-16,-4 1-1 16,-9 5-3-16,-15 6 6 15,-1 9 1-15,4 7-1 16,3 4 5-16,8 0-5 16,1 0 0-16,5 7-3 15,4 0-1-15,0 0 4 16,20-2-33-16,13-5 33 15,18 0 2-15,16-11 9 16,8-16-4-16,0-7-14 16,-7-5 3-16,-15-3-4 15,-13 1 8-15,-13 3 6 0,-10 5 8 16,-13 11-9-16,-4 8 15 16,0 8 2-16,-22 6-22 15,-6 9 3-15,-10 21-6 16,-3 13 12-16,-3 13-8 15,5 7 2-15,3 0-3 16,6-2 9-16,7-5-2 16,5-3-3-16,11-9 8 15,4-4-12-15,3-5 2 16,9-7-2-16,16-7-21 16,9-5 9-16,11-10 12 15,7-6 3-15,3 0-3 0,-1-17-4 16,-10-3-21-16,-13-3-12 15,-13-1 37-15,-18 2-14 16,0-2 11-16,-20 3 3 16,-8 3 4-16,-5 8-4 15,-2 8 2-15,4 2-4 16,6 0 2-16,11 12-45 16,14 3-122-16,7-4-39 15</inkml:trace>
  <inkml:trace contextRef="#ctx0" brushRef="#br0" timeOffset="1.63617E6">18776 3722 460 0,'0'0'29'0,"0"0"47"15,0 0-30-15,0 0 6 16,0 0-20-16,0 0-20 16,3-31-4-16,-1 42-7 15,2 17-1-15,1 10 34 16,2 8 10-16,-2 3-3 16,-4 4-16-16,-1 1-21 15,0-3 3-15,0-4 13 0,-1-6-20 16,-5-7 10-16,2-4-10 15,0-6 0-15,4-3-4 16,0-1-3-16,16-1-82 16,21-10-87-16,15-9-161 15</inkml:trace>
  <inkml:trace contextRef="#ctx0" brushRef="#br0" timeOffset="1.63689E6">19557 4048 579 0,'0'0'27'0,"0"0"12"16,0 0 17-16,0 0-56 16,0 0 2-16,0 0-20 15,16 0 33-15,20 0-15 16,12-10 24-16,8-5-14 15,2-4-7-15,-1-4-6 16,-8 0-7-16,-10-2 2 0,-15-2-14 16,-12 4 7-16,-11-1 10 15,-1 3-5-15,-5 3 10 16,-15 3-4-16,-2 4 10 16,3 5-3-16,6 3 10 15,7 2-9-15,6 1 3 16,0 0-7-16,3 0-6 15,18 0-15-15,12 0 21 16,7 9 14-16,2 3-9 16,-3 0-3-16,-11 5-2 15,-7 1 0-15,-11 2 1 16,-10 3-1-16,-4 3 9 0,-23 3 2 16,-9 0 19-1,-5 0-15-15,2-5-11 16,6-1-3-16,12-3-1 0,18-3-43 15,3-11-110-15,30-6-211 16</inkml:trace>
  <inkml:trace contextRef="#ctx0" brushRef="#br0" timeOffset="1.63768E6">20875 3560 442 0,'0'0'67'15,"0"0"10"-15,0 0-43 16,0 0-32-16,0 0 3 16,-84 64-5-16,59-33 8 15,6-1 10-15,10-5-18 0,7-5 0 16,2-4 3-1,8-5-3-15,17-6-19 0,8-5 19 16,6 0 21-16,3-19-16 16,-4-6-5-16,-10-2-41 15,-15 0 30-15,-9-2 8 16,-4 8-5-16,-5-1-27 16,-14 7 22-16,-2 13 12 15,-3 2-4-15,4 0 4 16,5 17 1-16,4 0-3 15,8 3 3-15,3 1-6 16,0-4 4-16,14-4-5 0,12-5-5 16,1-6 12-16,7-2 11 15,4-3 5-15,-1-18 24 16,1-7-32-16,-3-9 9 16,1-5 6-16,-6-5-8 15,-2 1-7-15,-7-3-1 16,-5-1-3-16,-4 0 10 15,-1 2-14-15,-8 1 0 16,1 10 14-16,-2 12-12 16,-2 10 12-16,0 9-5 15,0 6 15-15,0 0-24 16,0 0-1-16,0 9 0 0,0 16-15 16,-3 11 16-16,-7 4 0 15,2 3 6-15,2-5-5 16,6-4 7-16,0-4 2 15,0-7-3-15,0-1-7 16,9-5-6-16,0-5-12 16,0-5-39-16,-3-1-21 15,-3-6-42-15,-3-5-156 16</inkml:trace>
  <inkml:trace contextRef="#ctx0" brushRef="#br0" timeOffset="1.63781E6">21188 3389 349 0,'0'0'35'0,"0"0"-32"15,112 0-3-15,-61 0-63 16</inkml:trace>
  <inkml:trace contextRef="#ctx0" brushRef="#br0" timeOffset="1.63915E6">21591 3612 142 0,'0'0'13'15,"0"0"-13"-15,0 0-10 16,0 0 7-16,0 0 3 16,0 0 74-16,-70 3 21 15,70-13 15-15,0-3-38 16,0-6-53-16,7-4 27 16,5-1-11-16,6-4-5 15,5-3-21-15,3-2-7 16,2 2-1-16,2 5 10 15,-4 4-11-15,-2 5 2 16,-1 7-2-16,-4 7 0 0,-5 3-4 16,-3 8-19-16,-2 14-5 15,-5 4 28-15,-4 3 10 16,0 0 14-16,0-1-24 16,0-7 7-16,-1-4-4 15,1-5 10-15,0-6-13 16,6-3-25-16,16-3 24 15,14-3 1-15,9-17 0 16,5-7-21-16,-2 1-46 16,-8 1-23-16,-13 8 61 15,-10 7 27-15,-11 6 2 16,-6 2 8-16,0 2-2 0,0 0-6 16,-6 0 1-1,-3 9 5-15,-1 4 5 0,6-2-8 16,4 3 2-16,0-2 8 15,0 1-13-15,3-1 18 16,8 1-15-16,1 0 4 16,1-3-5-16,-3-2 7 15,-2-6-7-15,-3-1 0 16,-3 1 5-16,-2-2-7 16,0 0 13-16,0-12-6 15,0-10-7-15,-4-1-23 16,-7 2 23-16,1 4 7 15,1 6-1-15,5 6 4 16,1 5-7-16,0 0-2 16,0 0-2-16,0 9 0 0,-5 7 1 15,5 4 2-15,2 1-2 16,1-3-4-16,0-4-2 16,12-6-12-16,8-5 9 15,8-3 9-15,1 0 14 16,5-6-1-16,-2-11 2 15,-2-5-9-15,-6-2 2 16,-5 0-7-16,-8-6 11 16,-7 2-4-16,-4-3-4 15,0 2 14-15,-8-1-14 16,-8 6 12-16,-5 4-16 16,-1 4 0-16,5 7 1 15,1 3 4-15,11 4 7 0,5 2-12 16,0 0-6-16,0 2-30 15,15 12 10-15,8 4 25 16,2 6 1-16,3 2 8 16,2 2-7-16,-5 3 3 15,-3-1-2-15,-6 0 0 16,-9-2 3-16,-5-1-3 16,-2-2 7-16,0-4-5 15,-2-3-3-15,-4087-3 3 16,8165-4 1-16,-4076-5-5 15,0-6-12-15,0 0-27 16,15-16-15-16,12-13 50 16,6-7-4-16,-2-3-4 0,-3 1 10 15,-1 4 2-15,-3 2 5 16,-4 6 30-16,-1 1-2 16,-2 1-21-16,-1 3-11 15,0 1 0-15,-3-1 16 16,0-1-4-16,0 0 9 15,-4-2-16-15,4-3-6 16,-1-2 4-16,-3 3-4 16,0 1 0-16,-6 8 0 15,-3 9 8-15,0 4 28 16,0 4-6-16,0 0-24 0,-6 11-6 16,-10 18-11-1,-5 8 8-15,6 8-2 0,7-1 5 16,6-2 2-16,2-3 4 15,13-9-6-15,14-9-75 16,13-14-17-16,3-7-182 16</inkml:trace>
  <inkml:trace contextRef="#ctx0" brushRef="#br0" timeOffset="1.63977E6">20806 4246 429 0,'0'0'38'0,"0"0"-24"15,0 0 6-15,0 0-12 16,0 0 48-16,0 0-7 16,-20 0-31-16,27 0 8 15,23-5-4-15,27-12-5 16,29-8 24-16,27-6-11 15,30-3-15-15,19-5 0 16,15-2-12-16,9 0-2 0,-4 0-1 16,-6 3 2-16,-16 3-2 15,-24 6 0-15,-21 7 21 16,-23 4-16-16,-17 5-5 16,-14 1 6-16,-16 1-15 15,-18 5 3-15,-15 1-28 16,-12 3-27-16,0 2-40 15,-33 0 42-15,-15 4-58 16,-13 8-157-16</inkml:trace>
  <inkml:trace contextRef="#ctx0" brushRef="#br0" timeOffset="1.64077E6">13578 3946 415 0,'0'0'60'0,"0"0"-59"16,-96 25 8-16,65 8-7 15,-4 15 9-15,0 12-6 16,6 8 12-16,13 7-1 16,16 9-12-16,6 11 16 15,38 19-11-15,21 13 1 16,22 7-8-16,31 4-2 16,40-10 0-16,39-12-18 15,47-13-64-15,38-22 3 16,37-15 2-16,35-20 54 15,22-16-30-15,21-13 4 16,-1-17 13-16,-3 0-16 16</inkml:trace>
  <inkml:trace contextRef="#ctx0" brushRef="#br0" timeOffset="1.6414E6">23366 2416 294 0,'0'0'14'15,"0"0"-14"-15,21 93 0 16,-9-26 34-16,4 15 43 0,-1 15-2 16,3 12-22-1,-4 15-7-15,-7 8-15 0,-7 14-7 16,-30 15-19-16,-40 8-10 15,-44 9 5-15,-48 1-52 16,-51-3-71-16,-50-9-239 16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10-04T03:39:08.429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11822 5487 43 0,'0'0'55'0,"0"0"-8"0,0 0 5 16,0 0-39-16,0 0 27 15,0 0-21-15,0 0-12 16,-29-11 24-16,27 11-5 16,2 0 4-16,-1 0-18 15,1 0 3-15,0 0 14 16,0 0-18-16,0 0 4 16,0 0 3-16,0 0-18 15,0 0-1-15,0 0-21 16,0 0 18-16,0 0-12 15,6 0 16-15,8 5 4 16,2 1-1-16,4 1 5 16,0-1-6-16,4 2 8 0,3-2-17 15,1 1 15-15,6-3-1 16,4 2-6-16,6-2 18 16,-2-1-16-16,1 1-3 15,-1-1 0-15,0 2 20 16,1-1-20-16,-3 1 0 15,-5-2 0-15,-1 2 0 16,-10-1 0-16,-7-4-12 16,-7 3 12-16,-7-3-6 15,-2 0 12-15,-1 0-16 16,0 0 14-16,0 2-9 16,0-2 5-16,0 0-5 15,0 2-17-15,0 2-13 16,0 3-18-16,0 4 27 0,9 1-85 15,3-3-33-15</inkml:trace>
  <inkml:trace contextRef="#ctx0" brushRef="#br0" timeOffset="1920.6251">19458 5602 4 0,'0'0'72'15,"0"0"-25"-15,0 0-19 16,0 0-28-16,0 0 24 16,0 0 4-16,-3-16-18 0,3 15-9 15,0 1 1-15,0 0-2 16,0 0 0-16,-1 0 0 15,1 0-3-15,0 0-4 16,0 0 4-16,-2 0-6 16,1 0 9-16,1 1 1 15,0 2 5-15,-2-1-6 16,2 2-6-16,0 1 6 16,0-2 0-16,0 1 5 15,0-1-2-15,0 4 12 16,0-4-14-16,0 1 15 15,0 4 3-15,15 1 13 16,1-1 2-16,8 0 14 0,4-5-22 16,5 0-4-16,6-3 10 15,6 3-4-15,1-3-15 16,3 2-2-16,-6-2-5 16,-2 3 0-16,-2 0 4 15,-5 0-10-15,2-1 2 16,-3 1-2-16,-2 2 0 15,0-1 0-15,1 1 0 16,2 1 1-16,0-1 8 16,2-2-9-16,-2 2-2 15,-1-1-1-15,-2-2 3 16,-4 1-1-16,-3-3 5 16,-4 2 5-16,-3-2-8 0,1 0-1 15,-10 0 0-15,-1 0 9 16,-5 0-1-16,-2 0 2 15,0 0-5-15,0 0 4 16,0 0-9-16,0 0-11 16,0 0-49-16,-2 0-57 15,-11 0-33-15</inkml:trace>
  <inkml:trace contextRef="#ctx0" brushRef="#br0" timeOffset="3734.5111">19506 5687 11 0,'0'0'24'0,"0"0"-16"16,0 0-6-16,0 0 10 15,0 0 6-15,0 0 14 16,0 4 16-16,0-4 3 16,0 2-31-16,10 1 12 15,3 0-2-15,3 0-19 16,4-1 16-16,6 1-2 16,5-3-16-16,2 2 44 15,6-1-37-15,2 1 2 16,3 1-18-16,5 1 22 15,3 1-11-15,0-2-11 16,-3 0 0-16,-4 2 0 16,-3-2 13-16,-5 0-4 0,1-3 0 15,-6 0-1-15,0 4 4 16,-4-3-4-16,-3 0-1 16,-8-1-7-16,-4 0 5 15,-5 0-5-15,-5 0 0 16,-2 0 10-16,-1 0-10 15,0 0 22-15,0 0-17 16,0 0 24-16,0 0-24 16,0 0 0-16,0 0 0 15,0 0-10-15,0 0-2 16,0 0 2-16,0 0-6 16,0 0-32-16,0 0 4 15,0 3-37-15,0 1-39 16,0 2 78-16,0-3-76 0</inkml:trace>
  <inkml:trace contextRef="#ctx0" brushRef="#br0" timeOffset="5391.7461">1095 6457 172 0,'0'0'22'0,"0"0"-3"15,0 0 16-15,0 0-15 16,0 0 21-16,0 0 10 16,-71-75 28-16,66 71-40 15,5 3-4-15,0-1-8 16,0 2-18-16,0 0-9 16,0 0-30-16,11 0 14 15,11 0 5-15,15 3 11 16,9 0 8-16,11-2 0 15,6-1 0-15,5 2-5 16,-2-1 20-16,-3 0-21 16,-9 0 6-16,0-1-7 0,-3 0 14 15,0 0-10-15,-8 0-5 16,-6 0-6-16,-8-3 6 16,-11-2 6-16,-5 1 2 15,-8-1-6-15,-1 2 16 16,-4-7-1-16,0-1-12 15,-6-5-5-15,-15-1-22 16,-7 1-28-16,-5 1-10 16,-1 2 38-16,-2 1 22 15,9 1 7-15,6 2 3 16,8 1 22-16,5-1-19 16,5 5-9-16,3 0 7 15,0 2-11-15,0 2-19 16,0 0-9-16,18 0 9 0,12 0 19 15,6 0-1-15,4 10 4 16,0 7 3-16,-5 3-3 16,-8 1 4-16,-2 5 8 15,-10 1-15-15,-4 0 0 16,-6 2 21-16,-5 0-17 16,0 4 7-16,-16-3-11 15,-3 3 13-15,-4-2-12 16,4-3-2-16,8-1-1 15,10-1-52-15,1-1-16 0,31-6-79 16,14-8-106-16</inkml:trace>
  <inkml:trace contextRef="#ctx0" brushRef="#br0" timeOffset="6494.6368">9716 6757 107 0,'0'0'60'0,"0"0"-10"15,0 0-18-15,0 0-25 16,0 0 37-16,0 0-16 15,-4 0 15-15,4 0-8 16,0 0-22-16,0 0-13 16,0 0 5-16,13 0-5 15,4 3 18-15,8 0 6 16,5 1-9-16,4 0-8 0,3 4-4 16,2-1 2-1,3 1 5-15,7 0-7 0,6-3 4 16,8-2-4-16,3-1 5 15,-1-2-3-15,-3 0 5 16,-6 0-10-16,-7 0-6 16,-10 0 6-16,-9-4-5 15,-6 1 5-15,-14 1 1 16,-6 1-1-16,-2 1-11 16,-2 0-12-16,0 0-19 15,0 0 21-15,0 10-22 16,-3 2-37-16,-1 3 32 15,4-1-43-15</inkml:trace>
  <inkml:trace contextRef="#ctx0" brushRef="#br0" timeOffset="7347.7141">13687 6749 109 0,'0'0'86'0,"0"0"-2"16,0 0-54-16,0 0-6 15,0 0-6-15,0 0 14 16,45 0-11-16,-20 0 3 0,2 0-6 16,4 0 10-1,2 5-15-15,1 0-9 0,5 3 4 16,4 2 12-16,5-1-1 15,3 1-10-15,1-3-4 16,0 0-1-16,2-2 1 16,-3-2 13-16,-5-3-15 15,-3 0 7-15,-7 0 11 16,-2-3 8-16,-8-2 4 16,-8-2-13-16,-7 4-6 15,-6 0 21-15,-4 2-16 16,-1 1-6-16,0 0-4 15,0 0 11-15,0 0-19 16,0 0-1-16,0 0 2 0,0 0-2 16,0 0 0-16,0-2 0 15,0 1-2-15,0 1-21 16,0 0-24-16,0 0-15 16,8 0-31-16,4 0 48 15,1 0-83-15,1 0-86 16</inkml:trace>
  <inkml:trace contextRef="#ctx0" brushRef="#br0" timeOffset="8870.5221">1261 7596 213 0,'0'0'7'15,"0"0"18"-15,0 0 9 16,0 0-7-16,0 0 9 16,0 0 12-16,0 0-11 15,-69-54 11-15,69 52 11 16,0 1-42-16,0 1-17 15,0 0-22-15,9 0-19 16,24 0 41-16,14 0 6 16,10-3-2-16,6-2 10 15,-4-2 0-15,-3-1-8 16,-4-4 3-16,-3-2-8 0,-1-1 9 16,-6 1-10-1,-5 0 0-15,-15 4 6 0,-11 4 1 16,-7-3-3-16,-4 0 4 15,-4-4-8-15,-20 2-4 16,-9-3-40-16,-4 3 6 16,4 1 38-16,8 1 36 15,11 3-2-15,7 3-14 16,5 3-19-16,2-1-1 16,0 1-6-16,0 0-17 15,15 0-24-15,15 7 47 16,6 7 13-16,3 1-1 15,-2 0 6-15,-3 5-18 16,-8-1-7-16,-7 2 7 0,-7 2 0 16,-2 0 4-16,-10 6 1 15,0 3-5-15,-16 4 2 16,-11 2 15-16,-7 0 3 16,1-1-15-16,6-4 11 15,9 0-16-15,18 2-5 16,0 1-52-16,21-5-42 15,22-7-123-15</inkml:trace>
  <inkml:trace contextRef="#ctx0" brushRef="#br0" timeOffset="9809.9021">10186 8047 307 0,'0'0'5'0,"0"0"-8"15,0 0 17-15,0 0-14 16,0 0 0-16,0 0 5 16,90-7 7-16,-65 7-7 0,3 0 9 15,4 0 8-15,-2 0-12 16,7 2 0-16,0 1-9 15,6-1 26-15,-1 2-23 16,-1 2-3-16,2-2-1 16,-11 3 0-16,-2 3-17 15,-6 0-41-15,-4 2-68 16,0-5-10-16</inkml:trace>
  <inkml:trace contextRef="#ctx0" brushRef="#br0" timeOffset="10559.5092">15201 8050 403 0,'0'0'32'16,"0"0"-22"-16,0 0 3 16,87 11-6-16,-55-7-4 0,7-2 7 15,9-1 18 1,8-1 12-16,9 0-21 0,2 0-5 16,4 0-8-16,1-1 9 15,1-3-7-15,5-1 2 16,-2 1 1-16,-2 1-1 15,-4 2-10-15,-10 1 0 16,-11 0 12-16,-8 0-12 16,-13 0-9-16,-7 0-11 15,-9 1-49-15,-8 6-52 16,-4-1-161-16</inkml:trace>
  <inkml:trace contextRef="#ctx0" brushRef="#br0" timeOffset="12327.7169">1104 8997 208 0,'0'0'68'0,"0"0"7"0,0 0-10 15,0 0-54 1,0 0 31-16,0 0-15 0,0 0 28 15,-29-64-30-15,29 62-15 16,0 1 4-16,0 1-14 16,0 0-26-16,5 0 21 15,14 0 5-15,10 0 12 16,8 0-11-16,5 1 6 16,6 1-6-16,5 1 22 15,-3-2-16-15,-3 1-7 16,-6-2 1-16,-7 0-8 15,-3 0 14-15,-10 0-7 16,-7 0 9-16,-9 0-9 16,-2 0 0-16,-3 0 2 15,0 0-2-15,0-2-12 0,0-2-13 16,0-1-11-16,-11-5-47 16,0-2 44-16,-1 1 16 15,2-1 19-15,1 3-4 16,1-4 8-16,1 7 12 15,4-2-12-15,3 4 0 16,0 0 1-16,0 1 6 16,0 0-7-16,0 1-1 15,12-1 1-15,7 3 8 16,8 0-3-16,0 0-5 16,3 0 0-16,-2 12 12 15,-1 5-5-15,-3 3-7 16,1 3 0-16,-7 5 8 15,-6 0-3-15,-8 3-4 0,-4 1 0 16,0 2-1-16,-13 0 0 16,-8 7-1-16,2 2 7 15,-2-1-13-15,12-1-11 16,9-2-27-16,0-10-69 16,6-7-163-16</inkml:trace>
  <inkml:trace contextRef="#ctx0" brushRef="#br0" timeOffset="13375.8665">10810 9326 347 0,'0'0'24'0,"0"0"7"15,0 0-20-15,0 0-1 16,0 0 2-16,0 0 1 15,-8-16 1-15,8 16-2 16,0 0-12-16,11 0-4 16,4 0 4-16,8 0 6 15,4 0 3-15,5 0-8 16,0 0 0-16,3 0-2 16,-1 0 1-16,1 1-1 15,-1 2-50-15,4-1 6 16,0 1-13-16,-1 2 14 15,2-2-63-15,-2 1-73 16</inkml:trace>
  <inkml:trace contextRef="#ctx0" brushRef="#br0" timeOffset="14499.183">15399 9367 126 0,'0'0'48'0,"0"0"26"16,0 0-45-16,0 0-6 0,0 0 16 15,0 0-7-15,-16 0 23 16,16 0-45-16,0 0-4 16,0 0-3-16,0 0-3 15,0 0-2-15,0 0 0 16,7 1 4-16,8 0 0 16,4 0 11-16,3 1 15 15,5-2-8-15,5 0-15 16,4 0 12-16,4 0-6 15,4 0-3-15,5 0 1 16,-3 0 7-16,3 0-13 16,0 0 4-16,-1 0-6 15,4 1-1-15,3 3 16 0,0-1-14 16,0-2 1 0,-8 0 7-16,-4 2-2 0,-6-2-2 15,-8 1 8-15,-5-1-3 16,-8 0 3-16,-7 1-14 15,-6-2 17-15,-3 0-14 16,0 2 6-16,0-2 2 16,0 0 18-16,0 0-12 15,0 0 17-15,0 0-33 16,0 0 9-16,0 0-3 16,0 0-3-16,0 0-4 15,0 0-1-15,0 0-7 16,0 0-28-16,0 0-32 15,0 5-58-15,0-2-131 0</inkml:trace>
  <inkml:trace contextRef="#ctx0" brushRef="#br0" timeOffset="17545.2678">7692 11760 85 0,'0'0'89'0,"0"0"-3"16,0 0-14-16,0 0-32 15,0 0-21-15,0 0-16 16,0 0 31-16,21-5-14 15,-4 5-3-15,4 0-15 16,8 0 20-16,1 0-4 16,7 0-5-16,5 0 3 15,9 0-14-15,9-1 20 16,4 1-12-16,6-3 0 16,3-1 0-16,-1 3 13 15,-4 1-22-15,-4 0 6 16,-7 0-7-16,-8 0 0 15,-10 0 0-15,-8 0-7 16,-10 0 7-16,-10 1-33 0,-6-1-12 16,-5 4-77-16,0-4-67 15,-16 0-36-15</inkml:trace>
  <inkml:trace contextRef="#ctx0" brushRef="#br0" timeOffset="18046.0795">7524 11884 59 0,'0'0'45'15,"0"0"-32"-15,0 0-12 16,94 32 1-16,-56-27 38 15,4 0 31-15,4-1-28 0,5-1 20 16,3 0-28-16,7-2-18 16,-1-1-15-16,1 0 3 15,-1 0 2-15,-2 0-3 16,-5 0-4-16,-6 0 0 16,-6 0 2-16,-8 0 2 15,-6 0-4-15,-10 0 0 16,-4 0 1-16,-10 0 0 15,0 0-1-15,-3 0-1 16,0 0 1-16,0 0-18 16,0 0-20-16,-5 2-40 15,-5 1-67-15,-2-2 95 16</inkml:trace>
  <inkml:trace contextRef="#ctx0" brushRef="#br0" timeOffset="22144.03">12455 10819 64 0,'0'0'78'0,"0"0"-28"16,0 0 27-16,0 0-7 0,0 0-13 16,0 0 8-1,0 0-20-15,-6-3-9 0,6 3-29 16,0 0-2-1,0 0-5-15,0 0-1 0,3 0 1 16,10 0 6-16,7 3-3 16,2 4-2-16,5-1 13 15,2-2-10-15,-3-1 4 16,4 0-1-16,-3-3-4 16,0 0 8-16,-4 0 0 15,-4 0-2-15,-2 0-9 16,-5 0 4-16,0 0-6 15,-1 0 4-15,-4 0-4 16,3 1 1-16,-5-1 1 0,1 1-4 16,-3-1 4-16,-1 2-5 15,4-1-4-15,-2 1-21 16,3 0 26-16,-1 0-21 16,1 0-8-16,1-1 27 15,1 3-21-15,-1-1-3 16,1-1-8-16,4 2-25 15,-1 0 2-15,-1 1-5 16,3-1-19-16,-3 0-17 16</inkml:trace>
  <inkml:trace contextRef="#ctx0" brushRef="#br0" timeOffset="22695.8603">12770 10897 84 0,'0'0'86'16,"0"0"-21"-16,0 0-30 16,0 0-10-16,0 0 10 15,0 0-3-15,14 0-30 16,5 0 15-16,10 0 24 15,7 2 3-15,9 1-25 16,1 0 4-16,6 1-13 16,5 1-2-16,3-1 0 15,1 4-1-15,-2 1 6 16,-2 0-9-16,-6 2-3 0,0-1 0 16,-2 0 7-16,-4-4-6 15,-1-3 15-15,-6-1-14 16,-6-2 9-16,-5 0-3 15,-10 0 3-15,-5 0-6 16,-6 0-6-16,-5 0 1 16,1 0-2-16,-2 0 1 15,0 0-14-15,0 0-32 16,3 3-28-16,3 3-136 16,5 0 11-16</inkml:trace>
  <inkml:trace contextRef="#ctx0" brushRef="#br0" timeOffset="23746.651">16845 11083 4 0,'0'0'77'0,"0"0"-4"0,0 0-32 16,0 0 8-16,0 0-37 15,0 0 31-15,-67-65 20 16,62 61-18-16,1-4-12 15,-1 3 9-15,2 2-16 16,1-1 12-16,1 2-24 16,1 2 9-16,0 0-6 15,0 0-17-15,0 0-7 16,0 0-13-16,3 0 17 16,18 0 1-16,12 3 2 15,15 3 12-15,10 4-11 16,10-3 1-16,10-2 3 15,8 0 1-15,3-1-6 16,0 0 6-16,-2 0 3 0,3 0-1 16,0 2-8-16,1-2 3 15,-2-1 7-15,-4 0-9 16,-8-3 9-16,-1 0-3 16,-9 0-5-16,-5 0-2 15,-6 0 8-15,-7 0-8 16,-10 0 15-16,-8 0-10 15,-7 0-1-15,-8 0-2 16,-4 0 3-16,-6 0 15 16,-4 0-12-16,-2 0 12 15,0 0 6-15,0 0-11 16,0 0-6-16,0 0 9 16,0 0-17-16,0-1-1 0,0 1-11 15,0 0-29 1,2-2-9-16,5-1-20 0,3-1-73 15,-4-2-111-15</inkml:trace>
  <inkml:trace contextRef="#ctx0" brushRef="#br0" timeOffset="24313.3626">16236 11104 38 0,'0'0'122'0,"0"0"-69"0,0 0-53 16,0 0 0-16,0 0 13 15,0 0 38-15,100 1-9 16,-57 1-1-16,11 1 2 15,10-1-10-15,9 0-2 16,11-1-31-16,10-1 40 16,10 0-34-16,7 0 13 15,2 0-9-15,-1 0-1 16,-2 0 7-16,-9 0-8 16,-8 0-4-16,-9 2 17 15,-7-2-19-15,-8 0 7 16,-9 0-9-16,-13 0 5 15,-11 0 1-15,-11 0-6 16,-11 0-2-16,-8 0 0 0,-6 0-15 16,0 0-43-16,0 1-1 15,-11 3-55-15,-9 3 4 16,-6-1-62-16</inkml:trace>
  <inkml:trace contextRef="#ctx0" brushRef="#br0" timeOffset="41482.9804">17062 12308 11 0,'0'0'119'16,"0"0"-79"-16,0 0 46 16,0 0 1-16,0 0-73 15,0 0 76-15,0 0 1 16,-22-47-69-16,22 41 5 15,0 3 1-15,0 2-25 16,0 0 6-16,0 1-5 16,0 0-4-16,0 0-4 15,0 0-2-15,5 2 6 16,14 10 1-16,4 0 21 16,13-2-15-16,8 1-1 15,7 0 18-15,13-2 5 16,4 0-29-16,6-2 7 0,1-1-6 15,-1-1 21-15,2-1-18 16,-3 1-8-16,-2-3 8 16,-5-1-19-16,-11 1 36 15,-10-2-19-15,-5 0 3 16,-6 0 0-16,-9 0-5 16,-8 0 1-16,-9 0 5 15,-5 0-4-15,-3 0-2 16,0 0 0-16,0 0-9 15,0 0 5-15,0 0 3 0,0 0 1 16,0 0 1-16,0 0 1 16,0 0-4-16,0 0 1 15,0 0-4-15,1 0-32 16,4 0 7-16,2 0 1 16,-1 0-33-16,-3 0-4 15,-1 0-71-15,1 0-46 16,-2 0 16-16</inkml:trace>
  <inkml:trace contextRef="#ctx0" brushRef="#br0" timeOffset="43505.2512">10692 12312 0 0,'0'0'48'0,"0"0"18"16,0 0-12-1,0 0-9-15,0 0-4 0,0 0 20 16,10-13-39-16,-10 13 22 15,0 0-22-15,2 0 1 16,-2 0-14-16,0 0-8 16,0 0 5-16,0 0-12 15,0 0 6-15,0 0-1 16,0 0 1-16,0 0-8 16,0 0 4-16,0 0-4 15,0 0 3-15,0 0 3 16,0 0 2-16,0 0 9 0,0 0-9 15,0 0 2 1,0 0 1-16,0 0-3 0,0 1 0 16,0 4 2-16,0 5 9 15,3 0-11-15,2 0 0 16,5 1 0-16,-1-1 1 16,1 0 2-16,5-1 4 15,-1-1-6-15,3-2 0 16,0-3 13-16,2 0-1 15,0-3 8-15,1 0-3 16,1 0 3-16,-1 0-7 16,-3-6 6-16,1-3-8 15,-4-2-12-15,2 0 7 16,-3-1-7-16,0-1-7 16,-4 2 6-16,1-1 1 0,-4 4-17 15,1 2 5 1,-4 3-12-16,0-1-34 0,-3 3-32 15,0 1-33-15,0 0-103 16</inkml:trace>
  <inkml:trace contextRef="#ctx0" brushRef="#br0" timeOffset="44156.1006">10666 12330 56 0,'0'0'100'16,"0"0"-31"-16,0 0-11 0,0 0-20 15,0 0-10-15,0 0 25 16,6-13 6-16,-4 13-19 16,0 0-38-16,4 0 1 15,4 0-3-15,0 5 3 16,4 3 16-16,1 1-8 16,-2 2 4-16,5-2 1 15,-4 1-6-15,2 1-1 16,-3 1-2-16,2-2-4 15,0-1-2-15,0-3 7 16,-1 0 2-16,2-3-4 0,-1-1 13 16,1-2-3-16,1 0 6 15,2 0-10-15,0-5 2 16,-2-4-3-16,-1-3-6 16,-2 1-2-16,-1-4-3 15,-3 0-1-15,0 1 1 16,0 2 0-16,-3-1-4 15,1 1-22-15,1 1-20 16,1 3-9-16,-1 2-36 16,-1 3-54-16,-7 3-33 15</inkml:trace>
  <inkml:trace contextRef="#ctx0" brushRef="#br0" timeOffset="44794.6657">10740 12339 1 0,'0'0'37'0,"0"0"5"0,0 0 32 16,0 0 3-16,0 0-13 15,0 0-15-15,0-6-1 16,0 6-13-16,0 0-20 15,0 0-4-15,0 0-6 16,0 0-5-16,0 0-15 16,0 0 14-16,0 0 1 15,0 0 0-15,0 0 0 16,2 0 16-16,4 6-13 0,-1-1 1 16,2 1 4-1,1 2-8-15,2 0 0 0,-2-1 9 16,2 3-8-16,1-4 11 15,1 2 0-15,1-4-12 16,0-2 7-16,1 1 25 16,0-3-31-16,0 2 13 15,-3-2-8-15,-1 0 0 16,-5 0-2-16,2 0 1 16,-2 0 2-16,0 0 5 15,0 0-4-15,-2-2 0 16,1-1-7-16,-1 1-1 15,1 1-7-15,-1-2 5 16,0 3-18-16,2 0-10 0,0 0-35 16,1 0-31-16,-4 0-40 15,0 0-62-15</inkml:trace>
  <inkml:trace contextRef="#ctx0" brushRef="#br0" timeOffset="47156.8275">10690 12252 7 0,'0'0'59'15,"0"0"-24"-15,0 0 37 16,0 0-12-16,0 0-26 16,0 0 3-16,-14-41-22 15,12 39 6-15,2-1-12 16,0 1-2-16,0 2 0 15,0 0 31-15,-2 0-17 16,2 0-3-16,0 0 0 16,-1 0-9-16,1 0 6 15,0 0-12-15,0 0 8 0,0 0-11 16,0 0 9 0,-3 0-8-16,3 0-1 0,0 0 9 15,0 0-18-15,0 0 18 16,0 0-9-16,0 0 0 15,0 0-2-15,0 0 2 16,0 0 3-16,-2 5 5 16,2 0-4-16,0 4-4 15,0 1 3-15,0 0 5 16,0 1 1-16,0 0-6 16,0 0 2-16,2 2-2 15,7 0-1-15,-4 0 5 16,5-1 1-16,-1 0 6 15,0-3-8-15,0 1-3 0,-2-2 15 16,-1-3 7-16,-1-1-22 16,-4-3 23-16,1 3-5 15,-1-4-4-15,-1 0 16 16,1 3 1-16,1-3-26 16,0 0 1-16,0 2-1 15,0-1-8-15,1 1-1 16,0-2 1-16,1 1 2 15,3 1 2-15,2-1-4 16,2-1 4-16,1 0 2 16,0 1-3-16,0-1 2 15,2 0-5-15,2 0 5 16,2 0-9-16,-2 0 9 0,0 0-5 16,-2 0 1-1,-1 0 4-15,-4-2-5 0,1-3 3 16,-4 2 1-16,1 0-4 15,-3-2 3-15,-1 1 3 16,1 1-4-16,-2 1 1 16,0 2 6-16,-1 0-9 15,-1 0-4-15,0 0 4 16,0 0 2-16,0 0-2 16,0 0 0-16,0 0 0 15,0 0 0-15,0 0-4 16,0 0 0-16,0 0 4 15,0 0 1-15,0-2 1 16,0 2-4-16,0 0 7 0,0 0-12 16,0 0 15-16,0 0-7 15,0 0-1-15,0 0-4 16,0 0-6-16,0 0 4 16,0 0-2-16,0 0-2 15,0 0-11-15,0 0 8 16,0 0-17-16,0 0-37 15,0 0 14-15,0 0-16 16,0 0-18-16,0 0-63 16,0 0-8-16,0 0-20 15</inkml:trace>
  <inkml:trace contextRef="#ctx0" brushRef="#br0" timeOffset="48771.6031">12070 12613 97 0,'0'0'71'0,"0"0"-17"15,0 0-25-15,0 0 21 16,0 0 30-16,0 0-20 16,0-1-2-16,0 1-43 15,0 0 34-15,0 0-25 16,0 0-21-16,0 0-1 16,0 0-4-16,2 0 2 0,-1 0-8 15,3 0 11-15,5 8-3 16,0 2 5-16,5 3 8 15,1 0-6-15,0-1 10 16,3-1 5-16,-2-3-11 16,2 1 2-16,-2-3-6 15,-2 1-3-15,2-2 9 16,-1-1 4-16,-3 0-6 16,2-2-5-16,-1 0 0 15,2 1-3-15,3-3 9 16,6 0 1-16,-1 0-2 15,1-3-11-15,0-5 0 0,-1 2 7 16,0-6-5 0,-2 0 2-16,-4 3 0 0,-1-2-4 15,-4 3-7-15,-3 2 7 16,-2 1 0-16,-2 2 5 16,-5 2-3-16,1-1-2 15,-1 1-12-15,0 1 12 16,0 0-4-16,0 0 4 15,0 0-12-15,0 0 3 16,0 0 9-16,0 0-4 16,0 0-9-16,0 0-11 15,0 0-12-15,0 0 1 16,-7 0 19-16,-5 7 11 0,0 0 5 16,-4 0-2-1,-1 1-5-15,-3-2 3 0,-3 1 4 16,-4 1-1-16,-1-2-7 15,-2 1 8-15,0 0 13 16,2-3-13-16,-1-1-5 16,3-1-7-16,3-2 24 15,0 0-20-15,4 0 15 16,0 0-7-16,3-5 0 16,4-2-1-16,1-1 1 15,4-1 4-15,0-1 1 16,1 1-3-16,-1-1-2 15,3 3 3-15,1 0 4 16,0-2-10-16,1 3 6 0,1 2-4 16,1 1 3-16,-3 3-2 15,3-1 9-15,0 1-16 16,0 0 18-16,0 0-15 16,0 0 8-16,0 0-8 15,0 0 0-15,0 0-1 16,0 0-6-16,0 1 8 15,0 9-4-15,4 0 7 16,7 2-7-16,1 0 5 16,3-1-1-16,1-1 6 15,2-1-3-15,0 2 2 16,2-2-1-16,-1 1 14 16,-3-2-14-16,1-1 2 15,2 0 6-15,-4 0-5 16,2 1-2-16,0-4 6 0,4 1-16 15,0-2-3-15,2-1-37 16,0-2-60-16,1 0-141 16</inkml:trace>
  <inkml:trace contextRef="#ctx0" brushRef="#br0" timeOffset="51478.9687">14185 12497 31 0,'0'0'100'0,"0"0"-5"15,0 0-25-15,0 0-9 16,0 0 18-16,0 0-19 15,0 0-7-15,0-2-23 0,0 2-1 16,0 0-29-16,0 0 0 16,6 0 0-16,6 0 9 15,9 0 29-15,7 0-31 16,6 0 4-16,6 0-3 16,7 3-5-16,1 3 7 15,0-2-10-15,2 2 8 16,0-2-8-16,-2-1 0 15,-4 2 8-15,-4-2-6 16,-4-3 4-16,-3 0 13 16,-3 0-10-16,-5 0 7 15,-8 0-1-15,-1 0-15 16,-7 0 15-16,0 0-6 16,-6-1 24-16,1-2-12 0,-1-1-14 15,2 1 9-15,-4 1 0 16,2 0-9-16,0-3-6 15,-1 2-1-15,-1 2 1 16,1-3-1-16,-1 4 7 16,2 0-4-16,-3-1-6 15,0 1 1-15,0 0-13 16,0 0 3-16,0 0-35 16,0 0-12-16,0 0-35 15,0 0-42-15,0 0-120 16,-9 0-17-16</inkml:trace>
  <inkml:trace contextRef="#ctx0" brushRef="#br0" timeOffset="52707.2841">14342 13223 223 0,'0'0'101'16,"0"0"-22"-16,0 0-16 15,0 0 9-15,0 0 18 16,0 0 27-16,0 0-17 16,0-2-47-16,0-9-21 15,0-3-8-15,0-1-9 16,0-4-1-16,1-3-14 15,11-5 0-15,6-2-2 16,1-4 0-16,1 1-16 16,-2 2 4-16,-3 7 3 15,-5 8 6-15,-5 9-1 16,-4 5 6-16,-1 1-7 16,0 0-13-16,0 3-33 0,0 14 43 15,0 2 9 1,0 2 1-16,0-5 0 0,0-5 0 15,2-2 0-15,-1-6-1 16,4-3-1-16,1 0-7 16,10 0 9-16,8-4 11 15,7-16-11-15,3-6 2 16,-4 1 5-16,-6 2-9 16,-10 6 7-16,-8 6 3 15,-3 5 3-15,-3 6-5 16,0 0-6-16,0 0-19 15,3 0 12-15,-3 9 2 0,0 10-5 16,0 6 10 0,0 4 5-16,0 1 4 0,0 1-1 15,0-3-8-15,0-1-25 16,5-3-34-16,7 0-38 16,-2-5-44-16,3-8-164 15</inkml:trace>
  <inkml:trace contextRef="#ctx0" brushRef="#br0" timeOffset="54198.762">14643 13254 476 0,'0'0'93'16,"0"0"-44"-16,0 0-46 0,0 0 5 16,0 0-8-16,0 0 2 15,85-61 4-15,-62 49-4 16,-1 0 7-16,-3 2-16 15,-4-1 15-15,-2 3-8 16,-5 1 6-16,-3 2-1 16,-4 3-5-16,-1 1 13 15,0 1-8-15,0 0-5 16,0 0 0-16,0 0-5 16,0 0 2-16,0 9-2 15,0 5 5-15,-3 2-3 16,2 1 13-16,-1 0-2 15,2-2-8-15,0-2-1 16,0-2-8-16,5-2 3 0,9-4 4 16,3-1 2-16,5-2 1 15,1-2 8-15,-1 0-8 16,0-6-2-16,-2-8 2 16,-5-2 14-16,-1-3-15 15,-7-2 0-15,-1-1 0 16,-5 0 0-16,-1 0 0 15,0-1 6-15,0 3-6 16,0-1 2-16,0 4-2 16,0 3 0-16,6 3-11 15,6 2-32-15,3 1 4 16,3 2 4-16,-2 3 16 16,-1 0 2-16,-4 1 17 0,-8 2 2 15,-2 0-2 1,-1 0-21-16,0 0 20 0,0 2 2 15,0 8 1-15,0 6 23 16,-1 1 2-16,-4-1-4 16,5-2-14-16,0-2-2 15,0-1-7-15,9 2-7 16,9-4 5-16,7-3 2 16,6-1 10-16,2-4-9 15,-1-1-1-15,-4 0 0 16,-4 0 12-16,-5 0-12 15,-2 0 0-15,-7-2 8 0,-3-2-6 16,-4 4-1 0,-3 0-1-16,0 0-11 0,0 0 1 15,0 0-7-15,0 0-7 16,-10 12 24-16,1 2 6 16,-1 2-4-16,2-3 10 15,5-3-9-15,3 0-5 16,0-8 2-16,0 1-3 15,0-3-3-15,6 0 6 16,12 0 19-16,6-12 1 16,3-6-10-16,1-2-5 15,-4-2 2-15,-5 2-1 16,-4 1-6-16,-4 4-2 0,-5 3-3 16,0 6 3-1,-5 2-1-15,-1 2-3 0,0 2-15 16,0 0 11-16,0 0-9 15,0 12 19-15,0 4 0 16,0 3 3-16,-7 1-1 16,-3 2-2-16,-1 0 0 15,-1-5 0-15,-2 2 0 16,-2-2 4-16,1-2 9 16,-3-2-4-16,3-2-4 15,5-2 10-15,2-1-15 16,2-4-1-16,5 1-6 15,1 0 1-15,0-5-14 16,0 3-11-16,0-3-1 0,1 0-16 16,13 0 48-16,5-8 6 15,1-4-4-15,1-2 11 16,-1 3-9-16,3 0 6 16,1 0-5-16,0 0 4 15,1 2-6-15,-3-3 3 16,-4 4 6-16,2-1 5 15,-5 1-11-15,1-1 14 16,-4 3-20-16,1-1 7 16,-1-2-4-16,0 1-3 15,-1-2 7-15,-2 1-8 16,2-2 2-16,-2 0 4 0,0-2-5 16,1 2-5-16,-3 1 5 15,0 1-1-15,-4 5-7 16,-1 3 4-16,-2-1-6 15,0 2 3-15,0 0-10 16,0 0 14-16,0 0-7 16,0 3 10-16,-8 8 3 15,-3 4-3-15,1 2 2 16,3-1 7-16,1-2 9 16,3-1-16-16,3-4-2 15,0-3 2-15,0 1 1 16,0-5-2-16,0 2-1 15,3-3-6-15,3 1 6 16,3-1 2-16,3-1 3 16,-2 0-3-16,4 0 0 0,1 0 4 15,-1 0-6-15,4-6-18 16,0-1-25-16,-1 0-82 16,0-3-117-16</inkml:trace>
  <inkml:trace contextRef="#ctx0" brushRef="#br0" timeOffset="55865.5015">11013 13009 97 0,'0'0'14'0,"0"0"106"15,0 0-15 1,0 0-31-16,0 0 3 0,0 0-1 16,-20-46-21-16,18 46-24 15,2 0-27-15,-4 3 1 16,0 17-8-16,1 10 7 15,-4 5-3-15,0 4 23 16,-1 0-16-16,-1-1-7 16,-1-3 9-16,3-3 11 15,-2-6-14-15,2-6 23 16,4-3-30-16,0-6 1 16,1-5 1-16,2-4 5 15,0-2-1-15,0 0 0 16,0 0 4-16,0-5 19 15,0-15-6-15,9-11-23 0,7-10 0 16,1-2-1 0,5-5-1-16,2-1-9 0,3 6-18 15,-1 7 4-15,0 5 8 16,-2 10 1-16,0 7 13 16,-3 5 3-16,-2 4-15 15,-2 3 15-15,-5 2-3 16,-3 0 3-16,-2 18-12 15,-4 5-5-15,-3 7 16 16,0 4 1-16,-12 1 2 16,-4 2 5-16,-8-2-3 15,-1-3 11-15,1-3-15 0,4-8 4 16,3-4 13-16,9-6-12 16,2-4 6-16,6-3-11 15,0-1-65-15,0-3-39 16,18 0-63-16,6 0-25 15</inkml:trace>
  <inkml:trace contextRef="#ctx0" brushRef="#br0" timeOffset="56568.3564">11241 13241 212 0,'0'0'230'15,"0"0"-144"-15,0 0-76 16,0 0 6-16,0 0-12 0,0 0 48 15,3 2 8 1,12-11-13-16,7-8-33 0,3-4-3 16,2-1-11-16,-7 2 2 15,-1 0 0-15,-6 2 1 16,-5 3-6-16,-6 3-3 16,0 2 0-16,-2 6-5 15,0 2 10-15,0 2-7 16,0 0 0-16,0 0-2 15,0 0 4-15,-3 11 0 16,-4 9 6-16,-2 1 1 16,8 0 0-16,1-5-2 15,0-2 1-15,0-3-3 16,4-5-8-16,8-3 11 0,-2-3-2 16,5 0 2-16,-1 0 5 15,3-3-1-15,2-11 5 16,-2-3-8-16,-3 1 0 15,-4 0 12-15,-2 1-3 16,-2-1-5-16,-4 1 0 16,2 4 6-16,-1 3-11 15,-2 2 0-15,1 4 1 16,-2 0-1-16,0 0 7 16,0-1-6-16,0-1 1 15,4 4-2-15,-4 0 16 16,0 0-3-16,0 0-6 15,0 0-7-15,0 0-7 0,0 0-3 16,0 0 0 0,0 7-3-16,3 10 4 0,1 5 8 15,3 4 2-15,0-1 12 16,2-4-10-16,0-4-6 16,-2-5 7-16,-1-6-2 15,2-3-2-15,-7-1 0 16,2-2 10-16,-1 0 1 15,-1 0 19-15,5 0-1 16,6-6-5-16,9-16 8 16,9-6-30-16,4-4 4 15,1-3-6-15,-1 0-41 0,-4 8-55 16,-3 8-38-16,-10 3-131 16</inkml:trace>
  <inkml:trace contextRef="#ctx0" brushRef="#br0" timeOffset="57012.2549">11805 13108 340 0,'0'0'58'0,"0"0"6"16,0 0-64-16,0 0 3 15,0 0 38-15,0 0-11 16,27-19-26-16,-8 5 11 15,2 1-10-15,-6 2-4 16,1-1 13-16,-4 2-12 0,-4 3 2 16,-4 1 0-16,-2 6 7 15,-2 0-11-15,0 0-2 16,0 0 2-16,-2 15 0 16,-8 8 2-16,2 2 1 15,0 0-3-15,6-6 8 16,2-5-7-16,0-4-1 15,0-5 0-15,2-2 0 16,9-3 0-16,4 0 16 16,9 0-1-16,4-12 8 15,4-8-22-15,-1-2 14 16,-4 0-14-16,-8 6-1 0,-7 10 0 16,-7 3 0-16,-4 3-2 15,-1 0-61-15,0 7 8 16,0 10 24-16,0 6 15 15,0-3-76-15,16 1-22 16,14-11-98-16</inkml:trace>
  <inkml:trace contextRef="#ctx0" brushRef="#br0" timeOffset="57125.7551">12476 13104 447 0,'0'0'26'0,"0"0"112"0,0 0-138 16,0 0-22-1,0 0-217-15,0 0-39 0</inkml:trace>
  <inkml:trace contextRef="#ctx0" brushRef="#br0" timeOffset="61843.5491">3046 15196 30 0,'0'0'50'0,"0"0"-4"16,0 0-4-16,0 0-37 0,0 0 55 15,0 0-30 1,0 0-8-16,79 59-11 0,-56-52 7 16,-1-3-15-16,3 0 10 15,-2 1-7-15,2-1-4 16,2-1-2-16,0 3 0 16,1 0-11-16,5 2-36 15,-3-2-103-15</inkml:trace>
  <inkml:trace contextRef="#ctx0" brushRef="#br0" timeOffset="62524.0298">2881 15286 352 0,'0'0'25'0,"0"0"-8"16,0 0 34-16,0 0 18 16,0 0-58-16,0 0-7 15,-25 0-4-15,25 0-24 16,11 0 24-16,14 0 0 16,13 2 4-16,11 1 12 15,4 0 4-15,6-3-18 16,2 0 10-16,-4 0-12 15,-4 0-13-15,-2-3-6 16,-3 0-43-16,-2 0-65 0,-9 0-38 16</inkml:trace>
  <inkml:trace contextRef="#ctx0" brushRef="#br0" timeOffset="62702.917">3344 15383 151 0,'0'0'426'0,"0"0"-410"16,88-9 0-16,-21-2-16 15,16 0-1-15,13 1-8 16,15 0-30-16,13 0-22 16,14 0-40-16,7 1-122 15</inkml:trace>
  <inkml:trace contextRef="#ctx0" brushRef="#br0" timeOffset="64015.523">11509 15247 139 0,'0'0'75'0,"0"0"11"15,0 0-5-15,0 0 4 16,0 0-5-16,0 0 5 16,-10-20-45-16,10 20 29 15,0 0-33-15,0 0-8 16,0-1-28-16,0 1-7 0,13 0 4 16,10 0 3-16,12 0 7 15,6 6-4-15,3-1 4 16,7-2 2-16,4-2-9 15,0-1 6-15,-2 0-5 16,-5 0 7-16,-10 0-7 16,-11 0 10-16,-9 0-4 15,-9 0-7-15,-6 0 8 16,-3 0-9-16,0 0 1 16,0 0-7-16,0 0-2 15,0 0 6-15,0 0 3 16,0 0-33-16,0 0-8 15,0 0-24-15,0 0-18 16,0 0-39-16,0 0-112 0</inkml:trace>
  <inkml:trace contextRef="#ctx0" brushRef="#br0" timeOffset="65486.1921">13086 15288 193 0,'0'0'49'0,"0"0"16"15,0 0-26-15,0 0-10 16,0 0 5-16,0 0 19 16,-6 0-10-16,6 0-8 0,0 0-10 15,0 0-23-15,0 0 3 16,0 0-3-16,0 0 21 15,0 0-23-15,0 0 9 16,0 0-8-16,0 0 20 16,0 0-21-16,0 0 1 15,9 0-1-15,7 0 6 16,5 0 0-16,4 0 1 16,-2 0-6-16,5 0-1 15,5 3 0-15,4 0 25 16,8 1-4-16,6-2-21 15,2 3 7-15,7 3-1 16,3-1-6-16,2 0 4 16,4 0-1-16,4-1 3 0,5-1-6 15,5 1 0-15,1 0 2 16,-5-2 0-16,-3-2 7 16,-5 1-7-16,0-3 9 15,-6 0 10-15,-1 0-3 16,-8 0-16-16,-7 0 10 15,-3 0 0-15,-9 0-10 16,-5 0 17-16,-7 0-8 16,-7 0-9-16,-3 0 7 15,-8 0-1-15,-1 0 0 16,-4 0-7-16,-2 0 2 0,0 0 5 16,0 0-1-1,0 0-7-15,0 0 9 0,0 0-7 16,1 0-4-16,-1 0 4 15,0 0-3-15,0 0 6 16,0 0-5-16,0 0 0 16,0 0 0-16,0 0 8 15,0 0-5-15,0 0-6 16,0 0-5-16,0 0 2 16,0 0-7-16,0 0-5 15,0 0-36-15,0 0-27 16,0 0-96-16,-12 0-191 15</inkml:trace>
  <inkml:trace contextRef="#ctx0" brushRef="#br0" timeOffset="66478.124">11730 14483 220 0,'0'0'99'0,"0"0"25"15,0 0-43-15,0 0-12 16,0 0 5-16,0 0-24 0,-21-11 18 16,21 7-22-16,0-1-5 15,0-4-21-15,0-1 0 16,0-4-20-16,5-2 1 16,3-2 1-16,3-2 5 15,0-2 1-15,0-5-7 16,-3 0 1-16,-5-1 5 15,1 1-7-15,-2 1 1 16,-1 2-1-16,-1 5 2 16,0 3-2-16,0 6-1 15,0 5 0-15,0 3 1 16,0 2-16-16,0 0-18 16,0 0-23-16,0 0-13 15,0 0-45-15,-3 3-48 16,-12 8-80-16</inkml:trace>
  <inkml:trace contextRef="#ctx0" brushRef="#br0" timeOffset="67069.5335">11757 14350 12 0,'0'0'191'0,"0"0"-52"15,0 0-39-15,0 0-37 16,0 0 8-16,0 0-9 0,13-92-22 16,-10 63 15-1,0-2-24-15,2-4-8 0,1-5 4 16,0 0-7-16,1-6 5 15,1 0-18-15,1-4 8 16,0-2 1-16,-3-7-16 16,1-2 9-16,0 1-4 15,1 4-5-15,-2 10 0 16,-2 10-1-16,-2 7 1 16,4 5 0-16,-5 6-2 15,1 1 2-15,-2 4 4 16,0 5 3-16,0-1-1 15,0 6 8-15,0-2-13 16,0 0 0-16,0 4 0 0,0 0-2 16,0 1-24-16,0 0-55 15,0 0-42-15,0 2-27 16,0 11-39-16,0 4-2 16</inkml:trace>
  <inkml:trace contextRef="#ctx0" brushRef="#br0" timeOffset="67554.2842">11778 13529 387 0,'0'0'47'0,"0"0"5"0,0 0 10 15,0 0-41-15,0 0-14 16,0 0 35-16,0-50 27 16,0 50-54-16,0 0-15 15,0 2-2-15,0 15-1 16,0 13-2-16,0 10 10 16,-5 9 1-16,-2 10 6 15,-2 6 7-15,-3 2-9 16,2-1 8-16,-4-6-17 15,-1-2 8-15,0-4-3 0,-3-4 2 16,2-4 3 0,4-8-10-16,1-9 13 0,2-7-2 15,5-7-9-15,1-3 0 16,3-2 11-16,-1-3-13 16,1 1 1-16,0 1-1 15,0 0 3-15,0 3-3 16,0-3 0-16,0 2-2 15,1-4 9-15,2-3-16 16,-1-1-6-16,-1-3-12 16,0 0-14-16,2 0-23 15,0 0-18-15,2-3 0 16,0-20-121-16</inkml:trace>
  <inkml:trace contextRef="#ctx0" brushRef="#br0" timeOffset="67885.1082">11605 14004 206 0,'0'0'198'0,"0"0"-150"16,0 0-46-16,0 0-2 15,0 0 24-15,0 0 12 16,4 94 17-16,5-62 1 15,3 4-16-15,-1-2-2 16,-2-3-17-16,1-4 6 0,-1-1-11 16,-2-6-14-16,1-4 16 15,1-6-10-15,0-2-6 16,-2-4-3-16,5-2 3 16,5-2 8-16,9 0 23 15,12-14-7-15,14-11-16 16,11-8-8-16,10-7-22 15,6-4-55-15,4-1-64 16,-2 3-105-16</inkml:trace>
  <inkml:trace contextRef="#ctx0" brushRef="#br0" timeOffset="70344.8272">14094 14358 106 0,'0'0'94'0,"0"0"-19"16,0 0-16-16,0 0-47 0,0 0 20 15,0 0-20 1,0-20 38-16,-1 15-24 0,1 0 2 16,0 1 13-16,0 1 11 15,0 2-5-15,0-3-17 16,0 4-14-16,3-5-15 16,13-1 0-16,11 0 1 15,6-1 6-15,5 2-4 16,3 1 1-16,2 0-5 15,3 0 5-15,0 4 6 16,2-3-5-16,0 3-10 16,-3 0 11-16,-2 0-7 15,-5 5 4-15,-4 4-2 16,-6 1-1-16,-1 1-1 16,-3 0 0-16,0 1-1 0,-2-1 1 15,-4-2 0 1,-5-4 6-16,-5-2-2 0,-4 0-2 15,-2-2-1-15,-2-1-2 16,0 2 1-16,0-2-10 16,0 0 15-16,0 0-10 15,0 0-4-15,0 0-1 16,0 0 6-16,0 0-11 16,-5-9-60-16,-5-1-10 15,-5 0-86-15,-2-1-62 16</inkml:trace>
  <inkml:trace contextRef="#ctx0" brushRef="#br0" timeOffset="72131.7863">14437 13314 222 0,'0'0'72'16,"0"0"-8"-16,0 0 12 15,0 0-36-15,0 0 12 16,0 0 1-16,2-7-32 16,-2 7-10-16,-6 0-5 15,-11 0-6-15,-5 7 7 16,-5 5-2-16,-4 3 21 16,-4 2-17-16,-2 2-3 15,-1 3-3-15,0 0 13 16,-1 0-16-16,-1 1-1 15,0 0 1-15,1 0 35 16,-4-1-35-16,1 3 6 16,2 1-6-16,-5 1 2 0,3 2 0 15,5 0-4-15,6 2 3 16,5 1-3-16,1 0 4 16,-2 1 7-16,2-2-5 15,3-4-4-15,3 0 0 16,0-5 30-16,4-2-30 15,-1-2-6-15,4-1 6 16,-2 0 16-16,4-2-10 16,1 1-3-16,-1-1-3 15,-2 1 1-15,-2 1 13 16,2-2-14-16,-1 3 0 16,-1-4 7-16,1 3-7 0,1 0 9 15,0 0-5 1,-3 0-4-16,3 2 4 0,3 0-3 15,-2-2-1-15,6 0 1 16,-1 0 0-16,3-2 8 16,-2 1-11-16,2-5 5 15,2 1-6-15,-2-5 6 16,2-1-5-16,1-3 8 16,0 0-8-16,-3-3 4 15,3 0-1-15,0 0 2 16,0 2-4-16,0 1 1 15,0 0 0-15,0 1 1 0,0 1-1 16,0 0 0 0,0-1-2-16,-2 1 4 0,1 2-4 15,-1-1 4-15,1 1-4 16,-1 0 3-16,0-2-1 16,1-3 0-16,1 1 0 15,0 0 6-15,-1-2-6 16,1 2 3-16,-2-3 6 15,2 0-15-15,0 0 6 16,-1 0 0-16,1 0 4 16,0 0 0-16,0 0-4 15,0 0 8-15,0 0-11 0,0 0 6 16,0 0-6-16,0 0 11 16,0 0-14-1,0 0 6-15,0 0-7 0,0 0-12 16,0-3-16-16,0-2-50 15,0-1-20-15,3-2-103 16</inkml:trace>
  <inkml:trace contextRef="#ctx0" brushRef="#br0" timeOffset="73444.8466">13335 14447 73 0,'0'0'115'0,"0"0"-66"15,0 0-31-15,0 0-17 16,0 0 13-16,0 0 34 16,-2 0 3-16,2 0-19 15,0 0-6-15,0 0-8 0,0 0 13 16,0 0-2-16,0 0-10 16,0 0-19-16,0 0 3 15,0 0-3-15,0 0-1 16,0 0-1-16,0 0-6 15,0 0 7-15,0 0-3 16,0 0 8-16,0 0 5 16,0 0-5-16,0 0 68 15,0 0-21-15,0-5-6 16,5-3-33-16,6-1 3 16,3-3-5-16,0-3 6 15,4 1-3-15,-1 1 1 16,4-3 5-16,-1 1-14 0,2-1 9 15,-1 2-10 1,-2 1 9-16,-1 0 12 0,2 1-20 16,3-2 7-16,0 2-2 15,1 0-10-15,1-1 5 16,1-1-3-16,4 0 2 16,5 0 4-16,0 0-8 15,5-1 0-15,0 2-2 16,-3-1 2-16,1 3 6 15,-5 0-4-15,-2 1 1 16,-3 2 5-16,-1 1 2 16,-2 1-19-16,-1 3 13 0,0 0-4 15,-3 1 0 1,3 2-5-16,0 0 5 16,1 0-2-16,3 0 4 15,1 5-4-15,-1 2 6 16,-2 0-12-16,2 2 16 0,0-3-4 15,1 2-4-15,-4-2 1 16,-1 2 3-16,-5-3-4 16,-3 2 0-16,-3 0-6 15,-2-1-2-15,-3 2 4 16,-1 3-6-16,2-2 10 16,-3 5-4-16,0-1 7 15,-1 3-13-15,-1-1 15 16,-2-3-8-16,-2 0 6 15,0-3-1-15,0-1-2 0,0-3 0 16,0-1 0-16,0-3 0 16,0 2-24-16,0-3-28 15,0 0-29 1,0 0-7-16,0 0-18 0,-9-11-44 16</inkml:trace>
  <inkml:trace contextRef="#ctx0" brushRef="#br0" timeOffset="73758.2452">14579 14019 472 0,'0'0'22'0,"0"0"-21"16,0 0 13-1,0 0-14-15,0 0 17 0,0 0-2 16,67 86 24-16,-52-64-1 15,0 2-14-15,-4 1-7 16,-1-3-11-16,-7 1 0 16,-3-3 13-16,0 1-2 15,-3 0-1-15,-18 0-5 16,-4 2 8-16,-7-3-18 16,-1-3 10-16,4-1 0 15,2-5-3-15,5-1-8 16,3-3-19-16,5-1-34 15,2-2-9-15,4-2-42 16,2-2-124-16</inkml:trace>
  <inkml:trace contextRef="#ctx0" brushRef="#br0" timeOffset="74852.8358">16343 14156 118 0,'0'0'127'16,"0"0"-9"-16,0 0-20 15,0 0-46-15,0 0-9 16,0 0 3-16,-3 12 14 16,3-12-11-16,0 0 11 15,0 0-10-15,0 0 9 16,0 0-8-16,8-14-13 0,11-10-26 15,5-8-9-15,6-4 14 16,0-1-17-16,-5-1-3 16,1 2 3-16,-3 1 0 15,1-1-4-15,-4 7 3 16,-2 5-17-16,-8 7 14 16,-2 9-7-16,-3 4 3 15,-5 2 8-15,0 2-1 16,2 0-8-16,-1 0-18 15,4 19-15-15,2 7 32 16,0 7 10-16,0-1 9 16,0 0-8-16,-1-6-1 15,3-6 0-15,0-3 7 16,-4-9-7-16,-2-3 0 16,-3-5-1-16,1 0 10 0,-1 0-4 15,2 0 8 1,1 0 3-16,0 0 18 0,8-10-11 15,3-12-10-15,8-5 0 16,5-6-9-16,1-6-3 16,4-5 7-16,-1-6-4 15,2 1-8-15,-1 2 3 16,-3 12-11-16,-4 10-34 16,-2 10-12-16,-4 9-67 15,-2 6-41-15,-2 5-98 16,-8 13 4-16</inkml:trace>
  <inkml:trace contextRef="#ctx0" brushRef="#br0" timeOffset="75624.2244">17228 14166 482 0,'0'0'149'15,"0"0"-77"-15,0 0-43 16,0 0-19-16,0 0 9 15,0 0 44-15,-3 9 5 16,3-9-22-16,2-18-45 0,8-5 0 16,1-6 1-16,2 0 14 15,0-4-12-15,-1 2-8 16,0-1 3-16,3-2 1 16,-1 2 4-16,-3 3-3 15,1 3-1-15,-1 8-6 16,2 4 4-16,-5 4 2 15,-2 5-3-15,-3 1 3 16,-3 4 1-16,0-3 0 16,0 3 5-16,1 0-6 15,-1 0 0-15,2 0-3 16,-2 0 0-16,0 0 3 16,0 0 0-16,0 0 6 0,0 0-6 15,0 0-7-15,0 0 7 16,0 0 0-16,0 0 0 15,0 0 1-15,0 0 0 16,0 0 5-16,0 0-5 16,0 0-1-16,0 0 1 15,0 0-5-15,0 0-1 16,0 0-18-16,0 0-10 16,0 0-24-16,2 0 9 15,4 0-12-15,0 0 5 16,4 3-5-16,1 11-45 15,-6 3-80-15,-5-1-142 0</inkml:trace>
  <inkml:trace contextRef="#ctx0" brushRef="#br0" timeOffset="77016.012">17321 14001 327 0,'0'0'113'0,"0"0"0"16,0 0-42-16,0 0-56 16,0 0 24-16,0 0-38 0,-3-37-1 15,9 31-7 1,1-5 7-16,2 0 0 0,-1-3 0 15,2-3 5-15,0-2-4 16,0-1 1-16,-3 0-2 16,0-1 8-16,2 1-1 15,0 1-6-15,-3 1 0 16,2 2 4-16,-1 1 4 16,-1 1-1-16,0 0-8 15,-1 2 2-15,2 4 8 16,-1-1-3-16,0 4 4 15,-2 0-8-15,1 0 9 0,-3 0-7 16,2 3 12-16,-4 2-12 16,1-1 2-16,-1 1-3 15,0 0-2-15,0 0 15 16,0 0-12-16,0 0 8 16,0 0-8-16,0 0 2 15,0 0-7-15,0 0-8 16,2 0-9-16,0 16-3 15,0 7 18-15,1 5 2 16,0 2 2-16,0-4 5 16,0-4-2-16,-1-9 1 15,-2-6-5-15,1-2 1 16,-1-2 2-16,2-1-4 0,-2-1 2 16,0 0 0-16,0 2 2 15,1 4-3-15,-1 4 4 16,0 2-4-16,1 4 4 15,1-2-4-15,1-1-1 16,-1-1 0-16,2-2 1 16,-1-6-3-16,-2-2 4 15,-1-2-2-15,0-1 2 16,2 0 4-16,-2 0 15 16,3 0-2-16,1 0 11 15,5-16 3-15,8-7-24 16,3-10-1-16,1-5-8 15,-1-3 0-15,1-5 0 16,-3 7 3-16,-4 7 3 0,-3 10-6 16,-5 8 13-16,0 6-26 15,-4 6 20-15,0 0-13 16,-1 2 12-16,-1 0-12 16,0 0 9-16,0 0-7 15,0 0-5-15,0 0 9 16,0 0-4-16,0 0 0 15,5 7-11-15,0 12 5 16,-1 4 10-16,1 7 0 16,-1 1 2-16,-1 0-2 15,3-1 2-15,-4-2 0 16,1-3-2-16,-2-4 3 16,1-2-2-16,1-5 0 15,0-2-1-15,0-2 0 0,-2 3 0 16,5 1-21-16,3-1-63 15,4 0-43-15,5 0-95 16,2-9-189-16</inkml:trace>
  <inkml:trace contextRef="#ctx0" brushRef="#br0" timeOffset="78357.0658">17893 14023 592 0,'0'0'49'16,"0"0"18"-16,0 0 4 15,0 0-48-15,0 0-22 0,0 0 15 16,0 0-7-16,27-48-8 16,-2 28-1-16,5-1 0 15,-5-1-5-15,0-2 2 16,-6-1-5-16,-7 1 7 16,-3 4 1-16,-6 6-17 15,-3 5 14-15,0 4 2 16,0 3-3-16,0 2-11 15,0 0-9-15,-14 14 18 16,1 8 6-16,0 3 0 16,5-1 7-16,7-4-7 15,1-5-7-15,0-2 5 0,0-6 4 16,7 0-4-16,3-4 6 16,4-3-4-16,5 0 0 15,2-3 20-15,6-11-9 16,0-6-1-16,-2-7-2 15,-4-1-5-15,-4-3 1 16,-4 0-3-16,-7 0 2 16,-3 4-6-16,-3 4-12 15,0 6-7-15,0 5 16 16,0 4 1-16,-5 3-2 16,-1 2 3-16,2 2-7 15,1 1 11-15,2 0 6 16,1 0-1-16,0 0-10 15,0 0-6-15,0 0-13 16,4 0-18-16,11 0 33 0,6 2 9 16,0 0 8-16,7-2-4 15,0 0 7-15,4 0-3 16,-1 0-6-16,-1 0 7 16,-3-3 17-16,-7 1-16 15,-7 0 13-15,-6 1-15 16,-3 1 1-16,-4 0-9 15,0 0-1-15,0 0-7 16,0 4-13-16,0 14 21 16,-13 10 0-16,2 1 6 15,-2 3-6-15,6-1 16 16,2-8-14-16,4-3 8 0,1-5-10 16,0-3 4-16,0-6-4 15,4-2-5-15,12-4 5 16,5 0 12-16,11-7-2 15,3-11-8-15,-1-6 5 16,-4-3-7-16,-7-2 0 16,-6 2 5-16,-5 7-5 15,-5 7-5-15,-6 9 5 16,0 4 0-16,-1 0-1 16,0 0-41-16,0 0 27 15,0 14 3-15,0 2 12 16,0 8 1-16,0 0-1 15,-5 3 6-15,-2 0-2 0,-3 2 12 16,-2-1-8 0,-5-2 4-16,0-2 1 0,-2-5-13 15,1-3 1-15,2-5-1 16,5-3 12-16,5-4-8 16,5-4-2-16,1 0-2 15,0 0 0-15,1-6 0 16,21-14-19-16,7-3-19 15,2 1 30-15,0 5 8 16,-6 5 1-16,-3 3 7 16,-3 2-7-16,0 2-1 15,-3-2 16-15,3 3-1 16,-1 0-7-16,4-1 0 16,2 0-7-16,1-1-1 0,0 0 0 15,0-3 7-15,-2-1-1 16,1 0-3-16,-4-2 3 15,-1-2-3-15,-3 2 0 16,-5-3 0-16,-2 3-6 16,-6 4 6-16,1 2-6 15,-4 5 3-15,0 1-11 16,0 0 10-16,0 0-20 16,0 0-4-16,-10 1 10 15,-4 11 15-15,-2 4 0 16,0 1 0-16,-1-2 1 15,7-1 10-15,1-4-10 16,5-2 1-16,1-1-2 0,3-5 1 16,0 0-1-16,0-2-13 15,0 0-4-15,0 0-18 16,3 0 18-16,10 0 13 16,5 0 4-16,-2-2 0 15,-1-1-70-15,0 0-45 16,-9 0-89-16</inkml:trace>
  <inkml:trace contextRef="#ctx0" brushRef="#br0" timeOffset="79263.0507">18909 13665 371 0,'0'0'63'0,"0"0"19"16,0 0-44-16,0 0-20 15,-109-32-15-15,78 32 16 16,5 0 16-16,6 7 9 15,6 13-32-15,-2 7-12 0,5 7 0 16,3-1 17-16,7 1-10 16,1-3-6-16,0-3 1 15,0-6 4-15,3-6-5 16,3-6 9-16,2-5-10 16,1-5 12-16,7 0 4 15,6-3 32-15,7-14-29 16,1-8 0-16,-2-3-11 15,-2-3 0-15,-3-4-5 16,0 1-2-16,-4 8 7 16,-10 9-8-16,0 9 0 15,-6 5-3-15,-3 3-11 0,0 0 14 16,0 14-30-16,0 12 15 16,0 7 15-16,0 0 1 15,-9 0 11-15,-3-6-9 16,-3-2-3-16,0-4 5 15,-1-6-4-15,1-1 2 16,3-3-2-16,3-6 6 16,6-4 5-16,1-1-12 15,2 0-4-15,0 0 4 16,0-1-16-16,11-12-32 16,11 1-8-16,3-1 26 15,0 4 30-15,0 4 1 16,0 1 5-16,1 1-4 15,-3 0 8-15,-1 1 12 16,-3 0-1-16,0-3 17 0,2 0-21 16,3 0-10-16,3-5-2 15,1-2 2-15,2-2 1 16,1-1-7-16,-1-4-1 16,-3-1 1-16,-2-2-1 15,-7-2 6-15,-5 0 1 16,-6 6-7-16,-4 4-2 15,-3 7-20-15,0 5 18 16,0 2-21-16,-2 0 23 16,-16 9 3-16,-3 14-1 15,-4 10 0-15,4 4 3 16,4-2 0-16,9-3 2 0,6-3-1 16,2-9 4-16,0-1-8 15,20-7 2-15,11 0-1 16,15-4-1-16,20-3 0 15,10-2-59-15,4-3-128 16,-8-11-373-16</inkml:trace>
  <inkml:trace contextRef="#ctx0" brushRef="#br0" timeOffset="80763.0915">20074 13872 122 0,'0'0'363'0,"0"0"-278"16,0 0-21-16,0 0-13 15,0 0-15-15,0 0-17 16,-16 0 8-16,16 0 23 16,13 0-20-16,17-13-17 15,13-7-2-15,12-3 21 16,3-8-32-16,-5-4 0 15,-4-5 3-15,-9-3-2 0,-6 0 5 16,-9 4-3-16,-8 8 0 16,-6 11 0-16,-7 11-3 15,-1 2-4-15,-3 7-2 16,0 0-23-16,0 2 8 16,-3 15-10-16,-9 8 31 15,0 6 0-15,-4 2 7 16,10-2-6-16,2-1-1 15,4-4 1-15,0-4-2 16,0-3-2-16,13-4-2 16,3-1 10-16,1-4-5 0,4-3 9 15,-1-4-6 1,2-3 0-16,-5 0-2 0,-3 0 6 16,-4 0-4-16,-6 0 4 15,-2 0-7-15,-2 0 1 16,0 0-1-16,0 0-22 15,0 0 18-15,-2 5 2 16,-5 9 0-16,-3 6 4 16,4 2 1-16,6-3-3 15,0 2-5-15,3-6-5 16,14-4 8-16,6-2 2 16,-1-7 0-16,2-2 7 15,1 0-6-15,-1 0 5 16,-6-11-6-16,0-7 1 15,-7-2 10-15,-6-6-11 0,-3-1-2 16,-2 1-12 0,0 1 12-16,-2 5 0 0,-3 6 3 15,0 6-2-15,1 5-5 16,1 3 3-16,1 0-2 16,-1 0 1-16,-1 0 2 15,-4 0 2-15,2 1 0 16,2 5 6-16,2 3-6 15,2 0-15-15,0-1 12 16,0-1-15-16,14-1 17 16,8-4-1-16,7 0 4 15,3-2 3-15,4 0 2 0,0 0-2 16,1-4-2-16,-4-5 4 16,-3 0 7-16,-2 0-13 15,-8 1 0-15,-6 1 13 16,-6 4-11-16,-5 3-3 15,-3 0-12-15,0 0-3 16,0 0 5-16,-9 3 4 16,-10 9 6-16,-8 8 1 15,3-1 3-15,3-1-3 16,3 0 6-16,9-3-7 16,6-6-7-16,3-1 4 15,0-5-6-15,0-1-14 16,8-2 23-16,11 0 4 15,2 0-3-15,3-12 16 16,-1 2-17-16,-3 0 8 0,-8 3-6 16,-6 4 8-16,-4 3-6 15,1 0-4-15,-2 0-13 16,2 18 0-16,-3 7 3 16,0 9 10-16,0 4 8 15,-14 2 6-15,-1 2-6 16,-3-4 10-16,1-4-16 15,-1-7 6-15,3-10-4 16,4-5 8-16,5-7-8 16,5-4-2-16,-1-1-1 15,2 0 2-15,0 0 3 16,0 0 15-16,5-6 3 0,12-14-24 16,6-2-6-1,9 1 6-15,1 1 0 0,2 5-8 16,5 2-49-16,1 4-9 15,3 5-31-15,1-1-72 16,0-1-102-16</inkml:trace>
  <inkml:trace contextRef="#ctx0" brushRef="#br0" timeOffset="81557.2942">21534 13529 231 0,'0'0'33'0,"0"0"73"0,0 0 7 15,0 0-101 1,0 0-12-16,0 0-8 0,-46 32 8 16,12-1 94-16,6 3-44 15,6 0-9-15,9 3-11 16,6-1-11-16,7-3 2 15,0-3-21-15,15-7 0 16,12-5 10-16,5-3-10 16,7-3-22-16,1-4-55 15,-3-6-17-15,-5-2-112 16,-7 0-129-16</inkml:trace>
  <inkml:trace contextRef="#ctx0" brushRef="#br0" timeOffset="81998.4406">21677 13850 204 0,'0'0'185'0,"0"0"-48"0,0 0-75 16,0 0-8-16,0 0 13 16,0 0 25-16,0-6-21 15,2-9-32-15,4-4-24 16,6-6-15-16,4-5 0 16,4-1-4-16,-1 6 0 15,-3 6-13-15,-7 10 8 16,-4 8-2-16,-2 1 3 15,1 7-3-15,1 23-15 16,-4 10 16-16,-1 2 10 16,0 3 7-16,0-5-6 15,-3-5 7-15,0-8 3 0,3-5-11 16,0-13 0-16,0-5-1 16,17-4-23-16,17-10 17 15,11-20-1-15,9-10-22 16,-2-9-1-16,-7 0-10 15,-10 6-1-15,-11 16 42 16,-12 13 4-16,-5 11-2 16,-5 3 0-16,1 4-2 15,0 13-27-15,1 6 27 16,4 3 12-16,-1 0 11 16,5-1-6-16,6-1-15 15,3-6 3-15,3-2 4 16,3-4-9-16,1-1-49 15,2-5-108-15,-5-6-210 16</inkml:trace>
  <inkml:trace contextRef="#ctx0" brushRef="#br0" timeOffset="82526.9435">22550 13522 546 0,'0'0'24'0,"0"0"-4"0,0 0-15 16,0 0-5-16,0 0 5 15,28 74-4-15,-17-32 43 16,-5 7-9-16,0-3-15 16,-5 1-9-16,-1-7 10 15,0-4-21-15,-4-3 0 16,-12-3 0-16,-3-3 0 15,-1-2-1-15,0-2-19 16,7-6-63-16,5-10-145 16,8-7-149-16</inkml:trace>
  <inkml:trace contextRef="#ctx0" brushRef="#br0" timeOffset="84317.0352">22800 13933 545 0,'0'0'50'0,"0"0"-6"16,0 0-41-16,0 0 32 16,0 0 10-16,0 0 25 15,48-25-2-15,-18 3-67 16,2-3 17-16,0-3-15 16,1-2-2-16,0-7 0 15,3-2-1-15,-4-4 4 16,-5 5-4-16,-9 1-6 15,-4 13 5-15,-10 10-10 16,-4 5-2-16,0 8-9 0,0 1 20 16,-1 0-50-16,-19 10 15 15,-5 12 37-15,-2 8 5 16,5 4-2-16,4-2 17 16,9-3-9-16,2-3-11 15,7-5 3-15,0-6 4 16,0-2 2-16,0-4-8 15,8-3 1-15,6 2 6 16,5-5-4-16,5 0 3 16,1-3 24-16,5 0-14 15,0-7-1-15,0-6-3 16,-2 0-13-16,-2 0 12 0,-3-4 4 16,-3 1-6-1,-4 0-8-15,-3 2-1 0,-5 5 6 16,-3 2-7-16,-5 4-2 15,0 3-4-15,0 0-7 16,0 0 6-16,0 0-12 16,-11 16 19-16,-6 7-6 15,-1 3 6-15,2 0 0 16,6-1 6-16,1-2-6 16,6-2 1-16,3-3-2 15,0-5 2-15,0-3-4 16,12-3 4-16,1-4-1 15,4-3 0-15,2 0 15 0,4 0-12 16,0-10 8 0,-1-5-9-16,0 1 5 0,-1-1-6 15,-3-2-2-15,-1 2-1 16,-2 1 2-16,-1 2 0 16,-5 4-6-16,1 2 3 15,-2-1-5-15,-2 1 1 16,1 4 7-16,-2 0-2 15,2-1 1-15,0 3-1 16,1 0-4-16,0 0 3 16,3 0-2-16,0 0 4 15,-1 0-10-15,2 7 11 0,-1 6-1 16,0 4-12-16,-2 2 11 16,-1 3-7-16,-5-1 4 15,-3 1 1-15,0-2 3 16,0-4 2-16,0-3-2 15,-3-3 2-15,0-5-6 16,0-2 13-16,3-2-5 16,0-1-3-16,0 0-6 15,0 0 4-15,14-14-2 16,8-8-18-16,5-7 0 16,-1 5-13-16,-3 7 1 15,-10 7 28-15,-4 7 6 16,-5 3 0-16,-1 0 0 15,0 0 0-15,1 0-4 16,-2 4 4-16,3 0 8 0,0 1 2 16,1 0 5-16,5-2-9 15,1-2 0-15,9-1 19 16,6 0-4-16,3-2-12 16,3-13-9-16,-2-2 5 15,-1-4-9-15,-5-7 4 16,-7 3 0-16,-5 3-9 15,-7 5 9-15,-2 10 3 16,-4 6-3-16,0 1-13 16,0 0 12-16,0 5-28 15,-8 15 29-15,-7 7 0 16,2 1 10-16,5-2 0 0,-1-3-9 16,5-9-1-16,2-2 0 15,2-4 2-15,0-1-2 16,0-5 0-16,0 1-13 15,8-2 27-15,7-1 3 16,0 0-5-16,2 0-2 16,2 0 7-16,-2 0-14 15,0-4 24-15,-2-3-27 16,1-2 0-16,-4-1 0 16,-3 1 13-16,0-2-7 15,0-6 5-15,-3-2-2 16,1-3-9-16,2-4 0 15,-5 2 4-15,0 1-4 0,-1 8 1 16,0 6-10-16,-3 1 12 16,3 4-3-16,-3 3 2 15,1 0 4-15,-1 1-6 16,0 0-3-16,0 0-3 16,0 0-6-16,0 0-8 15,0 0 9-15,0 0-11 16,0 0 7-16,0 0 1 15,0 0 14-15,0 0 2 16,0 0-1-16,0 0 7 16,0 0-8-16,0 0 7 15,0-2-6-15,2 1 6 0,1-3 11 16,1-1-7-16,0-1-9 16,1 2-1-16,-5 2 15 15,0 2-16-15,0 0-6 16,0 0 5-16,0 12-20 15,1 12 11-15,-1 5 4 16,0 3 5-16,0-3 1 16,0-2 7-16,-1-1-5 15,-7-2-1-15,-2-5-1 16,1-4-16-16,2-3 9 16,2-7-2-16,4-3 0 15,1-2 9-15,0 0 7 16,7-13-7-16,13-7 8 15,12-2-12-15,-3 0 8 16,-2 10 5-16,-4-1-9 0,-8 9-1 16,-6 1-5-16,-7 3-25 15,-2 0-48-15,-9 0-27 16,-28 15-51-16,-11 4-48 16</inkml:trace>
  <inkml:trace contextRef="#ctx0" brushRef="#br0" timeOffset="84796.3174">22189 14222 306 0,'0'0'18'16,"0"0"37"-16,0 0-4 16,0 0 1-16,0 0 62 15,0 0-11-15,-73-13-69 16,81 13-31-16,33 0 0 15,28 0 14-15,26-2 28 0,17 2-18 16,9 0-3-16,3 0-5 16,-2 5-19-16,-1 7 1 15,-6 0 7-15,-6 1-8 16,-1 0-2-16,-8-3 2 16,-7 0 6-16,-11-2-1 15,-15 1-4-15,-17-4-1 16,-15 1 1-16,-17-3-3 15,-8-2-8-15,-8 1-34 16,-2 0-16-16,-3 5-15 16,-24 1-15-16,-14 6 52 15,-7 0-163-15,-6-6-170 0</inkml:trace>
  <inkml:trace contextRef="#ctx0" brushRef="#br0" timeOffset="86711.6089">13277 15413 51 0,'0'0'104'0,"0"0"3"16,0 0-16-16,0 0-47 15,0 0 33-15,0 0 1 16,-19-16-33-16,19 16-26 15,0 0-7-15,0 0-12 16,0 0-1-16,0 0-2 16,16 1 3-16,12 6 13 15,11 3-4-15,11-1-4 16,10-1 4-16,1 1-6 16,3-3 4-16,1 2 4 15,-3 1 10-15,1-3-9 16,3 2 6-16,1-2-9 15,-3-3-5-15,1 1 14 16,-9-3-6-16,-9-1-3 0,-5 0-2 16,-10 0-2-1,-7 0 1-15,-6 0-6 0,-8 0 1 16,-5-2 12-16,-5-1 8 16,-1 3-4-16,0 0-9 15,0 0 5-15,0 0-9 16,0 0-1-16,0 0 5 15,0 0-7-15,0 0 0 16,0 0-1-16,0-3-1 16,0 3-17-16,0 0-20 15,0 0 8-15,0 0-21 16,0 0 28-16,0-1-13 0,0 1-17 16,0-2-28-1,-3-2-156-15</inkml:trace>
  <inkml:trace contextRef="#ctx0" brushRef="#br0" timeOffset="87924.5349">11570 15398 42 0,'0'0'96'0,"0"0"-11"16,0 0 4-16,0 0-1 16,0 0-1-16,0 0-15 15,0-10-37-15,0 10-9 16,0 0-26-16,0 0 1 15,0 0-1-15,8 0 0 16,9 4 9-16,12 6-21 16,7 1-19-16,6 3-21 15,2-3-143-15,3-2-128 16</inkml:trace>
  <inkml:trace contextRef="#ctx0" brushRef="#br0" timeOffset="88893.7676">11666 15395 99 0,'0'0'150'15,"0"0"-54"-15,0 0-45 16,0 0-51-16,0 0 1 16,0 0 11-16,0-1-7 15,4 4 14-15,4 5 15 16,7 2 13-16,4 0 1 15,10-2-44-15,3 0 27 0,8-1-20 16,4-2 5-16,5 0-5 16,2-2 0-16,6-1-8 15,1 0 7-15,0 0-4 16,-2-1 10-16,-4-1-9 16,-7 0-2-16,-7 0 3 15,-8 0-16-15,-10 0 7 16,-7 0-9-16,-8 0-29 15,-3 0-35-15,-2 0-55 16,0 7-34-16,-3-2 18 16</inkml:trace>
  <inkml:trace contextRef="#ctx0" brushRef="#br0" timeOffset="94769.7566">10377 16721 194 0,'0'0'75'0,"0"0"25"15,-88-5 46-15,63-4-75 0,2 1 5 16,9 5-23 0,6-1-5-16,7 2-11 0,1 2-29 15,0 0 1-15,0 0-4 16,0 0-5-16,0 0-4 15,0 0-8-15,1 0-10 16,21 0 19-16,19 0 6 16,20 2 4-16,24 3-7 15,24 0 0-15,20-1-23 16,21 0 10-16,7 5-2 16,11 3-25-16,2 1 6 15,-2 3-10-15,-1-2 38 16,-3-2-28-16,-2 0 34 15,0-5 24-15,-3-1-21 16,4-1 23-16,2-3-15 0,-6-1 5 16,-1-1-13-16,-17 0 2 15,-19 0-5 1,-18 0 1-16,-28 0 0 0,-21 0 35 16,-22 0-14-16,-15 1-5 15,-12-1 9-15,-4 0-10 16,-2 2-14-16,0-2 8 15,0 0-10-15,0 2-36 16,0 6-86-16,-12-7-246 16</inkml:trace>
  <inkml:trace contextRef="#ctx0" brushRef="#br0" timeOffset="116389.7635">10647 12201 62 0,'0'0'55'0,"0"0"17"0,0 0-41 15,0 0 7-15,0 0-10 16,0 0 65-16,0 0-46 15,0-33-1-15,0 27 4 16,0 1 37-16,0 0-62 16,0 4-4-16,0 0 26 15,0 1-13-15,0 0-24 16,0 0-6-16,0 0 1 16,0 0-5-16,0 0-5 15,0 0 0-15,0 4 4 16,0 7 1-16,0 1 0 0,0 2-2 15,0 1 2-15,2 0 0 16,4-1 5-16,1 5 2 16,-1-1-8-16,2 3 1 15,1-2-3-15,2 2 1 16,0-3 1-16,2-1 1 16,1-2 0-16,0-3-1 15,2-4 1-15,0 0 2 16,-1-5 0-16,3-1-2 15,3-2 3-15,0 0 8 16,-1 0-2-16,-3-5-5 16,1-5 3-16,-3-2 1 0,1 1-6 15,-4-1 1-15,3-1 0 16,-3-1-3-16,-1 2 0 16,-3 1 0-16,-2 0 2 15,0 5-2-15,-4 0 0 16,2 1-1-16,-2 0 3 15,0 4-4-15,-2-1-3 16,0 2 4-16,0 0 1 16,0 0-1-16,0 0-7 15,0 0 8-15,0 0 0 16,0 0-8-16,0 0-6 0,0 0-13 16,-5 0 15-1,-6 0-11-15,-3 0 3 16,-5 0-5-16,-1 0-1 15,-4 3-5-15,-2 5 31 0,-3-2 0 16,1 0 0-16,3-1 16 16,4-3-16-16,5-2 14 15,1 0-28-15,0 0 28 16,0 0-14-16,6 0 32 16,2 0-10-16,5-2 8 15,2-1-30-15,0 3-7 16,0-2 6-16,0 2-2 15,0 0-3-15,0 0 4 16,0 0 1-16,0 0 0 0,0 0 1 16,0 0 6-16,0 0-6 15,0 0 2-15,0 0-2 16,0 0 1-16,0 0-6 16,0 0-12-16,0 0 14 15,0 0-7-15,0 0-7 16,0 0 13-16,0 0-3 15,0 0 7-15,0 2 0 16,0 3-1-16,0 0-6 16,0-3 6-16,0-2 1 15,0 2 0-15,0-2 8 16,0 0-8-16,0 0-1 16,0 0-2-16,0 0-1 0,0 0 3 15,0 0-15-15,0 1-25 16,0 4-15-16,0 2-63 15,-12 3 93-15,-1 4-89 16,-3-4-131-16</inkml:trace>
  <inkml:trace contextRef="#ctx0" brushRef="#br0" timeOffset="118136.19">12185 12600 174 0,'0'0'0'0,"0"0"-14"0,0 0-12 15,0 0 26-15,0 0 11 16,0 0 26-16,0 0 12 16,0 8-17-16,0-8-15 15,0 1 3-15,0 2 0 16,0 3-4-16,0 1-1 16,3 5 43-16,3 5-45 15,0 0 18-15,4 0-16 16,1 4 17-16,-1-4-18 15,4 3 16-15,-1-6-19 16,2-2 3-16,-3-1-8 0,-3-5 6 16,3-3-5-16,0-1 16 15,4-2 1-15,1 0 28 16,5-2-31-16,0-8-2 16,2-4-10-16,-1-5 7 15,-3 2-10-15,0-1 11 16,-7 2-15-16,-1 2-2 15,0 1 0-15,-4 2 0 16,-4 2 0-16,1 0-8 16,-4 1 4-16,2 4 1 15,-3 0 3-15,0 1-4 16,0 2 3-16,0 1-17 0,0 0 14 16,0 0 4-16,0 0-8 15,0 0-14 1,0 0 14-16,0 0-1 0,-6 0-5 15,-3 4 14-15,-2 4 4 16,-2 1-4-16,1 2 5 16,-4-5-5-16,-2 2 0 15,-4-2 0-15,-4 0 0 16,-3-1 0-16,-1 2-33 16,0-2 20-16,3-2 2 15,0-2-77-15,8-1 52 16,-4 0 36-16,9 0 0 15,4 0 6-15,4 0-5 16,2 0 2-16,2 0 7 16,2 0-3-16,0 0-6 0,0 0 2 15,0 0-3-15,0 0 8 16,0 0-8-16,0 0 0 16,0 0-33-16,0 0-13 15,0 0 18-15,0 8 21 16,6-1 3-16,4 6-15 15,4 1-16-15,3-4-59 16,1 0-95-16</inkml:trace>
  <inkml:trace contextRef="#ctx0" brushRef="#br0" timeOffset="120853.4691">14054 12468 178 0,'0'0'7'0,"0"0"30"16,0 0 39-16,0 0-61 0,0 0-11 15,0 0 4-15,0 0 49 16,0 0-13-16,-7 0-8 16,7 0-12-16,0 0 3 15,-2 0-4-15,1 0-14 16,1 0 2-16,0 0-9 15,0 0-2-15,0 4-6 16,0 1 6-16,7 2 9 16,11 1-3-16,6 1-3 15,4 2 4-15,6-2 11 16,7-2-18-16,6-2 13 16,6-2-3-16,6-1-7 15,4 2 5-15,2 1-6 16,-1 1 8-16,2 3-10 15,-1 0 10-15,2 4-10 0,0-4 5 16,-2 1 2-16,-5-4-4 16,-3-2-3-16,-7 1-4 15,-5-3 2-15,-11-2 2 16,-13 0-1-16,-6 0 1 16,-12 0-6-16,-3 0-19 15,0 0-14-15,-10 0-120 16,-17 0-110-16</inkml:trace>
  <inkml:trace contextRef="#ctx0" brushRef="#br0" timeOffset="121339.2546">14124 12543 82 0,'0'0'147'0,"0"0"-81"16,0 0-44-16,0 0-22 0,0 0 19 15,0 0 3-15,66 0 33 16,-35 0-9-16,8 4 1 16,7 0-27-16,9 2 21 15,-2 1-32-15,5 0 5 16,1-2-9-16,4-2 8 16,-2-2-7-16,-3-1 8 15,-4 0-14-15,-8 0 1 16,-4-4 5-16,-11-1-2 15,-8 0 0-15,-7 3-1 16,-10-2-1-16,-3 4 6 16,-3 0-8-16,0 0-7 0,0 0-13 15,0 0-12-15,0 0-18 16,0 0-17-16,0 6-23 16,0 4 68-16,0 1-59 15,-1-2-120-15</inkml:trace>
  <inkml:trace contextRef="#ctx0" brushRef="#br0" timeOffset="122347.1738">14830 13596 116 0,'0'0'139'0,"0"0"-56"15,0 0-6-15,0 0-27 16,0 0-17-16,0 0 15 15,0 0-13-15,6 0-7 16,4-3-14-16,2 0 0 16,9 0 8-16,3 1-12 15,6 2 5-15,4 0 13 16,3 0-26-16,6 0 15 16,5 0 12-16,3 0-17 15,1 0-1-15,-1 0-11 16,-8 0 13-16,-5 0-4 15,-2 0-9-15,-6 0 1 0,-7 0 4 16,-4-1-3-16,-7 0 4 16,-3-2-12-16,-8 3-5 15,-1-1-7-15,0 1-6 16,0-3-12-16,0-2 1 16,-1-1-48-16,-15 2-62 15,-3-1-49-15,-6 3-60 16</inkml:trace>
  <inkml:trace contextRef="#ctx0" brushRef="#br0" timeOffset="122617.0113">14858 13684 458 0,'0'0'70'16,"0"0"6"-16,0 0-76 15,0 0-24-15,0 0 24 16,0 0 5-16,110 5 38 16,-62-5-18-16,7 0-7 15,8 0-1-15,3 0-12 16,-2 0-1-16,-3 0-4 16,-4-2-3-16,-2-3 2 0,-1-1 1 15,2 2-4 1,-2 2-30-16,-1 0-41 0,-7-1-120 15</inkml:trace>
  <inkml:trace contextRef="#ctx0" brushRef="#br0" timeOffset="126551.3463">14366 12514 363 0,'0'0'39'0,"0"0"40"16,0 0-12-16,0 0-50 16,0 0 17-16,0 0-12 15,0 0-1-15,-14-30 3 0,14 30-6 16,0 0 0-16,0 0-12 15,0 0-6-15,0 0 0 16,0 0-1-16,4 5-11 16,13 7 10-16,5 3 1 15,5 1 1-15,4-1 0 16,3-2 0-16,4 0 1 16,3-5-1-16,-1 2 1 15,-3-5 0-15,-2 3-1 16,-3-2 0-16,-4-1 0 15,-5 0 4-15,-6-2-4 16,-1 3 4-16,-6-1-4 16,-4-2 0-16,-3-1 0 15,-3-1-1-15,0 1 1 16,0-1 4-16,3 1-2 0,-3-1-1 16,0-1-2-16,0 0 2 15,0 0-1-15,0 0 0 16,0 0 3-16,0 0 0 15,0 0-4-15,0 0 1 16,0 0 0-16,0 0 0 16,0 0 1-16,0 0 3 15,0 0-4-15,0 0 0 16,0 0 2-16,0 0 6 16,0 0-8-16,0 0-6 15,0 0 4-15,0 0 2 16,0 0 0-16,0 0 1 0,0 0 6 15,0 0-7-15,0 0 1 16,0 0-1-16,0 0 1 16,0 0-1-16,0 0 2 15,0 0-6-15,0 0 7 16,0 0-3-16,0 0 1 16,0 1 0-16,0-1 3 15,0 0 2-15,0 0 13 16,0 0 1-16,0 0-2 15,0 0-13-15,0 0 6 16,0 0-7-16,0 0-1 16,0 0-3-16,0 0 3 15,0 0-1-15,0 0 3 0,0 0-4 16,0 0 2-16,0 0-1 16,0 0 1-16,0 0-3 15,0 0 0-15,0 0 1 16,0 0-1-16,0 0 1 15,0 0-1-15,0 0-1 16,0 0 1-16,0 0 1 16,0 0-1-16,0 0-9 15,0 0 7-15,0 0-1 16,0 0 3-16,0 0 2 16,0 0-2-16,0 0-6 15,0 0 5-15,0 0-21 16,0 0 10-16,0 0-5 15,0 0-17-15,0 0 5 0,0 0-14 16,0 0-9-16,0 0-43 16,0 0-21-16,0 0 6 15,0 0-16-15,0 2-5 16</inkml:trace>
  <inkml:trace contextRef="#ctx0" brushRef="#br0" timeOffset="132238.1134">20287 14676 338 0,'0'0'28'16,"0"0"-16"-16,0 0 17 16,96 8 19-16,-54-8 0 15,10 0-9-15,10 0 5 16,16 0-9-16,11 0 2 0,7-5-13 15,7 1-9-15,1 3-13 16,-5 1 7-16,-2 0-3 16,-5 0-6-16,1 0 1 15,-4 0 1-15,-7 0-1 16,-10 0-1-16,-17 0-17 16,-16 0-2-16,-11 0-7 15,-15 0-8-15,-13 0-13 16,-4 0-100-16,-39 0-103 15</inkml:trace>
  <inkml:trace contextRef="#ctx0" brushRef="#br0" timeOffset="132545.2046">20280 14723 603 0,'0'0'17'15,"0"0"-17"-15,0 0-3 16,0 0-18-16,130 9 21 16,-41-9 31-16,16 0 12 15,18 1-20-15,14 3-16 16,8-1 5-16,-1 3 9 16,9-1-6-16,-2 1-10 15,-8 1 7-15,-9-3-12 0,-16 1 4 16,-15-4-4-1,-17 1 0-15,-20-2-15 0,-21 0-1 16,-20 0-8-16,-20 0-28 16,-7 2-15-16,-41 0-94 15,-29 4-98-15</inkml:trace>
  <inkml:trace contextRef="#ctx0" brushRef="#br0" timeOffset="132787.1255">20262 15062 651 0,'0'0'63'0,"0"0"-28"0,0 0-31 16,125 13 0-16,-12-10-4 15,28-3 12-15,17 0-10 16,11 0-1-16,3 0 7 15,2 0-8-15,-6 0 0 16,-6 0-2-16,-3 0-37 16,-17 0-52-16,-22 0-189 15</inkml:trace>
  <inkml:trace contextRef="#ctx0" brushRef="#br0" timeOffset="139307.0971">21579 12376 309 0,'0'0'23'0,"0"0"41"15,0 0 22-15,16-87-24 16,-10 63-14-16,-1 5-4 16,-2 3 22-16,0 9-18 15,0 2 16-15,-3 5-23 16,0 0-41-16,0 9-3 0,3 18-6 16,-2 15 9-1,1 4 3-15,-2 7 32 0,0 0-24 16,0-3 0-16,0-1-3 15,-2-6 6-15,1-4-13 16,-2-2 3-16,-1-5-4 16,-1 1-29-16,-4-5-41 15,-7-1-55-15,-6-10-83 16,-4-12-270-16</inkml:trace>
  <inkml:trace contextRef="#ctx0" brushRef="#br0" timeOffset="139578.3685">21364 12746 597 0,'0'0'11'15,"0"0"-11"-15,0 0-1 16,0 0 0-16,0 0 1 16,2 88 30-16,8-58-18 15,4 2 30-15,3-6-21 16,5-4-3-16,3-3-6 15,8-10 4-15,1-8 6 16,9-1 7-16,8-8-1 16,4-13-17-16,6-9-11 15,-4 0-2-15,-11 0-41 16,-14 0-2-16,-9 5-5 0,-9 1-57 16,-7-2-138-16</inkml:trace>
  <inkml:trace contextRef="#ctx0" brushRef="#br0" timeOffset="141363.0909">20830 11262 500 0,'0'0'24'16,"0"0"10"-16,0 0 35 16,-3-82-38-16,3 73 8 15,-3 1 17-15,2 5-18 16,1 2-21-16,-3 1-9 15,0 0-8-15,-5 0-20 16,-5 6 20-16,-11 18 5 16,-1 4 4-16,-2 4 2 15,3 2-11-15,6-3 0 16,5-1-1-16,5-6-6 0,5-6 6 16,3-6-9-1,0-5 8-15,0-5 2 0,3-2 1 16,15 0 8-16,6-19-3 15,7-11-1-15,5-6 4 16,-5-1-9-16,-5-8 0 16,-4 3-4-16,-5-3 4 15,-4-1 3-15,0 4-3 16,-2 2 4-16,-2 4-4 16,-3 7 5-16,0 5-5 15,-4 10 0-15,2 3 0 16,-4 8 2-16,0 1-4 15,0 2 1-15,0 0-14 16,0 13-4-16,-6 16 7 0,-12 12 8 16,0 7 4-16,3-2 4 15,6-7 0-15,7-7-4 16,2-9-2-16,0-6 0 16,8-5 2-16,6-6 5 15,5-1 2-15,6-5 0 16,3 0 3-16,5-7-3 15,3-11-1-15,2-6-6 16,-3 2 0-16,-6-1-2 16,-9 5 0-16,-7 6 3 15,-6 3-1-15,-7 6 0 16,0 2-14-16,0 1-2 0,0 0-20 16,0 0-12-16,-13 16 44 15,-4 3 4 1,2 2 6-16,5 0-6 0,3-2 5 15,6-3-11-15,1-2 13 16,0-1 8-16,0-2-15 16,5-2 1-16,5-2 7 15,6-5-3-15,3-2 10 16,1 0-14-16,4-5 10 16,-1-9 1-16,0-8-9 15,0-3-3-15,-2-3-1 16,0-3 1-16,-4 1 6 15,-1-2-6-15,-5 3-8 0,0 3-4 16,-5 5 9 0,-3 8 2-16,-2 2-4 0,-1 3 5 15,0 2 0-15,0 3 0 16,0 1-7-16,0 2 5 16,0 0-13-16,0 0 12 15,0 4-11-15,-4 17 11 16,-4 9 3-16,1 6 0 15,-5 2 2-15,1 1 7 16,2 2 11-16,-2-5-16 16,2-4 5-16,1-3 1 15,-1-8 1-15,3-3-7 0,2-9 1 16,4-7-1 0,-2-2-3-16,2 0-1 0,0 0 7 15,0 0 8-15,0-6 7 16,0-17-3-16,5-11-19 15,3-7-18-15,2-2-3 16,-3-4 5-16,2 4-13 16,1 3 11-16,1 3-1 15,1 8-3-15,0 5-5 16,3 7 7-16,0 4 12 16,-3 4 7-16,2 3-2 15,-3 3 2-15,2 3 1 16,-3 0 0-16,-2 0-1 15,1 0-4-15,-2 8 5 16,-2 3-4-16,-2 5 3 0,-3 1-11 16,0 3 12-16,-11 0 0 15,-8 2 0-15,0-2 17 16,1-2-5-16,0-2-5 16,3 0 3-16,3 0-10 15,5-1 0-15,4 1-31 16,3-3-54-16,0-4-173 15</inkml:trace>
  <inkml:trace contextRef="#ctx0" brushRef="#br0" timeOffset="142119.2842">21565 11266 536 0,'0'0'31'15,"0"0"-31"-15,0 0-15 16,0 0 15-16,0 0 45 16,0 0 11-16,68-40-31 15,-31 12-24-15,-1 1 0 16,-7-7 9-16,0-2-10 16,-8-1 2-16,-2-4 6 15,-8-1-8-15,-5 3 0 16,-3 0-8-16,-2 9 8 15,2 8 0-15,-3 10 0 0,0 5 0 16,0 5-2 0,0 2 1-16,0 0-8 0,0 6 9 15,0 16-11-15,-7 6 11 16,-2 4 0-16,0-2 9 16,1 1-3-16,4-5 5 15,2-1 3-15,1-5-13 16,1-5 4-16,0-2-1 15,0-6-4-15,0-2-9 16,6 1 9-16,4-5 0 16,1-1 5-16,-1 0 3 15,5 0 6-15,0-4-1 16,3-8-2-16,3-4-4 16,0-2 0-16,0-6-1 15,1 0-2-15,-4-6-4 0,4 1 9 16,-4-2-9-16,-1-1 1 15,-3 2-1-15,-2 2 0 16,0 5 0-16,-6 6 10 16,-1 7-5-16,-4 5-3 15,1 5-2-15,-2 0-6 16,0 0-5-16,0 7-9 16,0 15 14-16,0 4 2 15,0 8 4-15,-2 1 6 16,-2-4 12-16,-2-2-5 15,-1-2 19-15,2-4-21 16,2-3-3-16,-2-3 8 0,4-5-6 16,1-6-10-16,0-2-5 15,0-2 1-15,0-2-2 16,0 0 2-16,0 0 1 16,4 0 2-16,13 0-4 15,2-8-21-15,0 0-18 16,-5 2-27-16,-8 1-10 15,-6-4-139-15</inkml:trace>
  <inkml:trace contextRef="#ctx0" brushRef="#br0" timeOffset="142248.3581">21906 10885 135 0,'0'0'242'0,"0"0"-242"15,0 0-177-15</inkml:trace>
  <inkml:trace contextRef="#ctx0" brushRef="#br0" timeOffset="142984.0062">22659 10853 25 0,'0'0'372'0,"0"0"-361"15,0 0 30-15,-81-20 16 16,71 20-39-16,1 0 20 16,0 6 7-16,0 10-41 15,0 9-4-15,-3 4 51 16,2 4-21-16,4 2-30 15,3 0-3-15,3-3 3 16,0-5-1-16,0-5-3 16,1-10-9-16,5-5-10 15,-3-7-1-15,3 0 16 16,0-8 8-16,3-16 20 0,0-9-7 16,0-2-13-1,-2 1-11-15,-2 8-13 0,-1 4 16 16,-1 12 8-16,-1 8 0 15,1 2-20-15,1 0-96 16,7 0 87-16,4 7 24 16,7-2 5-16,9-4 0 15,10-1 7-15,5-1 26 16,2-15-14-16,2-6 6 16,-6-6-11-16,-3-4 4 15,-6-6-12-15,-7 2 15 16,-8 1-13-16,-3 4 8 15,-11 6-12-15,-3 9-4 0,-3 8 0 16,0 8-11-16,0 0-4 16,-12 12 15-16,-12 19 15 15,-6 13-4-15,-2 9 21 16,-1 6-7-16,2 0-16 16,2-5 22-16,10-8-16 15,10-11-15-15,6-7-9 16,3-11 7-16,0-2 2 15,3-6-2-15,12-4-1 16,2-5-4-16,6 0 12 16,1-3-10-16,-3-14-20 15,-3-6 4-15,-9-2 6 16,-6 0 8-16,-3 2 7 16,0 4-13-16,-7 6-7 15,-4 6 7-15,-4 7-50 16,5 0-24-16,2 3-37 0</inkml:trace>
  <inkml:trace contextRef="#ctx0" brushRef="#br0" timeOffset="143891.7107">23585 10858 513 0,'0'0'2'0,"0"0"49"16,0 0-28-16,0 0-10 15,0 0 19-15,0 0 3 0,14-32 8 16,-2 18-36-16,4-4-5 16,2-2 7-1,3-3-9-15,-1-5 2 0,-1-2-10 16,-3-1 7-16,-7-2-21 15,-6 5 20-15,0 6-16 16,-3 8 15-16,0 8-10 16,0 6-36-16,-3 6 23 15,-12 25 26-15,-10 13 16 16,4 10-9-16,4 1 19 16,9-5-6-16,8-10 2 15,0-8-18-15,6-10 6 16,10-5 2-16,0-7-9 15,2-4 3-15,0-6-4 16,4 0 21-16,-2-7-17 0,5-15-3 16,0-4 7-16,2-6-8 15,0-5-2-15,-2-3-23 16,-2-1-2-16,-1 1 7 16,-1 2-8-16,-5 9 14 15,1 8-14-15,-7 7 23 16,-2 8 2-16,-6 3-2 15,0 3-1-15,-2 0 1 16,0 10-5-16,0 11 2 16,0 4 6-16,-4 6 7 0,-8 4 17 15,-1 0 7 1,-1 2 6-16,2-1-21 16,-1-2 2-16,4-1 6 15,0-6-1-15,0-2-16 0,4-5 0 16,2-7-2-16,2-4-5 15,1-5 0-15,0-2 14 16,0-2-20-16,0 0 6 16,0 0 0-16,0 0-14 15,15-14 12-15,9 0-21 16,2 3 4-16,-2 3 16 16,-3 7-1-16,-1 1 3 15,-1 0 1-15,-5 0 2 16,-4 0-2-16,-4 0-5 15,-3 0 4-15,-3 0-61 0,0 0-38 16,-5-11-111-16</inkml:trace>
  <inkml:trace contextRef="#ctx0" brushRef="#br0" timeOffset="144018.2398">23788 10740 84 0,'0'0'0'16</inkml:trace>
  <inkml:trace contextRef="#ctx0" brushRef="#br0" timeOffset="144694.2138">21191 11883 306 0,'0'0'134'0,"0"0"-16"15,0 0-58-15,0 0-28 16,0 0 27-16,0 0 24 16,20 6-18-16,2-18-19 0,6-5-34 15,2-5 12-15,3-4-15 16,4-1-3-16,-1-7-3 15,3-2-3-15,-2-6 0 16,-3-1-8-16,-2-5 8 16,-7 2 0-16,-8 7-13 15,-7 10 6-15,-7 12 4 16,-3 11-3-16,0 6-9 16,0 0-45-16,-3 23-9 15,-15 10 56-15,-4 9 13 16,-1 4 33-16,2-3-27 15,4-6 26-15,6-4-24 0,3-9 4 16,8-6-12-16,0-7 0 16,0-2-11-16,11-2 11 15,7-7-5-15,0 0-19 16,4 0-80-16,-4-13-120 16</inkml:trace>
  <inkml:trace contextRef="#ctx0" brushRef="#br0" timeOffset="144858.2641">21442 11643 624 0,'0'0'5'16,"0"0"-5"-16,0 0-55 16,0 0 34-16,89 36-29 0,-59-27 10 15,0 1-38-15,0 0-34 16,-2 0-89-16</inkml:trace>
  <inkml:trace contextRef="#ctx0" brushRef="#br0" timeOffset="145607.4493">21698 11785 141 0,'0'0'140'0,"0"0"-57"16,0 0 14-16,0 0-27 16,0 0-11-16,0 0-29 15,12 45-22-15,-1-44 35 16,8-1-5-16,2 0-20 15,3 0-8-15,3-9-6 16,-7-5-1-16,-6-3-2 0,-1 0 2 16,-4-3-2-16,-1 0-1 15,-1 1-5-15,4 0 5 16,-1 2-2-16,2 0 1 16,6 5 0-16,4 2-6 15,4 2-11-15,2 4 6 16,-2 2 8-16,-3 2-2 15,-6 0 2-15,-8 0 2 16,-5 6-6-16,-4 5 8 16,0 3-12-16,0 5 12 15,0 1 19-15,0 3 3 16,0-2-19-16,3-3 22 0,3-3-23 16,3-8 10-1,5 0-10-15,2-6 13 0,10-1 1 16,7 0-2-16,3-8 0 15,2-9-12-15,-4-2-2 16,-4-2 0-16,-6-1 0 16,-5 0-1-16,-10 5-9 15,-5 3 9-15,-4 8 1 16,0 6-29-16,0 0-13 16,-12 6 42-16,-8 15 14 15,-1 6-12-15,1 3 12 16,9-2-2-16,4-4-12 15,5-2-1-15,2-6 1 0,0-4 13 16,10-2-13 0,9-8 12-16,10-2 8 0,4 0-11 15,5-9-7-15,2-10-2 16,-1-6-10-16,-4-4-7 16,-6 0 17-16,-5 2-16 15,-9 6 15-15,-5 7 1 16,-7 7 1-16,-3 6-1 15,0 1-4-15,0 0-24 16,-4 10 25-16,-9 11 3 16,2 5 0-16,5 1 0 15,6-2 7-15,0 1-7 0,18-6 0 16,17-4 2-16,11-3 5 16,9-7 1-16,0-5-8 15,-6-1-52-15,-11 0-62 16,-16 0-122-16</inkml:trace>
  <inkml:trace contextRef="#ctx0" brushRef="#br0" timeOffset="145929.516">21682 12160 306 0,'0'0'107'16,"0"0"-39"-16,0 0 34 16,88 13-25-16,-23-11-4 15,13-2-13-15,12 0-11 16,2 0-17-16,6-4-29 15,-1-4 0-15,-6 5 9 16,-6-2-4-16,-10 2-8 16,-5 3-18-16,-3 0-16 0,-7 0-37 15,-15 0-44 1,-17 3-169-16</inkml:trace>
  <inkml:trace contextRef="#ctx0" brushRef="#br0" timeOffset="149663.4048">12091 12671 363 0,'0'0'162'16,"0"0"-128"-16,0 0-14 0,0 0 8 15,0 0-8 1,0 0 8-16,0 0 7 0,-10-12 1 16,10 12-12-16,0 0-5 15,0 0-4-15,0 0-2 16,0 0-8-16,0 0-5 15,1 0-7-15,12 4 7 16,4 7 5-16,2 2-2 16,4 0-4-16,0-1 1 15,0-2 0-15,1-3 3 16,0-4 2-16,2-2 2 16,-1-1 1-16,0 0-4 15,-1 0-2-15,-7 0 1 16,-4 0 0-16,-2-4-2 0,-5 1-1 15,-2-4-4-15,-2 0-11 16,-2 0-36-16,0 0-28 16,-3 1-102-16,-17-2-279 15</inkml:trace>
  <inkml:trace contextRef="#ctx0" brushRef="#br0" timeOffset="149981.2829">12154 12632 12 0,'0'0'180'0,"0"0"-47"0,0 0-68 15,0 0-9-15,0 0 23 16,0 0-9-16,28 13-12 15,-16-7-17-15,1 0-11 16,2 1 11-16,0 0-37 16,-1 1-2-16,-2-3 5 15,1-1-4-15,-4 2 0 16,-1-2-3-16,0 0 2 16,-2 3-5-16,2-2-22 15,-5 2-32-15,-3 1-78 16,0-4-107-16</inkml:trace>
  <inkml:trace contextRef="#ctx0" brushRef="#br0" timeOffset="150135.1046">12240 12674 602 0,'0'0'58'0,"0"0"-48"16,0 0-10-16,0 0-43 15,91 11 8-15,-58-8-78 16,-5-3-179-16</inkml:trace>
  <inkml:trace contextRef="#ctx0" brushRef="#br0" timeOffset="151480.337">19592 6663 620 0,'0'0'31'0,"0"0"25"0,0 0-38 15,0 0-13-15,108-46-4 16,-68 40 7-16,-1-1-8 16,1 1-8-16,-1-2-8 15,-9 3-41-15,-6-2-47 16,-13-3-101-16</inkml:trace>
  <inkml:trace contextRef="#ctx0" brushRef="#br0" timeOffset="151699.0835">19757 6590 249 0,'0'0'143'16,"0"0"-138"-16,0 0 27 15,0 0-19-15,-8 75 81 16,6-46-41-16,2 2-8 15,0 1-15-15,0-1-8 16,0 1-8-16,-3-3-14 16,-1-3 19-16,-5 2-19 15,2-2-2-15,-3 3-15 16,0-1-53-16,1-3-79 16,6-13-179-16</inkml:trace>
  <inkml:trace contextRef="#ctx0" brushRef="#br0" timeOffset="152536.1529">19787 6987 536 0,'0'0'141'15,"0"0"-130"-15,0 0-11 16,0 0 0-16,0 0 2 16,0 0 9-16,71 47-11 15,-43-47 2-15,2 0-2 16,-2-6 7-16,-2-14-1 15,-3-7 4-15,-5-7-7 16,-9-2 0-16,-7 0-3 16,-2 2 1-16,0 3 4 15,-13 5-5-15,2 6 0 16,2 6 20-16,4 6 15 0,4 3-27 16,1 1-8-1,0 1-6-15,9 0-2 0,21-4-7 16,12 0-7-16,8 2 17 15,2 2-11-15,-10 3 8 16,-7 0 3-16,-10 8-3 16,-13 4 7-16,-6 5-4 15,-6 5-7-15,0 4 10 16,-17 5 1-16,1 1 1 16,1-2 28-16,9-4-12 15,5-6-7-15,1-4-9 16,1-4-1-16,17-7 1 15,12-5 16-15,5 0 18 0,10-17-1 16,4-9-30-16,-2-5 2 16,-1-5-1-16,-9 1-1 15,-7 1 0-15,-9 1 5 16,-12 7-5-16,-4 1-1 16,-5 10 7-16,0 7-9 15,0 2-17-15,0 4 8 16,0 2 2-16,-3 0-20 15,-8 14 26-15,-5 9 1 16,2 2 5-16,7 2-5 16,3-7-18-16,4-1 18 15,0-3-1-15,1-6 1 16,14-3-4-16,4-4 4 0,5-3 13 16,4-3 0-16,5-11-8 15,4-8-1-15,-1-2 5 16,-6-2-7-16,0-1-2 15,-12 5 4-15,-6 4 5 16,-6 4-8-16,-3 6 7 16,-3 6 4-16,0 2-12 15,0 0-13-15,-3 0-12 16,-12 15 25-16,-3 8 9 16,2 3-4-16,5 3-10 15,9-3 1-15,2-1 4 16,0-3 3-16,21-2-3 0,9-3-7 15,13-6 7 1,19-7 0-16,15-4-16 0,6 0-54 16,3-11-101-16,-7-13-273 15</inkml:trace>
  <inkml:trace contextRef="#ctx0" brushRef="#br0" timeOffset="153706.068">21297 6718 540 0,'0'0'105'0,"0"0"-32"15,0 0-57-15,0 0-12 16,0 0 3-16,85-39 5 16,-51 30-2-16,2-3 3 0,-4 2 0 15,0-4 16 1,-5-3-21-16,-3-5 10 0,-6-2-13 16,-6-4 2-16,-8-3-7 15,-4-2-14-15,-4 3-1 16,-20 3-4-16,-5 5-8 15,1 7 26-15,6 5 2 16,4 5 3-16,9 2 11 16,6 2 1-16,3 1-16 15,0 0-39-15,7 0 35 16,19 6 2-16,7 8 2 16,6 0 5-16,1 2-1 15,-2 0-4-15,-8-1 5 0,-9 4-2 16,-7-1-3-1,-11 6-4-15,-3 4-4 0,-17 3 8 16,-12 6 1-16,-9 0-1 16,1 1 12-16,5-4-7 15,9-4-3-15,11-4-2 16,10-4-40-16,2-5-67 16,21-10-11-16,18-7-148 15</inkml:trace>
  <inkml:trace contextRef="#ctx0" brushRef="#br0" timeOffset="154524.3116">22246 6038 59 0,'0'0'404'0,"0"0"-322"0,0 0-13 15,0 0-44 1,0 0-5-16,0 0-20 0,-12 5 0 16,-10 19 26-16,-8 8 10 15,-3 10 5-15,0 3 6 16,5 1-37-16,6-3 1 16,9-2 3-16,9-7-14 15,4-3-10-15,1-6 9 16,23-6 1-16,7-7 2 15,8-4-1-15,6-6 15 16,3-2-15-16,-5 0 5 16,-5 0-4-16,-8-5 7 0,-11 2-8 15,-9-2 3 1,-6 3 0-16,-2 0 8 0,-2 0-11 16,0-3 1-16,0-1-2 15,0 0-12-15,0 1 12 16,-3 1 8-16,0-2-8 15,1 1-6-15,2-4-17 16,0 1 15-16,0 1-6 16,0 1 14-16,0 0 0 15,0 1-6-15,0 3 6 16,2 0-4-16,-1-1-6 16,1 1 1-16,-1-1 7 15,-1 1-14-15,0 2-3 16,0 0-5-16,0 0 7 15,0 0 9-15,0 0 5 0,0 0 0 16,0 0 2-16,0 0 1 16,0 0 0-16,0 0 5 15,0 0 0-15,0 0 6 16,0-2 7-16,0-2-2 16,2-2-11-16,-1-1-5 15,2-1 0-15,2 1 0 16,0 0-5-16,-1 3-30 15,0 1-10-15,-2 3-58 16,-2 0-57-16,0 0-21 16,0 7 46-16</inkml:trace>
  <inkml:trace contextRef="#ctx0" brushRef="#br0" timeOffset="154817.229">22284 6466 88 0,'0'0'250'0,"0"0"-168"15,0 0-22-15,0 0-20 16,0 0-16-16,0 0 1 15,17-52 1-15,-8 34 3 16,3-1-17-16,0-1-12 0,1 1 8 16,-2 5-8-16,-5 6-1 15,-3 3 0-15,-3 5 1 16,0 0-84-16,-11 0-294 16</inkml:trace>
  <inkml:trace contextRef="#ctx0" brushRef="#br0" timeOffset="156002.9351">22371 6291 466 0,'0'0'27'16,"0"0"38"-1,0 0-35-15,0 0-14 0,0 0 16 16,0 0-1-16,10-23-31 15,-17 37-7-15,-11 13 7 16,-3 5 39-16,3 1 7 16,5-3-30-16,5-2 1 15,8-7-16-15,0-7-2 16,0-5 2-16,7-2 3 16,12-7-1-16,6 0 14 15,6-2 30-15,4-17-35 16,-5-1 0-16,-4-6-8 15,-11 1 8-15,-5 0-8 0,-6 0 8 16,-4 5-7-16,0 1-10 16,-6 4-11-16,-5 5 3 15,2 2 8-15,-1 5-10 16,1 3 15-16,2 0 3 16,-1 0-3-16,1 3-17 15,2 6 3-15,4 5-5 16,-1 1 1-16,2-1 14 15,0 3 0-15,0 0 8 16,0 0 1-16,0-2-4 16,0-3-2-16,0-2 8 15,2-3-11-15,-1-4 4 0,1 0-1 16,1-3 1-16,2 0-2 16,6 0 9-16,3 0-5 15,6-14 2-15,4-3 1 16,-2-4-3-16,-2 4 4 15,-2 2-4-15,-6 4-4 16,0 5 1-16,-5 4-4 16,2 2 5-16,-1 0-2 15,-2 0 2-15,4 8-7 16,-5 3 5-16,-1 1 4 16,1 1-4-16,-5-4 9 15,0-2-14-15,0-1 6 16,0-5 1-16,0 0-4 15,4 1-30-15,5-2 32 16,4 0-3-16,11 0 5 0,5-15-6 16,0-6-15-16,-2-5 6 15,0-6 15-15,-7-4 0 16,0-5-12-16,0-3 12 16,-5 2 4-16,-2 5-3 15,-4 5 1-15,-3 8 3 16,-4 6 5-16,-2 4-7 15,0 7 8-15,0 2-5 16,0 5 0-16,0 0-6 16,0 0-5-16,0 5-1 15,0 15-4-15,0 10-4 16,0 6 14-16,0 3 6 0,-11 4-6 16,-2-3 4-1,1-2 17-15,-2-6-17 0,-1-6 1 16,3-6 1-16,1-8-2 15,6-7-4-15,2-3 4 16,3-2-4-16,0 0 11 16,0-5 10-16,0-17 2 15,0-12-23-15,5-11-12 16,8-7 3-16,-1-4-2 16,2-3-3-16,3 6-16 15,1 4 12-15,2 9 6 16,0 10-2-16,1 7-13 15,-3 9 22-15,-3 7-17 16,-2 7 20-16,-3 0-2 0,-2 3 1 16,-2 14-3-16,-4 3 3 15,-2 3 1-15,0 4 2 16,-11-1 6-16,-8-1-6 16,-5 2-5-16,-1-1 5 15,-3-2 4-15,3-1-4 16,3-2-29-16,8-5-35 15,7-3-161-15,7-7-32 16</inkml:trace>
  <inkml:trace contextRef="#ctx0" brushRef="#br0" timeOffset="156663.2159">22987 6148 362 0,'0'0'131'0,"0"0"-82"15,0 0-37-15,0 0 36 16,0 0-25-16,0 0 2 15,82-20-3-15,-59 8 9 16,2-5-17-16,-1-3 13 16,1 0-6-16,-5-3-8 15,-1-2 14-15,-4 0-7 16,0-2-15-16,-5 2-2 16,-4 6 3-16,-2 7-6 15,-4 6-5-15,0 6 4 16,0 0-15-16,0 0-30 15,0 14 8-15,-8 11 38 16,-4 7 6-16,4 0 0 0,2-3-4 16,6-3-2-16,0-6-5 15,0-6 5-15,12-4 6 16,3-6-5-16,6-4-1 16,4 0 13-16,8-4-7 15,3-13 2-15,2-6-8 16,1-3 1-16,-4-4 1 15,-5-2-2-15,-11 5 0 16,-3 3 1-16,-8 11 11 16,-6 6-4-16,-2 5 21 0,0 2-29 15,0 0-3 1,-2 12-6-16,-9 9 9 0,2 4 0 16,2-1-3-16,6-1 3 15,1-4 0-15,0-5 0 16,16-2-4-16,11-7 3 15,7-3-4-15,6-2-28 16,5-2-24-16,-5-10-32 16,-1-7 3-16,-4 0-77 15,-8 2-75-15,-7 6 100 16,-8 3 138-16,-7 7 149 16,-3-1-29-16,-2 2-27 15,0 0-39-15,0 0 3 16,0 0-22-16,0 0 12 15,0 0 6-15,2 0-15 0,4 2-24 16,5 2-9-16,9 4-10 16,7-3 1-16,1-5-248 15</inkml:trace>
  <inkml:trace contextRef="#ctx0" brushRef="#br0" timeOffset="157418.506">21936 7357 462 0,'0'0'7'0,"22"-72"17"16,-9 45 28-16,-1 9 9 16,-4 8-25-16,-4 8 22 15,1 2-32-15,1 0-23 16,1 22 0-16,0 14-1 15,-5 16 14-15,-2 8 19 16,0 8-22-16,-3-2 14 16,-10-2-21-16,1-11 7 15,3-12-6-15,0-11-6 16,7-13 0-16,1-9-1 16,1-4 0-16,0-4 8 0,0 0 0 15,0-17 33-15,0-17-30 16,16-16-11-16,9-5-22 15,7-2 11-15,2 8 5 16,2 12 3-16,-3 12 2 16,-2 14 0-16,-4 7-2 15,-2 4-5-15,-3 1 6 16,-5 16-5-16,-5 5 1 16,-9 6-6-16,-3 2 12 15,-3-2 0-15,-21 1-12 16,-6-5 7-16,-2-5 5 15,2-3 20-15,9-6-12 16,6-4-8-16,8-3-3 0,7-3-64 16,0 0-63-16,13-14 14 15,17-7-383-15</inkml:trace>
  <inkml:trace contextRef="#ctx0" brushRef="#br0" timeOffset="158887.8916">22323 7575 203 0,'0'0'95'0,"0"0"-53"15,0 0 5-15,0 0 46 16,0 0-38-16,0 0 10 16,5 10 2-16,1-10-5 15,10 0-20-15,9-13-10 0,10-9-26 16,-1-4-4-16,-1-3-1 16,-6-2 3-16,-11 2 0 15,-7 7-4-15,-3 6 0 16,-4 8 0-16,-2 5 0 15,0 3-18-15,-4 0-12 16,-15 17 30-16,-4 4 1 16,-3 5-1-16,5-1-2 15,5 0 0-15,6-5 2 16,9-4-8-16,1-4 0 16,0-4 11-16,3-5-3 15,12-2 0-15,3-1 0 16,4 0 7-16,4-10-7 0,0-7-2 15,-3 1 2 1,-1 2 0-16,-5 1 4 0,2 6-2 16,-3 2 3-16,3 5-1 15,1 0 0-15,1 0-3 16,-1 5-2-16,1 9 2 16,-4 5-2-16,-5-2 4 15,-3 0 3-15,-5-4-6 16,-2-1-6-16,-2-8 6 15,1 2-4-15,-1-5 12 16,4-1-6-16,1 0 2 16,15-1 1-16,7-14-5 0,10-7-9 15,0 2-15 1,-4 3-3-16,-6 5 26 16,-6 2 1-16,-9 4 0 0,-6 4 0 15,-5-1 0-15,-1 3 0 16,0 0-19-16,-6 0-20 15,-14 0 25-15,-5 0 14 16,-1 12 1-16,2 1-1 16,5 1 0-16,5-2 1 15,6-2 7-15,4 0 2 16,4-3-6-16,0 0 3 16,0-3-6-16,12-1 11 15,3-3-11-15,6 0 6 16,0-5-2-16,-4-10-1 15,-3 1-7-15,-5 0 3 0,-4 2-1 16,-4-1-2 0,-1 3 0-16,0 1-5 0,0 4-13 15,-4 3-1-15,-1 2 14 16,-1 0 6-16,-3 2 2 16,4 6-6-16,1 1-1 15,4 1 8-15,0-3-2 16,0-2-23-16,0-3 21 15,13-2 3-15,4 0 2 16,7 0 3-16,6-13-2 16,1-4-3-16,-1-3 3 15,-3 2 0-15,-8-1-4 0,-1-2 1 16,-6 1 0 0,-2 5-5-16,-6 5 5 0,0 6 0 15,-3 3 7-15,-1 1-5 16,2 0-2-16,3 0 1 15,2 1-6-15,4 6 10 16,3-1-11-16,6-2 7 16,3-4-1-16,2 0 6 15,1-4 2-15,3-9-7 16,-4-4 5-16,-1 1-6 16,-8-3 12-16,-4 5-4 15,-6 5 6-15,-5 4 0 16,-1 5-10-16,0 0-4 15,0 5-32-15,-12 17 24 16,-4 5 8-16,3 2 3 0,1-3-2 16,6-4-1-16,6-6-2 15,0-8 2-15,0-4 4 16,5-4-2-16,11 0 16 16,3-3 19-16,8-10-36 15,2-7 1-15,-3 0 0 16,0 1 1-16,-6 3 0 15,-5 2 0-15,-1 5 2 16,-8 5 10-16,-5 1 12 16,1 3-21-16,-2 0-4 15,0 0-2-15,0 0-9 16,0 6 4-16,0 11 5 16,0 1 7-16,0 3 3 15,0 2-7-15,-11 2-1 0,-7 2 15 16,-4-1-16-16,-4 0 7 15,1-2-3-15,0-6 4 16,9-5 4-16,7-7-12 16,4-1 1-16,3-5-1 15,2 0 2-15,0 0-3 16,5 0 16-16,17-5 6 16,11-7-13-16,8-2-8 15,0-1-2-15,4-1 0 16,-2 3-27-16,0-1-22 15,-5 0-48-15,-8 3-59 0,-14 0-349 16</inkml:trace>
  <inkml:trace contextRef="#ctx0" brushRef="#br0" timeOffset="159468.0937">22040 8297 651 0,'0'0'67'0,"0"0"-40"16,0 0-10-16,100-54-10 0,-54 39-7 15,3 0 0 1,-4-1 0-16,-2 1 0 0,-8 3-40 16,-9 0-27-16,-12 0-43 15,-9 1-167-15</inkml:trace>
  <inkml:trace contextRef="#ctx0" brushRef="#br0" timeOffset="159698.2756">22250 8238 593 0,'0'0'107'15,"0"0"-65"-15,0 0-39 16,0 0 0-16,0 0 6 15,0 0 22-15,8 100 10 0,-17-60-31 16,-6 4-1-16,-2-5 5 16,4-3-14-16,6-5-5 15,7-11-40-15,0-6-31 16,10-9-28-16,15-5-79 16,2-10-132-16</inkml:trace>
  <inkml:trace contextRef="#ctx0" brushRef="#br0" timeOffset="160404.1304">22348 8477 415 0,'0'0'121'0,"0"0"-92"16,0 0-27-16,0 0 59 15,0 0-1-15,0 0-9 0,10 51-35 16,7-48 21-16,8-3 6 16,3 0-15-16,9-13 1 15,-3-8-22-15,-4-6 5 16,-2-1-12-16,-7-3 0 15,-3 1-2-15,-9-2-13 16,-6 3 11-16,-3 6-5 16,0 9-2-16,0 7-6 15,-3 7 15-15,-13 6-12 16,-5 20 1-16,-6 10 8 16,2 3 5-16,8 0 0 15,9-3-7-15,8-8 7 16,1-7-15-16,20-8-5 15,6-7 16-15,5-6-1 16,9 0 5-16,5-15 3 0,-3-1 4 16,-6-1-1-16,-13 3-6 15,-8 3 1-15,-8 5 22 16,-6 0-2-16,-2 1-11 16,0 0 12-16,0-1-14 15,4-4-8-15,5 0 0 16,6-6-7-16,7-2-3 15,7 0-8-15,-1 1 11 16,0 3 5-16,-3 5-6 16,-5 2 8-16,-4 2 0 15,-7 4-1-15,-4 0-1 16,-4-1-2-16,-1 2 2 0,0 0-3 16,0 0-5-16,0 10-2 15,0 5 12-15,0 4 2 16,0 1 3-16,0 0 7 15,5-3-8-15,5-1 0 16,2-3-2-16,5-4 9 16,-1-6-8-16,3-3 26 15,1 0-20-15,2 0 3 16,-2-12-4-16,-2 0 0 16,-1 4-8-16,-7 3-11 15,-4 1-6-15,-2 1-3 16,-4 3-3-16,0-2 7 15,0 1 0-15,0-3-11 0,-9-1 5 16,-5 0-53-16,-3-4-30 16,-1 1-108-16</inkml:trace>
  <inkml:trace contextRef="#ctx0" brushRef="#br0" timeOffset="161462.8017">22456 8482 662 0,'0'0'93'0,"0"0"-26"16,0 0-44-16,0 0-3 15,0 0 7-15,0 0-16 16,60-49 1-16,-32 24 2 15,-1-2-12-15,-3-3-1 16,-5-1 7-16,-4 0 1 0,-6-1 1 16,-3 1-8-16,-2-1 0 15,-4 6 5-15,0 2-7 16,0 4 0-16,3 7-2 16,3-1-9-16,6 2 2 15,8 5-9-15,10-3-4 16,4 3 14-16,2 3 1 15,-3 4 3-15,-7 0 1 16,-6 0 1-16,-7 10-1 16,-4 7 1-16,-3 6-13 0,-6 8 14 15,0 5 1 1,0 4 28-16,-12-2-21 0,5-4 3 16,4-3 4-16,3-7-6 15,0-7-16-15,0-3 8 16,16-8 0-16,2-1 9 15,9-5 6-15,3 0 8 16,5-5-14-16,3-12 6 16,-3-3-11-16,-3-6 3 15,-4-4-6-15,-7-6 0 16,0-3 3-16,-7-3-4 16,-2 0 7-16,-4 13-7 15,-3 10-7-15,-4 9 7 16,-1 10 0-16,0 0-4 15,0 0-10-15,0 7-9 0,0 18 5 16,-1 3 18 0,-4 2 6-16,5 0-6 0,0-7-1 15,0-6 1-15,6-5-3 16,6-6 3-16,2-3 7 16,6-3 0-16,7 0 7 15,7-13 7-15,4-8-15 16,1-7 2-16,-5-3-5 15,-4-5-2-15,-8-2 5 16,-6 6-4-16,-8 8 5 16,-5 13-7-16,-3 5-4 15,0 6 1-15,0 0-7 0,0 0-4 16,-1 16 4-16,-12 12 10 16,-1 6 1-16,2 3-1 15,10-7 0-15,2-7-2 16,0-6 1-16,0-4-1 15,15-6 2-15,6-3 5 16,6-4 4-16,7 0 0 16,5 0-4-16,4-15-5 15,-4-1-20-15,-5 2-32 16,-10 6-1-16,-12 6-32 16,-12 2-54-16,0 7-127 15,-20 10-53-15</inkml:trace>
  <inkml:trace contextRef="#ctx0" brushRef="#br0" timeOffset="161878.4602">22728 8727 514 0,'0'0'120'0,"0"0"-76"16,0 0-22-16,83 0 7 16,-25-3 42-16,9-8-20 15,7 1-16-15,5-3-32 16,-2 1 6-16,-2-3-9 16,-8 1 4-16,-1-3-4 15,-8 3-5-15,-8 0-12 0,-8 3-53 16,-12 3-21-16,-18 0-69 15,-12 2-193-15</inkml:trace>
  <inkml:trace contextRef="#ctx0" brushRef="#br0" timeOffset="163331.4783">21331 7936 502 0,'0'0'66'0,"0"0"25"16,0 0-12-16,0 0-37 0,0 0 13 16,0 0-38-16,-68-21-15 15,33 41 10-15,-14 6 10 16,-10 12-20-16,-9 3 5 15,3 0-7-15,5-8 5 16,11-7-5-16,13-6 10 16,11-6-10-16,8-2 5 15,4-5-5-15,2-1-27 16,4-4-45-16,-5-2-35 16,-1 0-53-16,-5-15-330 15</inkml:trace>
  <inkml:trace contextRef="#ctx0" brushRef="#br0" timeOffset="163629.9671">20601 7870 777 0,'0'0'35'15,"0"0"-5"-15,0 0-30 16,0 0 0-16,0 0 0 15,-111 88 17-15,84-43-17 16,8 1-3-16,6-5 3 16,8-2-5-16,5-7 15 15,0-5-10-15,10-5 1 0,13-4 0 16,14-6 16-16,14-5 2 16,12-4-7-16,8-3-5 15,-1 0-7-15,-9 0-40 16,-12 0-19-16,-19 0-71 15,-19 0-57-15,-11 0-204 16</inkml:trace>
  <inkml:trace contextRef="#ctx0" brushRef="#br0" timeOffset="164327.6358">18951 8332 323 0,'0'0'17'16,"0"0"58"-16,0 0 5 15,0 0 12-15,0 0 5 16,0 0-5-16,52-72 2 16,-52 72-25-16,0 0-31 15,0 0-38-15,-18 0-2 16,-16 17 2-16,-11 9 8 16,-1 13-1-16,6 5-5 15,7 6-2-15,10 1 0 16,7 2 2-16,7-3-2 0,9-8 0 15,0-9 0-15,20-10 1 16,15-9 1-16,8-11 2 16,11-3-1-16,6-9-3 15,-1-18-7-15,-4-10-1 16,-7-5 8-16,-12-3-8 16,-12-5 4-16,-12 2-17 15,-12 1 3-15,0 2-2 16,-18 3-17-16,-12 6 4 15,-7 6 24-15,-6 9-20 16,1 8 29-16,-1 7 3 16,7 6-3-16,6 0-3 15,9 21-7-15,5 11-41 0,4 5-17 16,3 7 3-16,9 0-84 16,0-9-107-16</inkml:trace>
  <inkml:trace contextRef="#ctx0" brushRef="#br0" timeOffset="165660.3079">18613 8565 650 0,'0'0'130'16,"0"0"-73"-16,0 0-52 16,0 0 24-16,126-27-9 15,-71-3 16-15,1-6-10 16,3-8-6-16,-2-6-4 16,-5-3-1-16,-9-2-14 15,-11-5-1-15,-10-4 2 0,-9-4 0 16,-11 1-2-16,-2 5-6 15,-3 10-4 1,-14 19 2-16,4 12 7 0,3 11-8 16,5 8 6-16,2 2 1 15,-3 5 1-15,-9 23-6 16,-6 16 7-16,-4 20 9 16,-5 11-9-16,2 10 6 15,2 2 7-15,1-5 13 16,1-5-18-16,8-11 6 15,1-7-1-15,4-12 0 16,4-13-1-16,1-12-8 16,3-8 3-16,3-11-6 15,0-3-1-15,0 0 2 16,0-3 14-16,18-27-10 16,17-13-6-16,15-14-21 0,5 6-23 15,-8 9 15-15,-13 17 19 16,-13 14 9-16,-8 11-2 15,-2 0-7-15,-3 15 2 16,0 16 5-16,-8 10-2 16,0 10 5-16,-1 3 3 15,-14-4 11-15,3-4-8 16,3-7 1-16,7-6 3 16,2-8-4-16,0-6-6 15,9-6 1-15,7-6-2 16,7-4 2-16,3-3 4 15,6 0-5-15,1 0-21 0,-2 0-10 16,-1 0-48-16,-2 0-59 16,-7 4-35-16,-6 6-176 15</inkml:trace>
  <inkml:trace contextRef="#ctx0" brushRef="#br0" timeOffset="166315.2639">18936 8928 599 0,'0'0'49'0,"0"0"24"15,0 0 0-15,0 0-21 16,0 0-25-16,0 0-27 0,24-6 6 16,7 26 14-16,5 7 29 15,7 2-30-15,-1-1-15 16,-2-1 8-16,2-7-12 15,-6-4 3-15,-3-6 4 16,-7-3-2-16,-5-3-5 16,-9-4-12-16,-6 0-21 15,-3 0-23-15,-3 0-48 16,2-6-7-16,0-8-188 16</inkml:trace>
  <inkml:trace contextRef="#ctx0" brushRef="#br0" timeOffset="166628.9078">19497 8897 616 0,'0'0'126'16,"0"0"-83"-16,0 0-43 16,0 0 3-16,82 21-3 15,-54-9 1-15,1 2-1 16,-4 1-2-16,-3 0 2 15,-8 4 0-15,-1 0 1 16,-12 1 0-16,-1 4 1 16,-11-1 29-16,-16 4-5 15,-13 1 5-15,-7-2-10 0,-3 0-10 16,2-5 0-16,8-4-3 16,7-4-8-16,10-6 0 15,10-2 0-15,8-5-40 16,5 2-30-16,0-1-27 15,11 1-80-15,16-2-57 16</inkml:trace>
  <inkml:trace contextRef="#ctx0" brushRef="#br0" timeOffset="167177.9119">19947 9160 304 0,'0'0'52'0,"0"0"6"15,0 0 23-15,0 0-6 16,0 0-35-16,0 0-30 16,-79-31-3-16,43 37 11 0,0 10 10 15,1 7-6 1,4 7 13-16,5 6-13 0,5 3-1 16,5 1 10-16,11 1-5 15,5-4-17-15,0-3-1 16,3-5-5-16,15-7 2 15,6-5-10-15,3-10 10 16,6-7-4-16,5 0 3 16,4-12 1-16,6-13 1 15,-3-11 1-15,-6-5-2 16,-5-2-8-16,-13-7 3 16,-9 0-6-16,-11 5 5 15,-1 7-2-15,-8 9-10 16,-15 9 12-16,-6 5-8 15,-3 9 4-15,-6 3 3 0,-1 3-2 16,4 0 2-16,4 6-10 16,6 8-42-16,11 2-32 15,6 4-126-15,4-4-135 16</inkml:trace>
  <inkml:trace contextRef="#ctx0" brushRef="#br0" timeOffset="168722.9889">20439 8894 563 0,'0'0'20'0,"0"0"42"15,0 0 16 1,0 0-55-16,-108 4-22 0,70 35 13 15,-1 10 18-15,2 4-14 16,12 4 23-16,5-1-41 16,13 0 14-16,5-1-14 15,2-8 3-15,2-8-3 16,16-8 0-16,4-9-12 16,7-4-35-16,3-7-57 15,1-9-76-15,0-2-297 16</inkml:trace>
  <inkml:trace contextRef="#ctx0" brushRef="#br0" timeOffset="169862.2015">20450 9423 643 0,'0'0'167'0,"0"0"-91"16,0 0-50-16,0 0-16 0,0 0 14 15,0 0 16-15,27-12-17 16,3-9-15-16,5-2 2 15,3-5-9-15,2-4-1 16,-4-6 6-16,-2-4-6 16,-6-1 1-16,-4 4-1 15,-10 9 0-15,-9 14-7 16,-3 10 7-16,-2 6-4 16,0 0-1-16,0 0-6 15,-2 6-7-15,-12 14 14 16,-3 10 2-16,2 5 2 15,6-4-4-15,4-2 8 0,5-9-4 16,0-5 0-16,5-4 0 16,10-4-3-16,9-4 4 15,7-3-1-15,4 0 0 16,-1-1 0-16,-7-8-5 16,-9 2-6-16,-9 3-5 15,-8 4 16-15,-1 0 0 16,0 0-7-16,0 0 7 15,-9 17-12-15,-7 6 9 16,-1 9 3-16,7-2 0 16,9-5-1-16,1-3 1 0,4-5 0 15,15-2-2 1,5-6 2-16,2-6 5 0,-1-1-5 16,-1-2-5-1,-3 0 5-15,-9-5 2 0,-2-8 0 16,-7-3-2-16,-3-4 0 15,0-1-28-15,-9-6-4 16,-9-4-3-16,-5-3-24 16,-1 2 7-16,3 4 1 15,1 9 44-15,10 11 7 16,3 6 4-16,2 2-3 16,4 3-1-16,-1 14 5 15,1 8-5-15,1 5-5 16,0-4 5-16,0 2 12 0,3-7-12 15,10-6-17-15,-1-4 16 16,4-5-6-16,-2-4 7 16,3-2 7-16,0 0-6 15,4-12 21-15,-3-1-8 16,1-4 2-16,-1 0-8 16,0 1-8-16,3 0 4 15,-1 1 4-15,-1 2 0 16,1 4-7-16,1 1 3 15,-4 3 2-15,1 1-5 16,-8 2-1-16,-3 1-2 16,-3 1 0-16,-4 0 2 15,0 0 0-15,0 0-5 0,0 0 5 16,-14 4 0-16,-7 9 1 16,-1 4 5-16,-1 0 3 15,6 2-5-15,6 0-4 16,7-2 0-16,4-5 0 15,0-1 0-15,7-5-4 16,14-5 4-16,6-1 9 16,0 0-5-16,3-12 4 15,-4-6-8-15,0-3-1 16,-7 1-4-16,-8 8 5 16,-7 4 7-16,-4 5 1 15,0 3 14-15,0 6-20 16,-19 16-4-16,-5 10-3 15,-6 11 3-15,0-2 2 0,2 3 7 16,-1-3-7-16,4-5 3 16,7-7-6-16,3-9 1 15,9-6 2-15,5-9 3 16,1-5 1-16,0 0 3 16,5-10-6-16,17-16-1 15,6-3-27-15,2-6-34 16,1 1-60-16,-4 3-262 15</inkml:trace>
  <inkml:trace contextRef="#ctx0" brushRef="#br0" timeOffset="170297.1124">21495 9511 613 0,'0'0'16'16,"0"0"-16"-16,0 0 6 15,0 0-2-15,0 0 12 16,0 0 6-16,-13 11 19 16,13-11 38-16,8-19-37 0,11-6-42 15,6-8-2 1,3-1 2-16,-1 1 6 0,-7 8-6 15,-5 8 1-15,-8 10-5 16,-4 5 4-16,-3 2-9 16,0 0 6-16,0 17-7 15,0 7 10-15,-9 2 15 16,2-6-10-16,4-6-3 16,3-4-2-16,0-8-1 15,0-2 1-15,16 0 8 16,10 0-5-16,6-14 7 15,1-1-10-15,0 3-9 16,-6 1-9-16,-8 4-18 16,-7 4 0-16,-4 2-10 15,-8-1-51-15,0-3-191 0</inkml:trace>
  <inkml:trace contextRef="#ctx0" brushRef="#br0" timeOffset="170494.1499">21985 9147 811 0,'0'0'33'0,"0"0"-21"16,25 76-12-16,-21-35 4 16,-4 5 1-16,0 2 2 15,-11 0 9-15,-12 1-16 0,-8 2-9 16,-14 4-41-1,-14-6-151-15</inkml:trace>
  <inkml:trace contextRef="#ctx0" brushRef="#br1" timeOffset="820787.2072">10520 12470 614 0,'0'0'30'0,"0"0"-29"16,0 0-1-16,0 0-32 15,0 0 27-15,0 0 4 16,0 0 1-16,66-27 0 0,-35 27 6 16,5 8 4-16,7 6-5 15,1 1 5-15,2-1-2 16,-1 0-8-16,4-1 9 15,3 2-9-15,3-4 0 16,5-1 12-16,3-3 2 16,3-1-7-16,2-2 20 15,10-2-24-15,2-2-3 16,3 0 11-16,-3 0-10 16,1 0 27-16,-2 0-28 15,-1 0 9-15,3 5-9 16,-8 0 12-16,-2 0-7 0,-4-3 0 15,-2 1 3-15,-3 1-7 16,-1-4 10-16,-2 0-1 16,-2 0-7-16,2 0 5 15,-1 0-3-15,0 0-4 16,0 0 3-16,-1-2 0 16,-2 0 6-16,-1-4-4 15,-2 0 7-15,-5 1-12 16,2-3-1-16,1 3 0 15,3 3 0-15,3-2 5 16,3 4-5-16,-1 0 0 16,1 0 3-16,-2 0 5 15,0 4-8-15,-5 2 0 0,4-2-1 16,0 1-4-16,-3-3 5 16,1 0-1-16,-6-1 6 15,1 1 0-15,3-1-5 16,4-1 0-16,0 1-2 15,4 1 2-15,-2-1 0 16,-3 1 3-16,1 1-6 16,4 2-7-16,0 2 7 15,1 0 4-15,-1 1-2 16,0-1 2-16,-2 2 2 16,-3-2 3-16,-1-2-4 15,-5 0-2-15,-3-2 16 0,0-2-16 16,-3-1 14-16,-2 0-14 15,-1 0 6-15,-5 0-5 16,-3 0 5-16,0 0-3 16,2 0-3-16,3 2 2 15,2 0-4-15,0 2 3 16,1-4-1-16,3 0 0 16,-4 0 0-16,-1 0 1 15,-6 0-1-15,-3 0 7 16,-5 0-7-16,-5 0 3 15,0 0 5-15,-1 0-3 16,-2-2-3-16,-1-1 7 16,5 2-9-16,-1-2 0 15,4 1 0-15,5-1 1 16,0 0 0-16,2-1-1 0,-2 2 4 16,1 0-4-16,-4 1 1 15,-4-1-1-15,-3 1 2 16,-3-1 0-16,-2-3 1 15,1 2 3-15,-2 0 7 16,4-1-12-16,-2 0 0 16,2-2 4-16,0-1-5 15,1 0 4-15,1 2-5 16,1-2 2-16,-3 1-1 16,1 2 0-16,-5-1 0 0,0 4 0 15,-4-2 0 1,0 0 1-16,-3 3 2 0,-2-2-4 15,-2 0 1-15,2 1 0 16,-1 1 0-16,-1-2 3 16,3 1-3-16,-2-1 4 15,1-2-1-15,1 1-1 16,-1 1 2-16,-2-1-4 16,1-1-4-16,0 3 4 15,-1-1 1-15,2 0 8 16,-1-2-9-16,0 0 1 15,-1-5-6-15,1-2 6 16,2-3-1-16,-1-5 3 16,1 0-2-16,-1-1-1 15,2-1 6-15,-2 0-6 0,0-2 0 16,-3 2-1-16,3 1 1 16,-2 3-6-16,-1 0 6 15,0 0 2-15,0 3-1 16,0-1-1-16,0 3 0 15,0 1-2-15,-4 3 2 16,1 1 0-16,1 4 1 16,1 1-1-16,1 2 0 15,0 0 0-15,0 0-1 16,-2 0 0-16,2 0 1 16,0 0 0-16,0 0-1 15,0 0 0-15,0 0-5 0,-2 0-7 16,1 0 5-16,1 0-12 15,0 0-20-15,-1 0-24 16,-1 0-45-16,-2 2-63 16,-6 13-8-16,-4 1-91 15</inkml:trace>
  <inkml:trace contextRef="#ctx0" brushRef="#br1" timeOffset="821920.0048">10508 12461 658 0,'0'0'8'0,"0"0"1"16,0 0 9-16,0 0-18 16,0 0 0-16,0 0-6 15,-104-33 6-15,58 33 25 16,-14 16-10-16,-13 10-3 16,-6 4-7-16,0 3-4 0,4 2-1 15,8 1 27 1,8-1-23-16,5-1-4 0,2-2 9 15,6-2 0-15,7-3-9 16,6-3 0-16,6-3-45 16,6-3-68-16,-1-5-28 15,1-12-147-15</inkml:trace>
  <inkml:trace contextRef="#ctx0" brushRef="#br1" timeOffset="822210.2263">9421 12637 498 0,'0'0'37'0,"0"0"-30"0,0 0-7 16,0 0-11-16,0 0 11 15,-66 92 1-15,43-49 25 16,0 3-4-16,7-2 0 15,2-8-22-15,11-6 23 16,3-4-20-16,2-8 1 16,20 0-2-16,8-1 20 15,10-4 7-15,11-4-28 16,10 1-1-16,8-1 0 16,1 10-43-16,0 9-81 15,-10 11-89-15</inkml:trace>
  <inkml:trace contextRef="#ctx0" brushRef="#br1" timeOffset="823306.269">9882 16845 159 0,'0'0'112'16,"0"0"-12"-16,0 0-34 15,0 0-33-15,0 0 8 16,0 0-12-16,-6 0 0 16,6 0-2-16,0 7 0 15,0-2-1-15,3 4-22 16,14 8 36-16,11 2-8 15,15 3 6-15,15 1-10 16,17 0-6-16,14-6 2 16,12-3 10-16,12-3-19 15,4-1 1-15,5-3-11 16,3-2-4-16,-2-2 8 0,-3 0-4 16,-9 2 6-16,-6 3-11 15,-12 6 0-15,-12 1 2 16,-13 2-2-16,-15 0 0 15,-14-1 0-15,-11 0 0 16,-7-2-14-16,-10-3-8 16,-6-3-4-16,-5 4-20 15,0 3-56-15,-30 4-27 16,-23 3-101-16</inkml:trace>
  <inkml:trace contextRef="#ctx0" brushRef="#br1" timeOffset="823608.47">10219 17287 476 0,'0'0'87'0,"0"0"-87"15,0 0-10-15,79 0 10 16,-16-5 12-16,20 0 27 15,11 1 29-15,15 0-16 16,12 3-23-16,7-4-1 16,3 0-4-16,-4 2-4 15,0-4-12-15,-5-2-1 0,-5-3-1 16,-9-5 1-16,-10-3-14 16,-8-1 7-16,-2 4-12 15,-5-3-46-15,-6 3-61 16,-8-3-283-16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10-04T03:42:03.885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6001 7662 211 0,'0'0'50'0,"0"0"14"0,0 0-23 15,0 0 13 1,0 0-4-16,0 0-20 0,0 0 9 15,-12-27 19-15,10 21-16 16,2 4-23-16,-1 0 7 16,1 2-13-16,0 0-13 15,0 0-10-15,12 4 10 16,19 10 0-16,14 0 8 16,13-2-6-16,18 0 4 15,11-5 7-15,11-5-11 16,4-2-1-16,3 0 4 15,-3 0 1-15,-5 0-2 16,-2-2-4-16,-8 2-4 16,-2 0 4-16,-3 0 1 15,3 10 0-15,-4 0 5 0,-2 3-4 16,-2-5 4-16,-4-2-6 16,-3-3 0-16,-8-3 0 15,-10 0 1-15,-15 0-1 16,-10 0-8-16,-9 0 7 15,-9 0 1-15,-2 0 0 16,-5 0 1-16,-2 0 0 16,0-3-1-16,0 0 0 15,-12-4-10-15,-14 0-46 16,-10-4-2-16,-8 2-58 16,-1-4-64-16,3-3-112 15</inkml:trace>
  <inkml:trace contextRef="#ctx0" brushRef="#br0" timeOffset="283.3631">7558 7573 319 0,'0'0'136'0,"0"0"-65"16,0 0-51-16,88 0-3 16,-31 0 7-16,7 0 2 15,4 0-12-15,-2 0-4 16,1 4-9-16,-1 8 7 15,-3 6 1-15,-8 4 1 16,-8 6-2-16,-14 5 4 16,-13 9-11-16,-10 1 7 15,-10 6-6-15,-2 1 4 16,-21-1-6-16,-11 0 5 0,-4-1 3 16,1-4 8-1,3-4-16-15,5-6 0 0,7-4-22 16,10 1-63-16,6-12-135 15</inkml:trace>
  <inkml:trace contextRef="#ctx0" brushRef="#br0" timeOffset="2581.4931">7184 8791 103 0,'0'0'44'0,"0"0"28"0,0 0-12 16,0 0 36 0,0 0-42-16,0 0 5 0,0 0 9 15,-76-43-44-15,76 43-7 16,0 0-17-16,0 0-9 16,0 9 9-16,12 8 9 15,10 3 0-15,11 4 16 16,12-3 4-16,13-3 0 15,9-8 9-15,10-3-25 16,11-7-5-16,5 0 6 16,4 0-8-16,7-10-2 15,-4-1 3-15,-1-2-6 16,-7 4-1-16,-8 0-5 16,-13 2 5-16,-9 1-2 15,-9 2 20-15,-15 1-31 16,-4 2 15-16,-13-1-4 15,-11 2-28-15,-6 0-6 0,-4 0-16 16,0 0 20-16,-7-5-26 16,-16 2-125-16,-10-6-130 15</inkml:trace>
  <inkml:trace contextRef="#ctx0" brushRef="#br0" timeOffset="2858.2273">8031 8698 338 0,'0'0'181'16,"0"0"-114"-16,0 0-67 15,0 0-7-15,80 0 7 0,-23 0 6 16,3 0 3-16,-2 5-7 16,-1 5-2-16,-7 6 0 15,-8 3 6-15,-6 4-6 16,-12 7 5-16,-6 7-5 15,-14 6 0-15,-4 6 8 16,-15 2-1-16,-24 0-6 16,-11 2 0-16,-12 0-1 15,-4 2-21-15,5-1-37 16,8-4-29-16,7-8-37 16</inkml:trace>
  <inkml:trace contextRef="#ctx0" brushRef="#br0" timeOffset="5926.3139">6798 10031 481 0,'0'0'6'15,"0"0"19"-15,0 0-25 16,0 0 0-16,0 0-3 0,0 0 3 16,-8-11 13-16,29 11-11 15,7 0 8-15,14 0 0 16,7 0 8-16,8 3-17 16,2 5 9-16,3 1-3 15,8 7 7-15,3-1 3 16,-2 0-15-16,-2 5 2 15,-5-4-1-15,-3 1 2 16,2-2-2-16,0-3 12 16,-7-2-15-16,-5-3 2 15,-11-4 11-15,-8-3 0 16,-6 0-5-16,-5 0-6 16,-6 0 7-16,-7 0-9 15,-4-1 10-15,-1-3-10 16,-3-3 0-16,0-3-10 0,-3-5-94 15,-16-2-103 1,-6-2-69-16</inkml:trace>
  <inkml:trace contextRef="#ctx0" brushRef="#br0" timeOffset="6232.3502">7630 9942 294 0,'0'0'17'15,"0"0"-2"-15,0 0-8 16,103 0-7-16,-60 0 0 16,-3 0 22-16,-1 0 11 0,1 0 15 15,-1 5-18-15,-2 4-9 16,-2 4-16-16,-4 1 23 16,-6 2-22-16,-7 2 13 15,-6-1-9-15,-7 3-6 16,-5 0 24-16,0 1-13 15,-6 2-4-15,-14 2 0 16,-2 1 10-16,-7 3-18 16,1 0 15-16,-2 1-18 15,2 1-2-15,-2-1-66 16,-4-4-82-16,-6-12-282 16</inkml:trace>
  <inkml:trace contextRef="#ctx0" brushRef="#br0" timeOffset="9928.2749">19331 7603 260 0,'0'0'19'16,"0"0"22"-16,0 0 8 15,0 0-12-15,0 0-6 16,0 0 0-16,0 0 14 16,0 0-22-16,6-61 33 15,-6 61-23-15,-7 0-33 16,-13 14 5-16,-15 16-1 15,-5 11-3-15,-3 6 22 16,-1 3-15-16,8-2 5 16,6-6-13-16,13-6-6 0,9-9 3 15,8-7 3-15,0-6 2 16,4-6 4-16,17-7-6 16,6-1 0-16,7-5 0 15,5-18 0-15,4-5 6 16,-3-3-13-16,-7 0 4 15,-6 0 2-15,-11 2-3 16,-8 2 4-16,-8 7 0 16,0 3-2-16,-9 3 1 15,-10 2-23-15,-4 5 5 16,4-2 0-16,0 7 14 16,2 2 10-16,8 0-2 15,2 0-3-15,4 0 0 16,-2 4-19-16,4 7-14 15,1 2 33-15,0 2-6 0,4-2 1 16,13-1-5-16,8-3-26 16,3-5 16-16,4-4 7 15,-2 0-25-15,-8-2 28 16,-2-12 1-16,-10-2 9 16,-6-2-13-16,-4 1 12 15,-1 3-3-15,-20 4-16 16,-11 6-14-16,-6 4 19 15,-5 0-17-15,5 20-22 16,12 5-19-16</inkml:trace>
  <inkml:trace contextRef="#ctx0" brushRef="#br0" timeOffset="10866.6348">18652 9841 82 0,'0'0'277'0,"0"0"-242"16,0 0 32-16,0 0-6 16,0 0-52-16,0 0 7 15,-6-17-18-15,-4 23 4 16,-3 13-1-16,1 7 5 15,-2 2 19-15,8-1-18 16,3-1-5-16,3-7 6 0,0-5-1 16,0-6 0-1,8-2 8-15,-2-5-10 0,4-1 22 16,1 0-9-16,1-3 8 16,4-11-4-16,-2-3-19 15,-3-3 2-15,-5-2-6 16,-6 2 1-16,0 1 0 15,0 2-7-15,-9 6 5 16,-4 1-11-16,1 6-7 16,-1 4 14-16,-4 0 6 15,1 14-39-15,-3 6-9 16,1 9-41-16,2-3-58 0,0-4-212 16</inkml:trace>
  <inkml:trace contextRef="#ctx0" brushRef="#br1" timeOffset="365139.2418">4523 13827 547 0,'0'0'52'0,"0"0"24"16,0 0-52-16,0 0-22 15,0 0 8-15,0 0 3 16,0 0-6-16,4 0-5 0,-4 0-2 16,0 0-17-16,-4 0-92 15,-11 0-102-15</inkml:trace>
  <inkml:trace contextRef="#ctx0" brushRef="#br1" timeOffset="365971.6042">3860 13118 607 0,'0'0'18'16,"-110"-8"-16"-16,58 8 9 15,1 16 1-15,2 8-5 16,3 5 28-16,4 7-24 0,5 7 13 16,5 8-5-16,7 7-15 15,13 3-2-15,5 0 4 16,7-8-4-16,0-3-2 16,22-9-2-16,11-6 1 15,11-6-3-15,7-8 4 16,11-9 9-16,2-12-6 15,7-4-1-15,0-28-1 16,-1-12 2-16,-7-14 4 16,-12-9 9-16,-11-3-16 15,-20-2 0-15,-17 0-3 16,-3 2-10-16,-26 1 4 0,-20 1 4 16,-13 12 5-16,-13 11 5 15,-4 15-2-15,6 16 19 16,4 11-15-16,11 3-7 15,10 12 2-15,8 17 0 16,10 11-4-16,2 12-16 16,14 10-2-16,11 5-29 15,0-2-63-15,29-9-101 16</inkml:trace>
  <inkml:trace contextRef="#ctx0" brushRef="#br1" timeOffset="366384.0323">4536 12794 590 0,'0'0'0'0,"0"0"-11"0,0 0-21 15,0 0 32 1,0 0 4-16,0 0 40 0,-104 109-23 15,77-44 8-15,0 8 23 16,6 7-45-16,5 0 16 16,10-4-16-16,6-1 3 15,0-6-8-15,16-6 1 16,17-3-6-16,12-9-6 16,12-9-61-16,10-9-43 15,1-13-123-15</inkml:trace>
  <inkml:trace contextRef="#ctx0" brushRef="#br1" timeOffset="367435.173">4905 13525 448 0,'0'0'48'0,"0"0"-37"0,0 0-11 16,0 0-4-16,0 0-8 15,0 0 9-15,-8 0-110 16,8-13-226-16</inkml:trace>
  <inkml:trace contextRef="#ctx0" brushRef="#br1" timeOffset="368288.1363">4879 13445 454 0,'0'0'105'15,"0"0"-105"-15,0 0-6 16,0 0 6-16,0 0 17 16,0 0 85-16,49-36-27 15,-17 2-36-15,-2-8-17 16,0-1-22-16,-7-3-7 15,-9 3-7-15,-11 1 13 16,-3 4-28-16,0 4 8 0,-6 5-5 16,-10 5 10-1,-2 10-4-15,7 6 19 0,5 5-6 16,2 3 4-16,-1 10-12 16,-4 14 12-16,-4 14 3 15,4 4 3-15,0 0 4 16,3 0-7-16,0-5 3 15,3-3 12-15,0-4-13 16,0-5 16-16,0 0-9 16,1-6-4-16,1-2-3 15,-1-5 3-15,2-2-5 16,0-5 0-16,0-3 2 0,0-2-1 16,0 0-2-16,0 0-18 15,3-7-3-15,14-17-18 16,7-2 6-16,4 3 1 15,-3 5 24-15,-4 10 9 16,-4 8 0-16,2 0-3 16,-2 9-8-16,2 12 11 15,-7 4 2-15,4 3 11 16,-4-2-12-16,0-5 14 16,-3-6-6-16,0-4-2 15,1-5-7-15,2-2-11 16,5-3 0-16,2-1-32 15,-1-5-290-15</inkml:trace>
  <inkml:trace contextRef="#ctx0" brushRef="#br1" timeOffset="368589.3568">5416 13314 89 0,'0'0'457'15,"0"0"-429"-15,0 0-28 16,0 0 0-16,0 0 32 15,0 0 4-15,26 91-32 16,-26-66 23-16,0 4-27 16,0 3-9-16,0 2-89 15,0-8-145-15</inkml:trace>
  <inkml:trace contextRef="#ctx0" brushRef="#br1" timeOffset="369105.7203">5916 12976 536 0,'0'0'27'0,"0"0"-15"16,0 0-10-16,0 0 16 15,0 0-12-15,0 0 11 16,30-56-14-16,-6 77-1 16,2 13 12-16,4 14 4 15,-6 11-16-15,0 9 28 16,-6 4-17-16,-5-3-5 15,-7-2-8-15,-6-7-2 16,-1-5 0-16,-25-2 4 16,-11 0-2-16,-9-3 0 0,-2 0-72 15,5-8-13-15,9-13-66 16,13-20-140-16</inkml:trace>
  <inkml:trace contextRef="#ctx0" brushRef="#br1" timeOffset="372114.9086">6054 13108 106 0,'0'0'70'0,"0"0"22"16,0 0 6-16,0 0-14 15,0 0-3-15,0 0-11 16,0-18-35-16,0 21-9 16,0 17-13-16,-4 9 29 15,-5 8 8-15,-3 2-29 16,0 0-3-16,-1-5-8 16,2-4-10-16,4-7 11 15,0-5-10-15,4-8-2 0,0-1-61 16,-2-4-33-16,1-5-1 15,-7 0 29-15,-2-2 45 16,1-16-75-16,-3-5-42 16,9-3 75-16,2 6 64 15,2 6 60-15,2 8 8 16,-2 3 23-16,2 3-28 16,0 0-3-16,0 0-14 15,0 0-18-15,0 0-25 16,8 0 34-16,13 0 7 15,4 1 26-15,2 4-37 16,2 0-25-16,-1 0-4 16,-3-1 1-16,-1-1-5 0,0 0-5 15,-3 4-54 1,0-3-55-16,-4-4-66 0,-8 0-251 16</inkml:trace>
  <inkml:trace contextRef="#ctx0" brushRef="#br1" timeOffset="372841.8477">5913 13184 263 0,'0'0'69'0,"0"0"6"16,0 0 14-16,0 0 1 15,0 0-20-15,0 0 14 16,28-46-57-16,-16 50-25 16,2 13 13-16,5 11 45 15,-1 6-27-15,1 2-3 16,-5 2-26-16,-4 0-2 15,-3-2 6-15,0-3-2 0,-4-2-12 16,-3 0-10 0,0 1-71-16,0-3-44 0,0-5-68 15,-10-8-28-15</inkml:trace>
  <inkml:trace contextRef="#ctx0" brushRef="#br1" timeOffset="372991.605">5979 13438 274 0,'0'0'281'16,"0"0"-208"-16,0 0-53 16,0 0-13-16,0 0-6 15,0 0 7-15,77-36-8 16,-46 31-39-16,6-3-75 16,4-6-189-16</inkml:trace>
  <inkml:trace contextRef="#ctx0" brushRef="#br1" timeOffset="374346.9633">7143 13040 532 0,'0'0'72'0,"0"0"26"16,0 0-42-16,0 0-37 0,0 0-2 16,0 0-5-16,-67-21 3 15,49 22-3-15,1 12-11 16,3 7-1-16,5 3 1 16,6 5-2-16,3 0 6 15,0-3-13-15,6-6 8 16,11-4-5-16,3-8-1 15,0-4 2-15,-2-3 2 16,1 0 1-16,-2-14 2 16,-3-11 4-16,-3-7 20 15,-1-2-25-15,-5 0 0 16,-5 1-1-16,0 8 3 0,0 8 3 16,0 8 0-1,0 4-10-15,0 5-10 0,0 5-16 16,0 21-5-16,0 13 32 15,0 10 4-15,0 2 5 16,0-1 12-16,-5-9-17 16,-5-4 3-16,-2-6-1 15,-5-5-4-15,4-7 5 16,-2-4-3-16,9-8 0 16,3-6 6-16,2-1-1 15,1 0 8-15,0-12-11 16,1-10-2-16,15-7-14 15,4-4 5-15,5 5 9 16,4 3 0-16,-1 2 0 16,2 4-1-16,3 5-55 0,-2 1 0 15,0 3-47-15,-4-3-123 16</inkml:trace>
  <inkml:trace contextRef="#ctx0" brushRef="#br1" timeOffset="374594.4172">7776 12743 545 0,'0'0'0'0,"0"0"-25"15,92 44 24-15,-57-10 1 16,-1 9 19-16,-1 13 35 15,-5 13-19-15,-4 12-28 16,-12 4 19-16,-9 1-26 16,-3 1-11-16,-31-6-78 15,-20-1-79-15,-25-4-56 16</inkml:trace>
  <inkml:trace contextRef="#ctx0" brushRef="#br1" timeOffset="375202.9685">5064 13852 352 0,'0'0'42'15,"0"0"23"-15,0 0-44 16,0 0 21-16,0 0 30 16,0 0-7-16,2-5-18 15,26-3 9-15,20-4-12 16,11 1-26-16,7 0-17 15,6 2 3-15,7 2-4 16,5 0-34-16,8-1-24 16,0-7-97-16,-7-4-277 15</inkml:trace>
  <inkml:trace contextRef="#ctx0" brushRef="#br1" timeOffset="375564.5989">6886 13733 794 0,'0'0'0'16,"0"0"-14"-16,0 0-40 16,80-46 44-16,-40 29 10 15,2 0 22-15,4-2-13 16,8 0 4-16,4 1-13 15,5 4-3-15,-7 2-103 16,-12 0-70-16,-8 2-177 16</inkml:trace>
  <inkml:trace contextRef="#ctx0" brushRef="#br1" timeOffset="375773.4965">6942 13791 617 0,'0'0'0'16,"0"0"-148"-16,79-48 2 16,-31 26 42-16,4-3 104 15,3 2 43-15,8 3-7 16,6-4-36-16</inkml:trace>
  <inkml:trace contextRef="#ctx0" brushRef="#br1" timeOffset="376186.4726">7048 13819 600 0,'0'0'21'16,"109"-60"-8"-16,-32 25-13 15,1 2-16-15,-2 5 6 16,-5 3-60-16,-11 4-162 0</inkml:trace>
  <inkml:trace contextRef="#ctx0" brushRef="#br1" timeOffset="376635.099">5127 14015 294 0,'0'0'310'0,"0"0"-300"16,0 0-10-16,0 0-38 16,0 0 31-16,0 0 11 15,52-28-4-15,-7 23 17 16,10-2-13-16,21-4-8 16,18-5-25-16,9-6-84 15,4-9-260-15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296397-1DD7-4DEE-999B-BC1E2DF4F3CD}" type="datetimeFigureOut">
              <a:rPr lang="en-IN" smtClean="0"/>
              <a:t>04-10-2020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76D689-1D97-4B78-9061-630C4D4AD93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991014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525816-F6EC-475B-A61D-CE75656011F2}" type="slidenum">
              <a:rPr lang="en-IN" smtClean="0"/>
              <a:pPr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357811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525816-F6EC-475B-A61D-CE75656011F2}" type="slidenum">
              <a:rPr lang="en-IN" smtClean="0"/>
              <a:pPr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706228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371600" y="1143000"/>
            <a:ext cx="41148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318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50C5508-F092-42C0-9759-78C2C21BE395}" type="slidenum">
              <a:rPr lang="en-CA" smtClean="0"/>
              <a:pPr>
                <a:defRPr/>
              </a:pPr>
              <a:t>11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71827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371600" y="1143000"/>
            <a:ext cx="41148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DD7311A-2268-47DC-9010-55774799B239}" type="slidenum">
              <a:rPr lang="en-CA" smtClean="0"/>
              <a:pPr>
                <a:defRPr/>
              </a:pPr>
              <a:t>12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387704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371600" y="1143000"/>
            <a:ext cx="41148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830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149CB85-D301-450B-8BFF-F1D3BCE66B08}" type="slidenum">
              <a:rPr lang="en-CA" smtClean="0"/>
              <a:pPr>
                <a:defRPr/>
              </a:pPr>
              <a:t>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301769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525816-F6EC-475B-A61D-CE75656011F2}" type="slidenum">
              <a:rPr lang="en-IN" smtClean="0"/>
              <a:pPr/>
              <a:t>16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509059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525816-F6EC-475B-A61D-CE75656011F2}" type="slidenum">
              <a:rPr lang="en-IN" smtClean="0"/>
              <a:pPr/>
              <a:t>17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657581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E7594-70D4-47FA-ABAA-BF4AD13996BA}" type="datetime1">
              <a:rPr lang="en-US" smtClean="0"/>
              <a:t>10/4/2020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8D590-C8CF-46F6-A9AD-2E3552515B4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4568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2FE7B-7155-4A44-AD51-68DE4AF06F03}" type="datetime1">
              <a:rPr lang="en-US" smtClean="0"/>
              <a:t>10/4/2020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8D590-C8CF-46F6-A9AD-2E3552515B4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554156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F5901-2593-43D6-9B57-969ACE45B89F}" type="datetime1">
              <a:rPr lang="en-US" smtClean="0"/>
              <a:t>10/4/2020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8D590-C8CF-46F6-A9AD-2E3552515B4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72125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2514600" y="5410200"/>
            <a:ext cx="6019800" cy="533400"/>
          </a:xfrm>
        </p:spPr>
        <p:txBody>
          <a:bodyPr anchor="b">
            <a:noAutofit/>
          </a:bodyPr>
          <a:lstStyle>
            <a:lvl1pPr marL="0" indent="0" algn="r">
              <a:lnSpc>
                <a:spcPts val="1800"/>
              </a:lnSpc>
              <a:spcBef>
                <a:spcPts val="0"/>
              </a:spcBef>
              <a:buNone/>
              <a:defRPr sz="1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4600" y="3810000"/>
            <a:ext cx="6019800" cy="1524000"/>
          </a:xfrm>
        </p:spPr>
        <p:txBody>
          <a:bodyPr anchorCtr="0">
            <a:noAutofit/>
          </a:bodyPr>
          <a:lstStyle>
            <a:lvl1pPr algn="l">
              <a:lnSpc>
                <a:spcPts val="4000"/>
              </a:lnSpc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0" y="3352800"/>
            <a:ext cx="8686800" cy="2743200"/>
          </a:xfrm>
          <a:prstGeom prst="rect">
            <a:avLst/>
          </a:prstGeom>
          <a:solidFill>
            <a:srgbClr val="1011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2895600" y="609600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14" name="Rectangle 13"/>
          <p:cNvSpPr/>
          <p:nvPr userDrawn="1"/>
        </p:nvSpPr>
        <p:spPr>
          <a:xfrm>
            <a:off x="0" y="609600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15" name="Rectangle 14"/>
          <p:cNvSpPr/>
          <p:nvPr userDrawn="1"/>
        </p:nvSpPr>
        <p:spPr>
          <a:xfrm>
            <a:off x="5791200" y="609600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pic>
        <p:nvPicPr>
          <p:cNvPr id="16" name="Picture 10" descr="BITS_university_logo_whitevert.png"/>
          <p:cNvPicPr>
            <a:picLocks noChangeAspect="1"/>
          </p:cNvPicPr>
          <p:nvPr userDrawn="1"/>
        </p:nvPicPr>
        <p:blipFill>
          <a:blip r:embed="rId3" cstate="print"/>
          <a:srcRect t="2" b="28592"/>
          <a:stretch>
            <a:fillRect/>
          </a:stretch>
        </p:blipFill>
        <p:spPr bwMode="auto">
          <a:xfrm>
            <a:off x="76200" y="3352802"/>
            <a:ext cx="2057400" cy="1979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xtBox 16"/>
          <p:cNvSpPr txBox="1"/>
          <p:nvPr userDrawn="1"/>
        </p:nvSpPr>
        <p:spPr>
          <a:xfrm>
            <a:off x="-76200" y="5257800"/>
            <a:ext cx="2209800" cy="5540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900" b="1" spc="-150" dirty="0">
                <a:solidFill>
                  <a:schemeClr val="bg1"/>
                </a:solidFill>
                <a:latin typeface="Arial"/>
                <a:cs typeface="Arial"/>
              </a:rPr>
              <a:t>BITS</a:t>
            </a:r>
            <a:r>
              <a:rPr lang="en-US" sz="2900" spc="-150" dirty="0">
                <a:solidFill>
                  <a:schemeClr val="bg1"/>
                </a:solidFill>
                <a:latin typeface="Arial"/>
                <a:cs typeface="Arial"/>
              </a:rPr>
              <a:t> Pilani</a:t>
            </a:r>
          </a:p>
        </p:txBody>
      </p:sp>
      <p:sp>
        <p:nvSpPr>
          <p:cNvPr id="18" name="TextBox 17"/>
          <p:cNvSpPr txBox="1">
            <a:spLocks noChangeArrowheads="1"/>
          </p:cNvSpPr>
          <p:nvPr userDrawn="1"/>
        </p:nvSpPr>
        <p:spPr bwMode="auto">
          <a:xfrm>
            <a:off x="152400" y="5667377"/>
            <a:ext cx="19050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en-US" sz="1200" smtClean="0">
                <a:solidFill>
                  <a:srgbClr val="FFFFFF"/>
                </a:solidFill>
                <a:cs typeface="Arial" panose="020B0604020202020204" pitchFamily="34" charset="0"/>
              </a:rPr>
              <a:t>Pilani Campus</a:t>
            </a:r>
          </a:p>
        </p:txBody>
      </p:sp>
    </p:spTree>
    <p:extLst>
      <p:ext uri="{BB962C8B-B14F-4D97-AF65-F5344CB8AC3E}">
        <p14:creationId xmlns:p14="http://schemas.microsoft.com/office/powerpoint/2010/main" val="6485328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16"/>
          <p:cNvSpPr>
            <a:spLocks noGrp="1"/>
          </p:cNvSpPr>
          <p:nvPr>
            <p:ph sz="quarter" idx="10"/>
          </p:nvPr>
        </p:nvSpPr>
        <p:spPr>
          <a:xfrm>
            <a:off x="304800" y="4648200"/>
            <a:ext cx="8458200" cy="1600200"/>
          </a:xfrm>
        </p:spPr>
        <p:txBody>
          <a:bodyPr>
            <a:noAutofit/>
          </a:bodyPr>
          <a:lstStyle>
            <a:lvl1pPr marL="0" indent="0">
              <a:lnSpc>
                <a:spcPts val="4200"/>
              </a:lnSpc>
              <a:spcBef>
                <a:spcPts val="0"/>
              </a:spcBef>
              <a:buNone/>
              <a:defRPr sz="40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pic>
        <p:nvPicPr>
          <p:cNvPr id="11" name="Picture 6" descr="\\Server\D\jyoti\FI023_BITS_v1\styleguide img\IMG_5627_b.jp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Rectangle 11"/>
          <p:cNvSpPr/>
          <p:nvPr userDrawn="1"/>
        </p:nvSpPr>
        <p:spPr>
          <a:xfrm>
            <a:off x="0" y="4281488"/>
            <a:ext cx="9144000" cy="2576512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pic>
        <p:nvPicPr>
          <p:cNvPr id="13" name="Picture 8" descr="Picture 7.png"/>
          <p:cNvPicPr>
            <a:picLocks noChangeAspect="1"/>
          </p:cNvPicPr>
          <p:nvPr userDrawn="1"/>
        </p:nvPicPr>
        <p:blipFill>
          <a:blip r:embed="rId3" cstate="print"/>
          <a:srcRect l="1923" b="5336"/>
          <a:stretch>
            <a:fillRect/>
          </a:stretch>
        </p:blipFill>
        <p:spPr bwMode="auto">
          <a:xfrm>
            <a:off x="6629401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Rectangle 13"/>
          <p:cNvSpPr/>
          <p:nvPr userDrawn="1"/>
        </p:nvSpPr>
        <p:spPr>
          <a:xfrm>
            <a:off x="2882900" y="677545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15" name="Rectangle 14"/>
          <p:cNvSpPr/>
          <p:nvPr userDrawn="1"/>
        </p:nvSpPr>
        <p:spPr>
          <a:xfrm>
            <a:off x="-12700" y="677545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16" name="Rectangle 15"/>
          <p:cNvSpPr/>
          <p:nvPr userDrawn="1"/>
        </p:nvSpPr>
        <p:spPr>
          <a:xfrm>
            <a:off x="5778500" y="677545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18" name="TextBox 17"/>
          <p:cNvSpPr txBox="1"/>
          <p:nvPr userDrawn="1"/>
        </p:nvSpPr>
        <p:spPr>
          <a:xfrm>
            <a:off x="6858000" y="762000"/>
            <a:ext cx="2209800" cy="5540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900" b="1" spc="-150" dirty="0">
                <a:solidFill>
                  <a:schemeClr val="bg1"/>
                </a:solidFill>
                <a:latin typeface="Arial"/>
                <a:cs typeface="Arial"/>
              </a:rPr>
              <a:t>BITS</a:t>
            </a:r>
            <a:r>
              <a:rPr lang="en-US" sz="2900" spc="-150" dirty="0">
                <a:solidFill>
                  <a:schemeClr val="bg1"/>
                </a:solidFill>
                <a:latin typeface="Arial"/>
                <a:cs typeface="Arial"/>
              </a:rPr>
              <a:t> Pilani</a:t>
            </a:r>
          </a:p>
        </p:txBody>
      </p:sp>
      <p:sp>
        <p:nvSpPr>
          <p:cNvPr id="19" name="TextBox 18"/>
          <p:cNvSpPr txBox="1">
            <a:spLocks noChangeArrowheads="1"/>
          </p:cNvSpPr>
          <p:nvPr userDrawn="1"/>
        </p:nvSpPr>
        <p:spPr bwMode="auto">
          <a:xfrm>
            <a:off x="7086600" y="1171577"/>
            <a:ext cx="19050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en-US" sz="1200" smtClean="0">
                <a:solidFill>
                  <a:srgbClr val="FFFFFF"/>
                </a:solidFill>
                <a:cs typeface="Arial" panose="020B0604020202020204" pitchFamily="34" charset="0"/>
              </a:rPr>
              <a:t>Pilani Campus</a:t>
            </a:r>
          </a:p>
        </p:txBody>
      </p:sp>
    </p:spTree>
    <p:extLst>
      <p:ext uri="{BB962C8B-B14F-4D97-AF65-F5344CB8AC3E}">
        <p14:creationId xmlns:p14="http://schemas.microsoft.com/office/powerpoint/2010/main" val="269938405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600202"/>
            <a:ext cx="8229600" cy="4525963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400">
                <a:latin typeface="Arial" pitchFamily="34" charset="0"/>
                <a:cs typeface="Arial" pitchFamily="34" charset="0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>
                <a:latin typeface="Arial" pitchFamily="34" charset="0"/>
                <a:cs typeface="Arial" pitchFamily="34" charset="0"/>
              </a:defRPr>
            </a:lvl2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dirty="0" smtClean="0"/>
          </a:p>
        </p:txBody>
      </p:sp>
      <p:sp>
        <p:nvSpPr>
          <p:cNvPr id="27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8" name="TextBox 17"/>
          <p:cNvSpPr txBox="1">
            <a:spLocks noChangeArrowheads="1"/>
          </p:cNvSpPr>
          <p:nvPr userDrawn="1"/>
        </p:nvSpPr>
        <p:spPr bwMode="auto">
          <a:xfrm>
            <a:off x="3276600" y="6596065"/>
            <a:ext cx="5867400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defRPr/>
            </a:pPr>
            <a:r>
              <a:rPr lang="en-US" sz="1100" b="1" smtClean="0">
                <a:solidFill>
                  <a:srgbClr val="101141"/>
                </a:solidFill>
                <a:cs typeface="Arial" panose="020B0604020202020204" pitchFamily="34" charset="0"/>
              </a:rPr>
              <a:t>BITS </a:t>
            </a:r>
            <a:r>
              <a:rPr lang="en-US" sz="1100" smtClean="0">
                <a:solidFill>
                  <a:srgbClr val="101141"/>
                </a:solidFill>
                <a:cs typeface="Arial" panose="020B0604020202020204" pitchFamily="34" charset="0"/>
              </a:rPr>
              <a:t>Pilani, Pilani Campus</a:t>
            </a:r>
          </a:p>
        </p:txBody>
      </p:sp>
      <p:grpSp>
        <p:nvGrpSpPr>
          <p:cNvPr id="14" name="Group 11"/>
          <p:cNvGrpSpPr>
            <a:grpSpLocks/>
          </p:cNvGrpSpPr>
          <p:nvPr userDrawn="1"/>
        </p:nvGrpSpPr>
        <p:grpSpPr bwMode="auto">
          <a:xfrm>
            <a:off x="2084388" y="6550027"/>
            <a:ext cx="7059612" cy="49213"/>
            <a:chOff x="2083888" y="6550671"/>
            <a:chExt cx="7060112" cy="48665"/>
          </a:xfrm>
        </p:grpSpPr>
        <p:sp>
          <p:nvSpPr>
            <p:cNvPr id="20" name="Rectangle 19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/>
            </a:p>
          </p:txBody>
        </p:sp>
      </p:grpSp>
      <p:pic>
        <p:nvPicPr>
          <p:cNvPr id="23" name="Picture 11" descr="Picture 7.png"/>
          <p:cNvPicPr>
            <a:picLocks noChangeAspect="1"/>
          </p:cNvPicPr>
          <p:nvPr userDrawn="1"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6629401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9" name="Group 18"/>
          <p:cNvGrpSpPr>
            <a:grpSpLocks/>
          </p:cNvGrpSpPr>
          <p:nvPr userDrawn="1"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25" name="Rectangle 2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/>
            </a:p>
          </p:txBody>
        </p:sp>
        <p:sp>
          <p:nvSpPr>
            <p:cNvPr id="28" name="Rectangle 27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/>
            </a:p>
          </p:txBody>
        </p:sp>
      </p:grpSp>
      <p:grpSp>
        <p:nvGrpSpPr>
          <p:cNvPr id="24" name="Group 22"/>
          <p:cNvGrpSpPr>
            <a:grpSpLocks/>
          </p:cNvGrpSpPr>
          <p:nvPr userDrawn="1"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30" name="Rectangle 29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/>
            </a:p>
          </p:txBody>
        </p:sp>
        <p:sp>
          <p:nvSpPr>
            <p:cNvPr id="32" name="Rectangle 31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18194712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03365A-294B-4500-8E38-F0709A911FD3}" type="datetime1">
              <a:rPr lang="en-US" smtClean="0"/>
              <a:t>10/4/2020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8D590-C8CF-46F6-A9AD-2E3552515B4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770778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C344B-1528-4C94-82CE-1EE36FA46CB1}" type="datetime1">
              <a:rPr lang="en-US" smtClean="0"/>
              <a:t>10/4/2020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8D590-C8CF-46F6-A9AD-2E3552515B4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281241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3C25E7-34C6-4398-A49D-C90DD8702440}" type="datetime1">
              <a:rPr lang="en-US" smtClean="0"/>
              <a:t>10/4/2020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8D590-C8CF-46F6-A9AD-2E3552515B4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297809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7DB731-1C5F-4978-B0E2-46F319C2CE53}" type="datetime1">
              <a:rPr lang="en-US" smtClean="0"/>
              <a:t>10/4/2020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8D590-C8CF-46F6-A9AD-2E3552515B4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191624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48671-5459-4C64-82B8-8723AA6B3D72}" type="datetime1">
              <a:rPr lang="en-US" smtClean="0"/>
              <a:t>10/4/2020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8D590-C8CF-46F6-A9AD-2E3552515B4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148628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E7169-3EA9-4D71-956A-4CD61B7EA0C5}" type="datetime1">
              <a:rPr lang="en-US" smtClean="0"/>
              <a:t>10/4/2020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8D590-C8CF-46F6-A9AD-2E3552515B4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655640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B3FB1-06D4-4355-B8C7-34FB4B1DE97F}" type="datetime1">
              <a:rPr lang="en-US" smtClean="0"/>
              <a:t>10/4/2020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8D590-C8CF-46F6-A9AD-2E3552515B4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128049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F880A-D391-4AF9-A189-50E6686E4FA9}" type="datetime1">
              <a:rPr lang="en-US" smtClean="0"/>
              <a:t>10/4/2020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8D590-C8CF-46F6-A9AD-2E3552515B4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864317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CE1488-7721-4FE4-884D-321620950D1F}" type="datetime1">
              <a:rPr lang="en-US" smtClean="0"/>
              <a:t>10/4/2020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58D590-C8CF-46F6-A9AD-2E3552515B4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687126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  <p:sldLayoutId id="2147483677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customXml" Target="../ink/ink9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6.emf"/><Relationship Id="rId4" Type="http://schemas.openxmlformats.org/officeDocument/2006/relationships/customXml" Target="../ink/ink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0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6" Type="http://schemas.openxmlformats.org/officeDocument/2006/relationships/customXml" Target="../ink/ink1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customXml" Target="../ink/ink12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customXml" Target="../ink/ink13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4.emf"/><Relationship Id="rId4" Type="http://schemas.openxmlformats.org/officeDocument/2006/relationships/customXml" Target="../ink/ink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5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5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6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6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9.emf"/><Relationship Id="rId4" Type="http://schemas.openxmlformats.org/officeDocument/2006/relationships/customXml" Target="../ink/ink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customXml" Target="../ink/ink7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3.emf"/><Relationship Id="rId5" Type="http://schemas.openxmlformats.org/officeDocument/2006/relationships/customXml" Target="../ink/ink8.xml"/><Relationship Id="rId4" Type="http://schemas.openxmlformats.org/officeDocument/2006/relationships/image" Target="../media/image12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362200" y="3810000"/>
            <a:ext cx="6172200" cy="1524000"/>
          </a:xfrm>
        </p:spPr>
        <p:txBody>
          <a:bodyPr/>
          <a:lstStyle/>
          <a:p>
            <a:pPr>
              <a:defRPr/>
            </a:pP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Structure Analysis and Design</a:t>
            </a:r>
          </a:p>
        </p:txBody>
      </p:sp>
    </p:spTree>
    <p:extLst>
      <p:ext uri="{BB962C8B-B14F-4D97-AF65-F5344CB8AC3E}">
        <p14:creationId xmlns:p14="http://schemas.microsoft.com/office/powerpoint/2010/main" val="1349009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charset="0"/>
              <a:buNone/>
            </a:pPr>
            <a:r>
              <a:rPr lang="en-US" altLang="en-US" dirty="0" smtClean="0">
                <a:latin typeface="Arial" charset="0"/>
                <a:cs typeface="Arial" charset="0"/>
              </a:rPr>
              <a:t>The following table summarizes the run-times of merge sort</a:t>
            </a:r>
          </a:p>
          <a:p>
            <a:pPr>
              <a:buFont typeface="Arial" charset="0"/>
              <a:buNone/>
            </a:pPr>
            <a:endParaRPr lang="en-US" altLang="en-US" dirty="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US" altLang="en-US" dirty="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US" altLang="en-US" dirty="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US" altLang="en-US" dirty="0" smtClean="0">
              <a:latin typeface="Arial" charset="0"/>
              <a:cs typeface="Arial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en-US" dirty="0" smtClean="0">
                <a:latin typeface="Arial" charset="0"/>
                <a:cs typeface="Arial" charset="0"/>
              </a:rPr>
              <a:t>Run-time Summary</a:t>
            </a:r>
            <a:endParaRPr lang="en-IN" dirty="0"/>
          </a:p>
        </p:txBody>
      </p:sp>
      <p:graphicFrame>
        <p:nvGraphicFramePr>
          <p:cNvPr id="5" name="Group 45"/>
          <p:cNvGraphicFramePr>
            <a:graphicFrameLocks noGrp="1"/>
          </p:cNvGraphicFramePr>
          <p:nvPr>
            <p:extLst/>
          </p:nvPr>
        </p:nvGraphicFramePr>
        <p:xfrm>
          <a:off x="1187450" y="2148984"/>
          <a:ext cx="6864350" cy="1584816"/>
        </p:xfrm>
        <a:graphic>
          <a:graphicData uri="http://schemas.openxmlformats.org/drawingml/2006/table">
            <a:tbl>
              <a:tblPr/>
              <a:tblGrid>
                <a:gridCol w="16557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35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75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608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Case</a:t>
                      </a:r>
                    </a:p>
                  </a:txBody>
                  <a:tcPr marT="45702" marB="4570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Run Time</a:t>
                      </a:r>
                    </a:p>
                  </a:txBody>
                  <a:tcPr marT="45702" marB="457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Comments</a:t>
                      </a:r>
                    </a:p>
                  </a:txBody>
                  <a:tcPr marT="45702" marB="457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Worst</a:t>
                      </a:r>
                    </a:p>
                  </a:txBody>
                  <a:tcPr marT="45702" marB="4570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ymbol" pitchFamily="18" charset="2"/>
                        </a:rPr>
                        <a:t>Q</a:t>
                      </a: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(</a:t>
                      </a:r>
                      <a:r>
                        <a:rPr kumimoji="0" lang="en-US" sz="20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n</a:t>
                      </a: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 l</a:t>
                      </a:r>
                      <a:r>
                        <a:rPr lang="en-US" altLang="en-US" sz="2000" dirty="0" smtClean="0">
                          <a:latin typeface="Arial" charset="0"/>
                          <a:cs typeface="Arial" charset="0"/>
                        </a:rPr>
                        <a:t>og </a:t>
                      </a: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(</a:t>
                      </a:r>
                      <a:r>
                        <a:rPr kumimoji="0" lang="en-US" sz="20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n</a:t>
                      </a: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))</a:t>
                      </a:r>
                    </a:p>
                  </a:txBody>
                  <a:tcPr marT="45702" marB="457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No worst case</a:t>
                      </a:r>
                    </a:p>
                  </a:txBody>
                  <a:tcPr marT="45702" marB="457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Average</a:t>
                      </a:r>
                    </a:p>
                  </a:txBody>
                  <a:tcPr marT="45702" marB="4570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ymbol" pitchFamily="18" charset="2"/>
                        </a:rPr>
                        <a:t>Q</a:t>
                      </a: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(</a:t>
                      </a:r>
                      <a:r>
                        <a:rPr kumimoji="0" lang="en-US" sz="20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n</a:t>
                      </a: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 l</a:t>
                      </a:r>
                      <a:r>
                        <a:rPr lang="en-US" altLang="en-US" sz="2000" dirty="0" smtClean="0">
                          <a:latin typeface="Arial" charset="0"/>
                          <a:cs typeface="Arial" charset="0"/>
                        </a:rPr>
                        <a:t>og </a:t>
                      </a: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(</a:t>
                      </a:r>
                      <a:r>
                        <a:rPr kumimoji="0" lang="en-US" sz="20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n</a:t>
                      </a: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))</a:t>
                      </a:r>
                    </a:p>
                  </a:txBody>
                  <a:tcPr marT="45702" marB="457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02" marB="457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Best</a:t>
                      </a:r>
                    </a:p>
                  </a:txBody>
                  <a:tcPr marT="45702" marB="4570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ymbol" pitchFamily="18" charset="2"/>
                        </a:rPr>
                        <a:t>Q</a:t>
                      </a: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(</a:t>
                      </a:r>
                      <a:r>
                        <a:rPr kumimoji="0" lang="en-US" sz="20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n</a:t>
                      </a: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 l</a:t>
                      </a:r>
                      <a:r>
                        <a:rPr lang="en-US" altLang="en-US" sz="2000" dirty="0" smtClean="0">
                          <a:latin typeface="Arial" charset="0"/>
                          <a:cs typeface="Arial" charset="0"/>
                        </a:rPr>
                        <a:t>og </a:t>
                      </a: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(</a:t>
                      </a:r>
                      <a:r>
                        <a:rPr kumimoji="0" lang="en-US" sz="20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n</a:t>
                      </a: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))</a:t>
                      </a:r>
                    </a:p>
                  </a:txBody>
                  <a:tcPr marT="45702" marB="457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No best case</a:t>
                      </a:r>
                    </a:p>
                  </a:txBody>
                  <a:tcPr marT="45702" marB="457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222920" y="2715120"/>
              <a:ext cx="5765040" cy="233064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15360" y="2708280"/>
                <a:ext cx="5777640" cy="2344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48875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Font typeface="Arial" charset="0"/>
              <a:buNone/>
            </a:pPr>
            <a:r>
              <a:rPr lang="en-US" altLang="en-US" dirty="0" smtClean="0">
                <a:latin typeface="Arial" charset="0"/>
                <a:cs typeface="Arial" charset="0"/>
              </a:rPr>
              <a:t>	Graphically, we may show the relationship as</a:t>
            </a:r>
          </a:p>
          <a:p>
            <a:endParaRPr lang="en-US" altLang="en-US" dirty="0" smtClean="0">
              <a:latin typeface="Arial" charset="0"/>
              <a:cs typeface="Arial" charset="0"/>
            </a:endParaRPr>
          </a:p>
          <a:p>
            <a:endParaRPr lang="en-US" altLang="en-US" dirty="0" smtClean="0">
              <a:latin typeface="Arial" charset="0"/>
              <a:cs typeface="Arial" charset="0"/>
            </a:endParaRPr>
          </a:p>
          <a:p>
            <a:endParaRPr lang="en-US" altLang="en-US" dirty="0" smtClean="0">
              <a:latin typeface="Arial" charset="0"/>
              <a:cs typeface="Arial" charset="0"/>
            </a:endParaRPr>
          </a:p>
          <a:p>
            <a:endParaRPr lang="en-US" altLang="en-US" dirty="0" smtClean="0">
              <a:latin typeface="Arial" charset="0"/>
              <a:cs typeface="Arial" charset="0"/>
            </a:endParaRPr>
          </a:p>
          <a:p>
            <a:pPr lvl="1"/>
            <a:endParaRPr lang="en-US" altLang="en-US" sz="2400" dirty="0">
              <a:latin typeface="Arial" charset="0"/>
              <a:cs typeface="Arial" charset="0"/>
            </a:endParaRPr>
          </a:p>
          <a:p>
            <a:pPr lvl="1">
              <a:buFont typeface="Wingdings" panose="05000000000000000000" pitchFamily="2" charset="2"/>
              <a:buChar char="v"/>
            </a:pPr>
            <a:endParaRPr lang="en-US" altLang="en-US" sz="2400" b="1" dirty="0" smtClean="0">
              <a:latin typeface="Arial" charset="0"/>
              <a:cs typeface="Arial" charset="0"/>
            </a:endParaRPr>
          </a:p>
          <a:p>
            <a:pPr lvl="1">
              <a:buFont typeface="Wingdings" panose="05000000000000000000" pitchFamily="2" charset="2"/>
              <a:buChar char="v"/>
            </a:pPr>
            <a:r>
              <a:rPr lang="en-US" altLang="en-US" sz="2400" b="1" dirty="0" smtClean="0">
                <a:latin typeface="Arial" charset="0"/>
                <a:cs typeface="Arial" charset="0"/>
              </a:rPr>
              <a:t>Each </a:t>
            </a:r>
            <a:r>
              <a:rPr lang="en-US" altLang="en-US" sz="2400" b="1" dirty="0">
                <a:latin typeface="Arial" charset="0"/>
                <a:cs typeface="Arial" charset="0"/>
              </a:rPr>
              <a:t>of the two sub-trees will themselves be binary search trees</a:t>
            </a:r>
          </a:p>
        </p:txBody>
      </p:sp>
      <p:sp>
        <p:nvSpPr>
          <p:cNvPr id="1024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274638"/>
            <a:ext cx="8229600" cy="1143000"/>
          </a:xfrm>
        </p:spPr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Binary Search Trees</a:t>
            </a:r>
          </a:p>
        </p:txBody>
      </p:sp>
      <p:pic>
        <p:nvPicPr>
          <p:cNvPr id="10244" name="Picture 5" descr="C:\Users\dwharder\Desktop\bst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7038" y="2297479"/>
            <a:ext cx="4863537" cy="20346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667440" y="1126800"/>
              <a:ext cx="7225920" cy="367092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60960" y="1121760"/>
                <a:ext cx="7240680" cy="3684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43972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 smtClean="0">
                <a:latin typeface="Arial" charset="0"/>
                <a:cs typeface="Arial" charset="0"/>
              </a:rPr>
              <a:t>	Here are other examples of binary search trees:</a:t>
            </a:r>
            <a:endParaRPr lang="en-US" altLang="en-US" i="1" dirty="0" smtClean="0">
              <a:latin typeface="Arial" charset="0"/>
              <a:cs typeface="Arial" charset="0"/>
            </a:endParaRPr>
          </a:p>
        </p:txBody>
      </p:sp>
      <p:sp>
        <p:nvSpPr>
          <p:cNvPr id="1331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274638"/>
            <a:ext cx="8229600" cy="1143000"/>
          </a:xfrm>
        </p:spPr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Examples</a:t>
            </a:r>
          </a:p>
        </p:txBody>
      </p:sp>
      <p:pic>
        <p:nvPicPr>
          <p:cNvPr id="13316" name="Picture 6" descr="C:\Users\dwharder\Desktop\aa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2209800"/>
            <a:ext cx="4532672" cy="1919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7" name="Picture 7" descr="C:\Users\dwharder\Desktop\aa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977" y="4419602"/>
            <a:ext cx="8137525" cy="1906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8" name="Picture 8" descr="C:\Users\dwharder\Desktop\aa3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238" y="2209803"/>
            <a:ext cx="4037012" cy="1906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" name="Ink 1"/>
              <p14:cNvContentPartPr/>
              <p14:nvPr/>
            </p14:nvContentPartPr>
            <p14:xfrm>
              <a:off x="-18720" y="581400"/>
              <a:ext cx="9014760" cy="372600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-28440" y="576360"/>
                <a:ext cx="9032760" cy="3740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73083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 smtClean="0">
                <a:latin typeface="Arial" charset="0"/>
                <a:cs typeface="Arial" charset="0"/>
              </a:rPr>
              <a:t>	All these binary search trees store the same data</a:t>
            </a:r>
          </a:p>
        </p:txBody>
      </p:sp>
      <p:sp>
        <p:nvSpPr>
          <p:cNvPr id="1536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274638"/>
            <a:ext cx="8229600" cy="1143000"/>
          </a:xfrm>
        </p:spPr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Examples</a:t>
            </a:r>
          </a:p>
        </p:txBody>
      </p:sp>
      <p:pic>
        <p:nvPicPr>
          <p:cNvPr id="15364" name="Picture 5" descr="C:\Users\dwharder\Desktop\variants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427" y="2057400"/>
            <a:ext cx="7800975" cy="434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73844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04799" y="1600202"/>
            <a:ext cx="8554387" cy="4525963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 smtClean="0"/>
              <a:t>A </a:t>
            </a:r>
            <a:r>
              <a:rPr lang="en-US" b="1" dirty="0" smtClean="0"/>
              <a:t>divide-and-conquer</a:t>
            </a:r>
            <a:r>
              <a:rPr lang="en-US" dirty="0" smtClean="0"/>
              <a:t> algorithm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da-DK" sz="2400" b="1" dirty="0"/>
              <a:t>Divide:</a:t>
            </a:r>
            <a:r>
              <a:rPr lang="da-DK" sz="2400" dirty="0"/>
              <a:t> partition array into </a:t>
            </a:r>
            <a:r>
              <a:rPr lang="da-DK" sz="2400" b="1" dirty="0"/>
              <a:t>2 subarrays </a:t>
            </a:r>
            <a:r>
              <a:rPr lang="da-DK" sz="2400" dirty="0"/>
              <a:t>such that elements in the lower part &lt;= elements in the higher part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da-DK" sz="2400" b="1" dirty="0"/>
              <a:t>Conquer:</a:t>
            </a:r>
            <a:r>
              <a:rPr lang="da-DK" sz="2400" dirty="0"/>
              <a:t> recursively sort the 2 subarrays</a:t>
            </a:r>
            <a:endParaRPr lang="da-DK" sz="2400" b="1" dirty="0"/>
          </a:p>
          <a:p>
            <a:pPr lvl="1">
              <a:buFont typeface="Wingdings" panose="05000000000000000000" pitchFamily="2" charset="2"/>
              <a:buChar char="v"/>
            </a:pPr>
            <a:r>
              <a:rPr lang="da-DK" sz="2400" b="1" dirty="0"/>
              <a:t>Combine: </a:t>
            </a:r>
            <a:r>
              <a:rPr lang="da-DK" sz="2400" dirty="0"/>
              <a:t>trivial since sorting is done </a:t>
            </a:r>
            <a:r>
              <a:rPr lang="da-DK" sz="2400" dirty="0" smtClean="0"/>
              <a:t>in-place</a:t>
            </a:r>
            <a:endParaRPr lang="da-DK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en-US" dirty="0" smtClean="0">
                <a:latin typeface="Arial" charset="0"/>
                <a:cs typeface="Arial" charset="0"/>
              </a:rPr>
              <a:t>Quick Sort</a:t>
            </a:r>
            <a:endParaRPr lang="en-IN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396360" y="183240"/>
              <a:ext cx="8522640" cy="665424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9880" y="178560"/>
                <a:ext cx="8538120" cy="6666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19153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 smtClean="0"/>
              <a:t>Inpalce sort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 smtClean="0"/>
              <a:t>Average case </a:t>
            </a:r>
            <a:r>
              <a:rPr lang="en-US" altLang="en-US" b="1" dirty="0" smtClean="0">
                <a:latin typeface="Times New Roman" pitchFamily="18" charset="0"/>
                <a:cs typeface="Times New Roman" pitchFamily="18" charset="0"/>
              </a:rPr>
              <a:t>O</a:t>
            </a:r>
            <a:r>
              <a:rPr lang="en-US" b="1" dirty="0" smtClean="0"/>
              <a:t>(n log n</a:t>
            </a:r>
            <a:r>
              <a:rPr lang="en-US" dirty="0" smtClean="0"/>
              <a:t>)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 smtClean="0"/>
              <a:t>Worst case </a:t>
            </a:r>
            <a:r>
              <a:rPr lang="en-US" altLang="en-US" b="1" dirty="0" smtClean="0">
                <a:latin typeface="Times New Roman" pitchFamily="18" charset="0"/>
                <a:cs typeface="Times New Roman" pitchFamily="18" charset="0"/>
              </a:rPr>
              <a:t>O</a:t>
            </a:r>
            <a:r>
              <a:rPr lang="en-US" dirty="0" smtClean="0"/>
              <a:t>(</a:t>
            </a:r>
            <a:r>
              <a:rPr lang="en-US" b="1" dirty="0" smtClean="0"/>
              <a:t>n</a:t>
            </a:r>
            <a:r>
              <a:rPr lang="en-US" b="1" baseline="30000" dirty="0" smtClean="0"/>
              <a:t>2</a:t>
            </a:r>
            <a:r>
              <a:rPr lang="en-US" dirty="0" smtClean="0"/>
              <a:t>)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 smtClean="0"/>
              <a:t>Partition of set in </a:t>
            </a:r>
            <a:r>
              <a:rPr lang="en-US" b="1" dirty="0" smtClean="0"/>
              <a:t>two halves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sz="2400" dirty="0" smtClean="0"/>
              <a:t>Best case :-&gt; in two </a:t>
            </a:r>
            <a:r>
              <a:rPr lang="en-US" sz="2400" b="1" dirty="0" smtClean="0"/>
              <a:t>equal</a:t>
            </a:r>
            <a:r>
              <a:rPr lang="en-US" sz="2400" dirty="0" smtClean="0"/>
              <a:t> half</a:t>
            </a:r>
          </a:p>
          <a:p>
            <a:pPr>
              <a:buFont typeface="Wingdings" panose="05000000000000000000" pitchFamily="2" charset="2"/>
              <a:buChar char="v"/>
            </a:pPr>
            <a:endParaRPr lang="en-US" dirty="0" smtClean="0"/>
          </a:p>
          <a:p>
            <a:pPr>
              <a:buFont typeface="Wingdings" panose="05000000000000000000" pitchFamily="2" charset="2"/>
              <a:buChar char="v"/>
            </a:pPr>
            <a:endParaRPr lang="en-US" dirty="0" smtClean="0"/>
          </a:p>
          <a:p>
            <a:pPr lvl="1">
              <a:buFont typeface="Wingdings" panose="05000000000000000000" pitchFamily="2" charset="2"/>
              <a:buChar char="v"/>
            </a:pPr>
            <a:r>
              <a:rPr lang="en-US" sz="2400" dirty="0" smtClean="0"/>
              <a:t>Worst case :-&gt;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Quick Sort</a:t>
            </a:r>
            <a:endParaRPr lang="en-IN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1105340"/>
              </p:ext>
            </p:extLst>
          </p:nvPr>
        </p:nvGraphicFramePr>
        <p:xfrm>
          <a:off x="838200" y="3810000"/>
          <a:ext cx="7162800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24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2T(n/2)</a:t>
                      </a:r>
                      <a:endParaRPr lang="en-IN" sz="24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+</a:t>
                      </a:r>
                      <a:endParaRPr lang="en-IN" sz="24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n</a:t>
                      </a:r>
                      <a:endParaRPr lang="en-IN" sz="24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Partition</a:t>
                      </a:r>
                      <a:endParaRPr lang="en-IN" sz="24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4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Merge</a:t>
                      </a:r>
                      <a:endParaRPr lang="en-IN" sz="24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2056826"/>
              </p:ext>
            </p:extLst>
          </p:nvPr>
        </p:nvGraphicFramePr>
        <p:xfrm>
          <a:off x="762002" y="5334000"/>
          <a:ext cx="7162801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877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51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728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8120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T(1)</a:t>
                      </a:r>
                      <a:endParaRPr lang="en-IN" sz="24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+</a:t>
                      </a:r>
                      <a:endParaRPr lang="en-IN" sz="24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 smtClean="0"/>
                        <a:t>T(n-1)</a:t>
                      </a:r>
                      <a:endParaRPr lang="en-IN" sz="2400" b="1" dirty="0" smtClean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 smtClean="0"/>
                        <a:t>+</a:t>
                      </a:r>
                      <a:endParaRPr lang="en-IN" sz="2400" b="1" dirty="0" smtClean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 smtClean="0"/>
                        <a:t>n</a:t>
                      </a:r>
                      <a:endParaRPr lang="en-IN" sz="2400" b="1" dirty="0" smtClean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 gridSpan="3"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Partition</a:t>
                      </a:r>
                      <a:endParaRPr lang="en-IN" sz="24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4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Merge</a:t>
                      </a:r>
                      <a:endParaRPr lang="en-IN" sz="24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6" name="Ink 5"/>
              <p14:cNvContentPartPr/>
              <p14:nvPr/>
            </p14:nvContentPartPr>
            <p14:xfrm>
              <a:off x="263160" y="1462320"/>
              <a:ext cx="8767440" cy="4734360"/>
            </p14:xfrm>
          </p:contentPart>
        </mc:Choice>
        <mc:Fallback>
          <p:pic>
            <p:nvPicPr>
              <p:cNvPr id="6" name="Ink 5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6320" y="1453680"/>
                <a:ext cx="8780760" cy="474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7" name="Ink 6"/>
              <p14:cNvContentPartPr/>
              <p14:nvPr/>
            </p14:nvContentPartPr>
            <p14:xfrm>
              <a:off x="1247040" y="4883400"/>
              <a:ext cx="6204600" cy="1080720"/>
            </p14:xfrm>
          </p:contentPart>
        </mc:Choice>
        <mc:Fallback>
          <p:pic>
            <p:nvPicPr>
              <p:cNvPr id="7" name="Ink 6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39840" y="4874040"/>
                <a:ext cx="6219720" cy="109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97020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74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da-DK" b="1" dirty="0"/>
              <a:t>Linear time partitioning procedure</a:t>
            </a:r>
          </a:p>
        </p:txBody>
      </p:sp>
      <p:sp>
        <p:nvSpPr>
          <p:cNvPr id="41574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274638"/>
            <a:ext cx="8229600" cy="1143000"/>
          </a:xfrm>
        </p:spPr>
        <p:txBody>
          <a:bodyPr/>
          <a:lstStyle/>
          <a:p>
            <a:r>
              <a:rPr lang="da-DK" dirty="0"/>
              <a:t>Partitioning</a:t>
            </a:r>
          </a:p>
        </p:txBody>
      </p:sp>
      <p:graphicFrame>
        <p:nvGraphicFramePr>
          <p:cNvPr id="24" name="Table 23"/>
          <p:cNvGraphicFramePr>
            <a:graphicFrameLocks noGrp="1"/>
          </p:cNvGraphicFramePr>
          <p:nvPr>
            <p:extLst/>
          </p:nvPr>
        </p:nvGraphicFramePr>
        <p:xfrm>
          <a:off x="709613" y="2054544"/>
          <a:ext cx="70866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5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85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58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858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858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858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858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858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15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13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16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82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10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126720" y="45720"/>
              <a:ext cx="8659080" cy="637308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8800" y="37080"/>
                <a:ext cx="8669880" cy="6390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33498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74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da-DK" b="1" dirty="0"/>
              <a:t>Linear time partitioning procedure</a:t>
            </a:r>
          </a:p>
        </p:txBody>
      </p:sp>
      <p:sp>
        <p:nvSpPr>
          <p:cNvPr id="41574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274638"/>
            <a:ext cx="8229600" cy="1143000"/>
          </a:xfrm>
        </p:spPr>
        <p:txBody>
          <a:bodyPr/>
          <a:lstStyle/>
          <a:p>
            <a:r>
              <a:rPr lang="da-DK" dirty="0"/>
              <a:t>Partitioning</a:t>
            </a:r>
          </a:p>
        </p:txBody>
      </p:sp>
      <p:graphicFrame>
        <p:nvGraphicFramePr>
          <p:cNvPr id="24" name="Table 23"/>
          <p:cNvGraphicFramePr>
            <a:graphicFrameLocks noGrp="1"/>
          </p:cNvGraphicFramePr>
          <p:nvPr>
            <p:extLst/>
          </p:nvPr>
        </p:nvGraphicFramePr>
        <p:xfrm>
          <a:off x="709613" y="2054544"/>
          <a:ext cx="70866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5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85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58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858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858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858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858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858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15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13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16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82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10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324360" y="116280"/>
              <a:ext cx="7389360" cy="536184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15360" y="108360"/>
                <a:ext cx="7405200" cy="5374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22181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IN" dirty="0" smtClean="0"/>
              <a:t>Thank You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5603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 rtlCol="0"/>
          <a:lstStyle/>
          <a:p>
            <a:r>
              <a:rPr lang="en-US" sz="3600" cap="all" dirty="0" smtClean="0"/>
              <a:t>Divide </a:t>
            </a:r>
            <a:r>
              <a:rPr lang="en-US" sz="3600" cap="all" dirty="0"/>
              <a:t>&amp; Conquer</a:t>
            </a:r>
            <a:endParaRPr lang="en-IN" sz="3600" cap="all" dirty="0"/>
          </a:p>
        </p:txBody>
      </p:sp>
    </p:spTree>
    <p:extLst>
      <p:ext uri="{BB962C8B-B14F-4D97-AF65-F5344CB8AC3E}">
        <p14:creationId xmlns:p14="http://schemas.microsoft.com/office/powerpoint/2010/main" val="846828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 fontAlgn="base">
              <a:spcAft>
                <a:spcPct val="0"/>
              </a:spcAft>
              <a:buFont typeface="Wingdings" panose="05000000000000000000" pitchFamily="2" charset="2"/>
              <a:buChar char="v"/>
            </a:pPr>
            <a:r>
              <a:rPr lang="en-US" dirty="0" smtClean="0"/>
              <a:t>Topics to be covered in </a:t>
            </a:r>
            <a:r>
              <a:rPr lang="en-US" b="1" dirty="0"/>
              <a:t>C</a:t>
            </a:r>
            <a:r>
              <a:rPr lang="en-US" b="1" dirty="0" smtClean="0"/>
              <a:t>ontact Session</a:t>
            </a:r>
            <a:r>
              <a:rPr lang="en-US" dirty="0" smtClean="0"/>
              <a:t>:</a:t>
            </a:r>
            <a:endParaRPr lang="en-US" dirty="0"/>
          </a:p>
          <a:p>
            <a:pPr marL="857250" lvl="1" indent="-457200" fontAlgn="base">
              <a:spcAft>
                <a:spcPct val="0"/>
              </a:spcAft>
              <a:buFont typeface="Wingdings" panose="05000000000000000000" pitchFamily="2" charset="2"/>
              <a:buChar char="v"/>
            </a:pPr>
            <a:r>
              <a:rPr lang="en-US" sz="2400" dirty="0"/>
              <a:t>Introduction to the Divide and conquer Strategy</a:t>
            </a:r>
          </a:p>
          <a:p>
            <a:pPr marL="857250" lvl="1" indent="-457200" fontAlgn="base">
              <a:spcAft>
                <a:spcPct val="0"/>
              </a:spcAft>
              <a:buFont typeface="Wingdings" panose="05000000000000000000" pitchFamily="2" charset="2"/>
              <a:buChar char="v"/>
            </a:pPr>
            <a:r>
              <a:rPr lang="en-US" sz="2400" dirty="0"/>
              <a:t>Algorithm and analysis</a:t>
            </a:r>
          </a:p>
          <a:p>
            <a:pPr marL="1257300" lvl="2" indent="-457200" fontAlgn="base">
              <a:spcAft>
                <a:spcPct val="0"/>
              </a:spcAft>
              <a:buFont typeface="Wingdings" panose="05000000000000000000" pitchFamily="2" charset="2"/>
              <a:buChar char="v"/>
            </a:pP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Merge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ort</a:t>
            </a:r>
          </a:p>
          <a:p>
            <a:pPr marL="1257300" lvl="2" indent="-457200" fontAlgn="base">
              <a:spcAft>
                <a:spcPct val="0"/>
              </a:spcAft>
              <a:buFont typeface="Wingdings" panose="05000000000000000000" pitchFamily="2" charset="2"/>
              <a:buChar char="v"/>
            </a:pP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Binary Search</a:t>
            </a:r>
          </a:p>
          <a:p>
            <a:pPr marL="1257300" lvl="2" indent="-457200" fontAlgn="base">
              <a:spcAft>
                <a:spcPct val="0"/>
              </a:spcAft>
              <a:buFont typeface="Wingdings" panose="05000000000000000000" pitchFamily="2" charset="2"/>
              <a:buChar char="v"/>
            </a:pP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Quick Sort</a:t>
            </a:r>
          </a:p>
          <a:p>
            <a:pPr marL="1257300" lvl="2" indent="-457200" fontAlgn="base">
              <a:spcAft>
                <a:spcPct val="0"/>
              </a:spcAft>
              <a:buFont typeface="Wingdings" panose="05000000000000000000" pitchFamily="2" charset="2"/>
              <a:buChar char="v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Integer Multiplication</a:t>
            </a:r>
          </a:p>
          <a:p>
            <a:pPr marL="800100" lvl="2" indent="0" fontAlgn="base">
              <a:spcAft>
                <a:spcPct val="0"/>
              </a:spcAft>
              <a:buNone/>
            </a:pPr>
            <a:endParaRPr lang="en-US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buFont typeface="Arial" charset="0"/>
              <a:buNone/>
              <a:defRPr/>
            </a:pPr>
            <a:r>
              <a:rPr lang="en-US" dirty="0" smtClean="0"/>
              <a:t>Plan of Lecture</a:t>
            </a:r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-340200" y="65520"/>
              <a:ext cx="8953200" cy="450612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344880" y="59760"/>
                <a:ext cx="8961120" cy="4517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85059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 smtClean="0"/>
              <a:t>What is Divide </a:t>
            </a:r>
            <a:r>
              <a:rPr lang="en-US" dirty="0"/>
              <a:t>and </a:t>
            </a:r>
            <a:r>
              <a:rPr lang="en-US" dirty="0" smtClean="0"/>
              <a:t>Conquer </a:t>
            </a:r>
            <a:r>
              <a:rPr lang="en-US" dirty="0"/>
              <a:t>Strategy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IN" dirty="0" smtClean="0"/>
              <a:t>Factors affecting: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IN" sz="2400" dirty="0"/>
              <a:t>Design Choice 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IN" sz="2400" dirty="0"/>
              <a:t>Number of Sub Problems.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IN" sz="2400" dirty="0"/>
              <a:t>Choice of granularity of Atomic Problems.</a:t>
            </a:r>
          </a:p>
          <a:p>
            <a:pPr>
              <a:buFont typeface="Wingdings" panose="05000000000000000000" pitchFamily="2" charset="2"/>
              <a:buChar char="v"/>
            </a:pPr>
            <a:endParaRPr lang="en-IN" dirty="0" smtClean="0"/>
          </a:p>
          <a:p>
            <a:pPr>
              <a:buFont typeface="Wingdings" panose="05000000000000000000" pitchFamily="2" charset="2"/>
              <a:buChar char="v"/>
            </a:pPr>
            <a:r>
              <a:rPr lang="en-IN" dirty="0" smtClean="0"/>
              <a:t>Examples: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IN" sz="2400" dirty="0"/>
              <a:t>Merge Sort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IN" sz="2400" dirty="0"/>
              <a:t>Binary Search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IN" sz="2400" dirty="0"/>
              <a:t>Quick Sort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IN" sz="2400" dirty="0"/>
              <a:t>……..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IN" dirty="0" smtClean="0"/>
              <a:t>Introduction to Divide and Conquer</a:t>
            </a:r>
            <a:endParaRPr lang="en-IN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39240" y="646560"/>
              <a:ext cx="8995680" cy="621108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040" y="640800"/>
                <a:ext cx="9009360" cy="6224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63002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04799" y="1600202"/>
            <a:ext cx="8719279" cy="4525963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altLang="en-US" dirty="0" smtClean="0">
                <a:latin typeface="Arial" charset="0"/>
                <a:cs typeface="Arial" charset="0"/>
              </a:rPr>
              <a:t>The merge sort algorithm is defined recursively: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altLang="en-US" sz="2400" dirty="0">
                <a:latin typeface="Arial" charset="0"/>
                <a:cs typeface="Arial" charset="0"/>
              </a:rPr>
              <a:t>If the list is of size </a:t>
            </a:r>
            <a:r>
              <a:rPr lang="en-US" altLang="en-US" sz="2400" b="1" dirty="0" smtClean="0">
                <a:latin typeface="Arial" charset="0"/>
                <a:cs typeface="Arial" charset="0"/>
              </a:rPr>
              <a:t>1:</a:t>
            </a:r>
            <a:r>
              <a:rPr lang="en-US" altLang="en-US" sz="2400" dirty="0" smtClean="0">
                <a:latin typeface="Arial" charset="0"/>
                <a:cs typeface="Arial" charset="0"/>
              </a:rPr>
              <a:t> </a:t>
            </a:r>
          </a:p>
          <a:p>
            <a:pPr lvl="2">
              <a:buFont typeface="Wingdings" panose="05000000000000000000" pitchFamily="2" charset="2"/>
              <a:buChar char="v"/>
            </a:pPr>
            <a:r>
              <a:rPr lang="en-US" altLang="en-US" sz="2400" dirty="0" smtClean="0">
                <a:latin typeface="Arial" charset="0"/>
                <a:cs typeface="Arial" charset="0"/>
              </a:rPr>
              <a:t>it </a:t>
            </a:r>
            <a:r>
              <a:rPr lang="en-US" altLang="en-US" sz="2400" dirty="0">
                <a:latin typeface="Arial" charset="0"/>
                <a:cs typeface="Arial" charset="0"/>
              </a:rPr>
              <a:t>is sorted—we are done;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altLang="en-US" sz="2400" dirty="0">
                <a:latin typeface="Arial" charset="0"/>
                <a:cs typeface="Arial" charset="0"/>
              </a:rPr>
              <a:t>Otherwise:</a:t>
            </a:r>
          </a:p>
          <a:p>
            <a:pPr lvl="2">
              <a:buFont typeface="Wingdings" panose="05000000000000000000" pitchFamily="2" charset="2"/>
              <a:buChar char="v"/>
            </a:pPr>
            <a:r>
              <a:rPr lang="en-US" altLang="en-US" sz="2400" dirty="0" smtClean="0">
                <a:latin typeface="Arial" charset="0"/>
                <a:cs typeface="Arial" charset="0"/>
              </a:rPr>
              <a:t>Divide an unsorted list into </a:t>
            </a:r>
            <a:r>
              <a:rPr lang="en-US" altLang="en-US" sz="2400" b="1" dirty="0" smtClean="0">
                <a:latin typeface="Arial" charset="0"/>
                <a:cs typeface="Arial" charset="0"/>
              </a:rPr>
              <a:t>two</a:t>
            </a:r>
            <a:r>
              <a:rPr lang="en-US" altLang="en-US" sz="2400" dirty="0" smtClean="0">
                <a:latin typeface="Arial" charset="0"/>
                <a:cs typeface="Arial" charset="0"/>
              </a:rPr>
              <a:t> sub-lists,</a:t>
            </a:r>
          </a:p>
          <a:p>
            <a:pPr lvl="2">
              <a:buFont typeface="Wingdings" panose="05000000000000000000" pitchFamily="2" charset="2"/>
              <a:buChar char="v"/>
            </a:pPr>
            <a:r>
              <a:rPr lang="en-US" altLang="en-US" sz="2400" dirty="0" smtClean="0">
                <a:latin typeface="Arial" charset="0"/>
                <a:cs typeface="Arial" charset="0"/>
              </a:rPr>
              <a:t>Sort each sub-list recursively using merge sort,</a:t>
            </a:r>
          </a:p>
          <a:p>
            <a:pPr lvl="2">
              <a:buFont typeface="Wingdings" panose="05000000000000000000" pitchFamily="2" charset="2"/>
              <a:buChar char="v"/>
            </a:pPr>
            <a:r>
              <a:rPr lang="en-US" altLang="en-US" sz="2400" dirty="0" smtClean="0">
                <a:latin typeface="Arial" charset="0"/>
                <a:cs typeface="Arial" charset="0"/>
              </a:rPr>
              <a:t>Merge the two sorted sub-lists into a single sorted list</a:t>
            </a:r>
          </a:p>
          <a:p>
            <a:pPr>
              <a:buFont typeface="Wingdings" panose="05000000000000000000" pitchFamily="2" charset="2"/>
              <a:buChar char="v"/>
            </a:pPr>
            <a:endParaRPr lang="en-US" altLang="en-US" dirty="0" smtClean="0">
              <a:latin typeface="Arial" charset="0"/>
              <a:cs typeface="Arial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altLang="en-US" dirty="0" smtClean="0">
                <a:latin typeface="Arial" charset="0"/>
                <a:cs typeface="Arial" charset="0"/>
              </a:rPr>
              <a:t>Question: How quickly can we recombine the two sub-lists into a single sorted list?</a:t>
            </a:r>
          </a:p>
          <a:p>
            <a:pPr>
              <a:buFont typeface="Wingdings" panose="05000000000000000000" pitchFamily="2" charset="2"/>
              <a:buChar char="v"/>
            </a:pP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en-US" dirty="0" smtClean="0">
                <a:latin typeface="Arial" charset="0"/>
                <a:cs typeface="Arial" charset="0"/>
              </a:rPr>
              <a:t>Merge Sort</a:t>
            </a:r>
            <a:endParaRPr lang="en-IN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102600" y="253440"/>
              <a:ext cx="8616600" cy="626292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7920" y="247320"/>
                <a:ext cx="8626680" cy="6274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69073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Non In-Place sort (Uses extra space)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Merge Sort</a:t>
            </a:r>
            <a:endParaRPr lang="en-IN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4420317"/>
              </p:ext>
            </p:extLst>
          </p:nvPr>
        </p:nvGraphicFramePr>
        <p:xfrm>
          <a:off x="838200" y="2133600"/>
          <a:ext cx="7162800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24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2T(n/2)</a:t>
                      </a:r>
                      <a:endParaRPr lang="en-IN" sz="24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+</a:t>
                      </a:r>
                      <a:endParaRPr lang="en-IN" sz="24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N</a:t>
                      </a:r>
                      <a:endParaRPr lang="en-IN" sz="24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Break</a:t>
                      </a:r>
                      <a:endParaRPr lang="en-IN" sz="24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4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Merge</a:t>
                      </a:r>
                      <a:endParaRPr lang="en-IN" sz="24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3959637"/>
              </p:ext>
            </p:extLst>
          </p:nvPr>
        </p:nvGraphicFramePr>
        <p:xfrm>
          <a:off x="838200" y="3124200"/>
          <a:ext cx="7391401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3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39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3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39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239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23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239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6196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61963">
                  <a:extLst>
                    <a:ext uri="{9D8B030D-6E8A-4147-A177-3AD203B41FA5}">
                      <a16:colId xmlns:a16="http://schemas.microsoft.com/office/drawing/2014/main" val="16766797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15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13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16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82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25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348120" y="196560"/>
              <a:ext cx="8355960" cy="608292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40920" y="192960"/>
                <a:ext cx="8365680" cy="609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7" name="Ink 6"/>
              <p14:cNvContentPartPr/>
              <p14:nvPr/>
            </p14:nvContentPartPr>
            <p14:xfrm>
              <a:off x="-59040" y="630360"/>
              <a:ext cx="9165240" cy="6227280"/>
            </p14:xfrm>
          </p:contentPart>
        </mc:Choice>
        <mc:Fallback>
          <p:pic>
            <p:nvPicPr>
              <p:cNvPr id="7" name="Ink 6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65160" y="622800"/>
                <a:ext cx="9178920" cy="6241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59847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194400" y="197280"/>
              <a:ext cx="8685000" cy="619380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5040" y="191520"/>
                <a:ext cx="8702280" cy="6206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2679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altLang="en-US" dirty="0" smtClean="0">
                <a:latin typeface="Arial" charset="0"/>
                <a:cs typeface="Arial" charset="0"/>
              </a:rPr>
              <a:t>The algorithm: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altLang="en-US" sz="2400" dirty="0">
                <a:latin typeface="Arial" charset="0"/>
                <a:cs typeface="Arial" charset="0"/>
              </a:rPr>
              <a:t>Split the list into two </a:t>
            </a:r>
            <a:r>
              <a:rPr lang="en-US" altLang="en-US" sz="2400" b="1" dirty="0">
                <a:latin typeface="Arial" charset="0"/>
                <a:cs typeface="Arial" charset="0"/>
              </a:rPr>
              <a:t>approximately equal</a:t>
            </a:r>
            <a:r>
              <a:rPr lang="en-US" altLang="en-US" sz="2400" dirty="0">
                <a:latin typeface="Arial" charset="0"/>
                <a:cs typeface="Arial" charset="0"/>
              </a:rPr>
              <a:t> sub-lists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altLang="en-US" sz="2400" b="1" dirty="0">
                <a:latin typeface="Arial" charset="0"/>
                <a:cs typeface="Arial" charset="0"/>
              </a:rPr>
              <a:t>Recursively</a:t>
            </a:r>
            <a:r>
              <a:rPr lang="en-US" altLang="en-US" sz="2400" dirty="0">
                <a:latin typeface="Arial" charset="0"/>
                <a:cs typeface="Arial" charset="0"/>
              </a:rPr>
              <a:t> call merge sort on both sub lists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altLang="en-US" sz="2400" b="1" dirty="0">
                <a:latin typeface="Arial" charset="0"/>
                <a:cs typeface="Arial" charset="0"/>
              </a:rPr>
              <a:t>Merge</a:t>
            </a:r>
            <a:r>
              <a:rPr lang="en-US" altLang="en-US" sz="2400" dirty="0">
                <a:latin typeface="Arial" charset="0"/>
                <a:cs typeface="Arial" charset="0"/>
              </a:rPr>
              <a:t> the resulting sorted lists</a:t>
            </a:r>
          </a:p>
          <a:p>
            <a:pPr lvl="1">
              <a:buFont typeface="Wingdings" panose="05000000000000000000" pitchFamily="2" charset="2"/>
              <a:buChar char="v"/>
            </a:pPr>
            <a:endParaRPr lang="en-US" altLang="en-US" sz="2000" dirty="0">
              <a:latin typeface="Consolas" pitchFamily="49" charset="0"/>
              <a:cs typeface="Consolas" pitchFamily="49" charset="0"/>
            </a:endParaRPr>
          </a:p>
          <a:p>
            <a:pPr marL="457200" lvl="1" indent="0">
              <a:buNone/>
            </a:pPr>
            <a:r>
              <a:rPr lang="en-US" altLang="en-US" sz="2000" dirty="0">
                <a:latin typeface="Consolas" pitchFamily="49" charset="0"/>
                <a:cs typeface="Consolas" pitchFamily="49" charset="0"/>
              </a:rPr>
              <a:t>void </a:t>
            </a:r>
            <a:r>
              <a:rPr lang="en-US" altLang="en-US" sz="2000" dirty="0" err="1">
                <a:latin typeface="Consolas" pitchFamily="49" charset="0"/>
                <a:cs typeface="Consolas" pitchFamily="49" charset="0"/>
              </a:rPr>
              <a:t>merge_sort</a:t>
            </a:r>
            <a:r>
              <a:rPr lang="en-US" altLang="en-US" sz="2000" dirty="0">
                <a:latin typeface="Consolas" pitchFamily="49" charset="0"/>
                <a:cs typeface="Consolas" pitchFamily="49" charset="0"/>
              </a:rPr>
              <a:t>( Type *array, </a:t>
            </a:r>
            <a:r>
              <a:rPr lang="en-US" altLang="en-US" sz="2000" dirty="0" err="1">
                <a:latin typeface="Consolas" pitchFamily="49" charset="0"/>
                <a:cs typeface="Consolas" pitchFamily="49" charset="0"/>
              </a:rPr>
              <a:t>int</a:t>
            </a:r>
            <a:r>
              <a:rPr lang="en-US" altLang="en-US" sz="2000" dirty="0">
                <a:latin typeface="Consolas" pitchFamily="49" charset="0"/>
                <a:cs typeface="Consolas" pitchFamily="49" charset="0"/>
              </a:rPr>
              <a:t> first, </a:t>
            </a:r>
            <a:r>
              <a:rPr lang="en-US" altLang="en-US" sz="2000" dirty="0" err="1">
                <a:latin typeface="Consolas" pitchFamily="49" charset="0"/>
                <a:cs typeface="Consolas" pitchFamily="49" charset="0"/>
              </a:rPr>
              <a:t>int</a:t>
            </a:r>
            <a:r>
              <a:rPr lang="en-US" altLang="en-US" sz="2000" dirty="0">
                <a:latin typeface="Consolas" pitchFamily="49" charset="0"/>
                <a:cs typeface="Consolas" pitchFamily="49" charset="0"/>
              </a:rPr>
              <a:t> last ) </a:t>
            </a:r>
          </a:p>
          <a:p>
            <a:pPr marL="457200" lvl="1" indent="0">
              <a:buNone/>
            </a:pPr>
            <a:r>
              <a:rPr lang="en-US" altLang="en-US" sz="2000" dirty="0">
                <a:latin typeface="Consolas" pitchFamily="49" charset="0"/>
                <a:cs typeface="Consolas" pitchFamily="49" charset="0"/>
              </a:rPr>
              <a:t>{</a:t>
            </a:r>
          </a:p>
          <a:p>
            <a:pPr marL="457200" lvl="1" indent="0">
              <a:buNone/>
            </a:pPr>
            <a:r>
              <a:rPr lang="en-US" altLang="en-US" sz="2000" dirty="0">
                <a:latin typeface="Consolas" pitchFamily="49" charset="0"/>
                <a:cs typeface="Consolas" pitchFamily="49" charset="0"/>
              </a:rPr>
              <a:t>        </a:t>
            </a:r>
            <a:r>
              <a:rPr lang="en-US" altLang="en-US" sz="2000" dirty="0" err="1">
                <a:latin typeface="Consolas" pitchFamily="49" charset="0"/>
                <a:cs typeface="Consolas" pitchFamily="49" charset="0"/>
              </a:rPr>
              <a:t>int</a:t>
            </a:r>
            <a:r>
              <a:rPr lang="en-US" altLang="en-US" sz="2000" dirty="0">
                <a:latin typeface="Consolas" pitchFamily="49" charset="0"/>
                <a:cs typeface="Consolas" pitchFamily="49" charset="0"/>
              </a:rPr>
              <a:t> midpoint = (first + last)/2;</a:t>
            </a:r>
          </a:p>
          <a:p>
            <a:pPr marL="457200" lvl="1" indent="0">
              <a:buNone/>
            </a:pPr>
            <a:r>
              <a:rPr lang="en-US" altLang="en-US" sz="2000" dirty="0">
                <a:latin typeface="Consolas" pitchFamily="49" charset="0"/>
                <a:cs typeface="Consolas" pitchFamily="49" charset="0"/>
              </a:rPr>
              <a:t>        </a:t>
            </a:r>
            <a:r>
              <a:rPr lang="en-US" altLang="en-US" sz="2000" dirty="0" err="1">
                <a:latin typeface="Consolas" pitchFamily="49" charset="0"/>
                <a:cs typeface="Consolas" pitchFamily="49" charset="0"/>
              </a:rPr>
              <a:t>merge_sort</a:t>
            </a:r>
            <a:r>
              <a:rPr lang="en-US" altLang="en-US" sz="2000" dirty="0">
                <a:latin typeface="Consolas" pitchFamily="49" charset="0"/>
                <a:cs typeface="Consolas" pitchFamily="49" charset="0"/>
              </a:rPr>
              <a:t>( array, first, midpoint );</a:t>
            </a:r>
          </a:p>
          <a:p>
            <a:pPr marL="457200" lvl="1" indent="0">
              <a:buNone/>
            </a:pPr>
            <a:r>
              <a:rPr lang="en-US" altLang="en-US" sz="2000" dirty="0">
                <a:latin typeface="Consolas" pitchFamily="49" charset="0"/>
                <a:cs typeface="Consolas" pitchFamily="49" charset="0"/>
              </a:rPr>
              <a:t>        </a:t>
            </a:r>
            <a:r>
              <a:rPr lang="en-US" altLang="en-US" sz="2000" dirty="0" err="1">
                <a:latin typeface="Consolas" pitchFamily="49" charset="0"/>
                <a:cs typeface="Consolas" pitchFamily="49" charset="0"/>
              </a:rPr>
              <a:t>merge_sort</a:t>
            </a:r>
            <a:r>
              <a:rPr lang="en-US" altLang="en-US" sz="2000" dirty="0">
                <a:latin typeface="Consolas" pitchFamily="49" charset="0"/>
                <a:cs typeface="Consolas" pitchFamily="49" charset="0"/>
              </a:rPr>
              <a:t>( array, midpoint, last );</a:t>
            </a:r>
          </a:p>
          <a:p>
            <a:pPr marL="457200" lvl="1" indent="0">
              <a:buNone/>
            </a:pPr>
            <a:r>
              <a:rPr lang="en-US" altLang="en-US" sz="2000" dirty="0">
                <a:latin typeface="Consolas" pitchFamily="49" charset="0"/>
                <a:cs typeface="Consolas" pitchFamily="49" charset="0"/>
              </a:rPr>
              <a:t>        merge( array, first, midpoint, last );</a:t>
            </a:r>
          </a:p>
          <a:p>
            <a:pPr marL="457200" lvl="1" indent="0">
              <a:buNone/>
            </a:pPr>
            <a:r>
              <a:rPr lang="en-US" altLang="en-US" sz="2000" dirty="0">
                <a:latin typeface="Consolas" pitchFamily="49" charset="0"/>
                <a:cs typeface="Consolas" pitchFamily="49" charset="0"/>
              </a:rPr>
              <a:t>}</a:t>
            </a:r>
            <a:endParaRPr lang="en-IN" sz="20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en-US" dirty="0" smtClean="0">
                <a:latin typeface="Arial" charset="0"/>
                <a:cs typeface="Arial" charset="0"/>
              </a:rPr>
              <a:t>The Algorithm</a:t>
            </a:r>
            <a:endParaRPr lang="en-IN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144360" y="228600"/>
              <a:ext cx="8304840" cy="554220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8240" y="222480"/>
                <a:ext cx="8317800" cy="5556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10026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altLang="en-US" dirty="0" smtClean="0">
                <a:latin typeface="Arial" charset="0"/>
                <a:cs typeface="Arial" charset="0"/>
              </a:rPr>
              <a:t>Thus, the time required to sort an array of size </a:t>
            </a:r>
            <a:r>
              <a:rPr lang="en-US" altLang="en-US" b="1" i="1" dirty="0" smtClean="0">
                <a:latin typeface="Times New Roman" pitchFamily="18" charset="0"/>
                <a:cs typeface="Arial" charset="0"/>
              </a:rPr>
              <a:t>n</a:t>
            </a:r>
            <a:r>
              <a:rPr lang="en-US" altLang="en-US" b="1" dirty="0" smtClean="0">
                <a:latin typeface="Times New Roman" pitchFamily="18" charset="0"/>
                <a:cs typeface="Arial" charset="0"/>
              </a:rPr>
              <a:t> &gt; 1</a:t>
            </a:r>
            <a:r>
              <a:rPr lang="en-US" altLang="en-US" b="1" dirty="0" smtClean="0">
                <a:latin typeface="Arial" charset="0"/>
                <a:cs typeface="Arial" charset="0"/>
              </a:rPr>
              <a:t> </a:t>
            </a:r>
            <a:r>
              <a:rPr lang="en-US" altLang="en-US" dirty="0" smtClean="0">
                <a:latin typeface="Arial" charset="0"/>
                <a:cs typeface="Arial" charset="0"/>
              </a:rPr>
              <a:t>is: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altLang="en-US" sz="2400" dirty="0" smtClean="0">
                <a:latin typeface="Arial" charset="0"/>
                <a:cs typeface="Arial" charset="0"/>
              </a:rPr>
              <a:t>Time </a:t>
            </a:r>
            <a:r>
              <a:rPr lang="en-US" altLang="en-US" sz="2400" dirty="0">
                <a:latin typeface="Arial" charset="0"/>
                <a:cs typeface="Arial" charset="0"/>
              </a:rPr>
              <a:t>required to </a:t>
            </a:r>
            <a:r>
              <a:rPr lang="en-US" altLang="en-US" sz="2400" b="1" dirty="0">
                <a:latin typeface="Arial" charset="0"/>
                <a:cs typeface="Arial" charset="0"/>
              </a:rPr>
              <a:t>S</a:t>
            </a:r>
            <a:r>
              <a:rPr lang="en-US" altLang="en-US" sz="2400" b="1" dirty="0" smtClean="0">
                <a:latin typeface="Arial" charset="0"/>
                <a:cs typeface="Arial" charset="0"/>
              </a:rPr>
              <a:t>ort</a:t>
            </a:r>
            <a:r>
              <a:rPr lang="en-US" altLang="en-US" sz="2400" dirty="0" smtClean="0">
                <a:latin typeface="Arial" charset="0"/>
                <a:cs typeface="Arial" charset="0"/>
              </a:rPr>
              <a:t> </a:t>
            </a:r>
            <a:r>
              <a:rPr lang="en-US" altLang="en-US" sz="2400" dirty="0">
                <a:latin typeface="Arial" charset="0"/>
                <a:cs typeface="Arial" charset="0"/>
              </a:rPr>
              <a:t>the </a:t>
            </a:r>
            <a:r>
              <a:rPr lang="en-US" altLang="en-US" sz="2400" b="1" dirty="0">
                <a:latin typeface="Arial" charset="0"/>
                <a:cs typeface="Arial" charset="0"/>
              </a:rPr>
              <a:t>first half</a:t>
            </a:r>
            <a:r>
              <a:rPr lang="en-US" altLang="en-US" sz="2400" dirty="0">
                <a:latin typeface="Arial" charset="0"/>
                <a:cs typeface="Arial" charset="0"/>
              </a:rPr>
              <a:t>,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altLang="en-US" sz="2400" dirty="0">
                <a:latin typeface="Arial" charset="0"/>
                <a:cs typeface="Arial" charset="0"/>
              </a:rPr>
              <a:t>T</a:t>
            </a:r>
            <a:r>
              <a:rPr lang="en-US" altLang="en-US" sz="2400" dirty="0" smtClean="0">
                <a:latin typeface="Arial" charset="0"/>
                <a:cs typeface="Arial" charset="0"/>
              </a:rPr>
              <a:t>ime </a:t>
            </a:r>
            <a:r>
              <a:rPr lang="en-US" altLang="en-US" sz="2400" dirty="0">
                <a:latin typeface="Arial" charset="0"/>
                <a:cs typeface="Arial" charset="0"/>
              </a:rPr>
              <a:t>required to </a:t>
            </a:r>
            <a:r>
              <a:rPr lang="en-US" altLang="en-US" sz="2400" b="1" dirty="0">
                <a:latin typeface="Arial" charset="0"/>
                <a:cs typeface="Arial" charset="0"/>
              </a:rPr>
              <a:t>S</a:t>
            </a:r>
            <a:r>
              <a:rPr lang="en-US" altLang="en-US" sz="2400" b="1" dirty="0" smtClean="0">
                <a:latin typeface="Arial" charset="0"/>
                <a:cs typeface="Arial" charset="0"/>
              </a:rPr>
              <a:t>ort</a:t>
            </a:r>
            <a:r>
              <a:rPr lang="en-US" altLang="en-US" sz="2400" dirty="0" smtClean="0">
                <a:latin typeface="Arial" charset="0"/>
                <a:cs typeface="Arial" charset="0"/>
              </a:rPr>
              <a:t> </a:t>
            </a:r>
            <a:r>
              <a:rPr lang="en-US" altLang="en-US" sz="2400" dirty="0">
                <a:latin typeface="Arial" charset="0"/>
                <a:cs typeface="Arial" charset="0"/>
              </a:rPr>
              <a:t>the </a:t>
            </a:r>
            <a:r>
              <a:rPr lang="en-US" altLang="en-US" sz="2400" b="1" dirty="0">
                <a:latin typeface="Arial" charset="0"/>
                <a:cs typeface="Arial" charset="0"/>
              </a:rPr>
              <a:t>second </a:t>
            </a:r>
            <a:r>
              <a:rPr lang="en-US" altLang="en-US" sz="2400" b="1" dirty="0" smtClean="0">
                <a:latin typeface="Arial" charset="0"/>
                <a:cs typeface="Arial" charset="0"/>
              </a:rPr>
              <a:t>half</a:t>
            </a:r>
            <a:endParaRPr lang="en-US" altLang="en-US" sz="2400" dirty="0">
              <a:latin typeface="Arial" charset="0"/>
              <a:cs typeface="Arial" charset="0"/>
            </a:endParaRPr>
          </a:p>
          <a:p>
            <a:pPr lvl="1">
              <a:buFont typeface="Wingdings" panose="05000000000000000000" pitchFamily="2" charset="2"/>
              <a:buChar char="v"/>
            </a:pPr>
            <a:r>
              <a:rPr lang="en-US" altLang="en-US" sz="2400" dirty="0">
                <a:latin typeface="Arial" charset="0"/>
                <a:cs typeface="Arial" charset="0"/>
              </a:rPr>
              <a:t>T</a:t>
            </a:r>
            <a:r>
              <a:rPr lang="en-US" altLang="en-US" sz="2400" dirty="0" smtClean="0">
                <a:latin typeface="Arial" charset="0"/>
                <a:cs typeface="Arial" charset="0"/>
              </a:rPr>
              <a:t>ime </a:t>
            </a:r>
            <a:r>
              <a:rPr lang="en-US" altLang="en-US" sz="2400" dirty="0">
                <a:latin typeface="Arial" charset="0"/>
                <a:cs typeface="Arial" charset="0"/>
              </a:rPr>
              <a:t>required </a:t>
            </a:r>
            <a:r>
              <a:rPr lang="en-US" altLang="en-US" sz="2400" dirty="0" smtClean="0">
                <a:latin typeface="Arial" charset="0"/>
                <a:cs typeface="Arial" charset="0"/>
              </a:rPr>
              <a:t>to </a:t>
            </a:r>
            <a:r>
              <a:rPr lang="en-US" altLang="en-US" sz="2400" b="1" dirty="0" smtClean="0">
                <a:latin typeface="Arial" charset="0"/>
                <a:cs typeface="Arial" charset="0"/>
              </a:rPr>
              <a:t>Merge</a:t>
            </a:r>
            <a:r>
              <a:rPr lang="en-US" altLang="en-US" sz="2400" dirty="0" smtClean="0">
                <a:latin typeface="Arial" charset="0"/>
                <a:cs typeface="Arial" charset="0"/>
              </a:rPr>
              <a:t> </a:t>
            </a:r>
            <a:r>
              <a:rPr lang="en-US" altLang="en-US" sz="2400" dirty="0">
                <a:latin typeface="Arial" charset="0"/>
                <a:cs typeface="Arial" charset="0"/>
              </a:rPr>
              <a:t>the two lists</a:t>
            </a:r>
          </a:p>
          <a:p>
            <a:pPr>
              <a:buFont typeface="Wingdings" panose="05000000000000000000" pitchFamily="2" charset="2"/>
              <a:buChar char="v"/>
            </a:pPr>
            <a:endParaRPr lang="en-US" altLang="en-US" dirty="0" smtClean="0">
              <a:latin typeface="Arial" charset="0"/>
              <a:cs typeface="Arial" charset="0"/>
            </a:endParaRPr>
          </a:p>
          <a:p>
            <a:pPr marL="0" indent="0"/>
            <a:r>
              <a:rPr lang="en-US" altLang="en-US" dirty="0" smtClean="0">
                <a:latin typeface="Arial" charset="0"/>
                <a:cs typeface="Arial" charset="0"/>
              </a:rPr>
              <a:t>	That is:</a:t>
            </a:r>
          </a:p>
          <a:p>
            <a:endParaRPr lang="en-US" altLang="en-US" dirty="0" smtClean="0">
              <a:latin typeface="Arial" charset="0"/>
              <a:cs typeface="Arial" charset="0"/>
            </a:endParaRPr>
          </a:p>
          <a:p>
            <a:endParaRPr lang="en-US" altLang="en-US" dirty="0" smtClean="0">
              <a:latin typeface="Arial" charset="0"/>
              <a:cs typeface="Arial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altLang="en-US" dirty="0" smtClean="0">
                <a:latin typeface="Arial" charset="0"/>
                <a:cs typeface="Arial" charset="0"/>
              </a:rPr>
              <a:t>Simplifying </a:t>
            </a:r>
            <a:r>
              <a:rPr lang="en-US" altLang="en-US" dirty="0">
                <a:latin typeface="Arial" charset="0"/>
                <a:cs typeface="Arial" charset="0"/>
              </a:rPr>
              <a:t>this, we have </a:t>
            </a:r>
            <a:r>
              <a:rPr lang="en-US" altLang="en-US" b="1" i="1" dirty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en-US" b="1" dirty="0">
                <a:latin typeface="Times New Roman" pitchFamily="18" charset="0"/>
                <a:cs typeface="Times New Roman" pitchFamily="18" charset="0"/>
              </a:rPr>
              <a:t> + </a:t>
            </a:r>
            <a:r>
              <a:rPr lang="en-US" altLang="en-US" b="1" i="1" dirty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en-US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en-US" b="1" dirty="0" err="1">
                <a:latin typeface="Times New Roman" pitchFamily="18" charset="0"/>
                <a:cs typeface="Times New Roman" pitchFamily="18" charset="0"/>
              </a:rPr>
              <a:t>lg</a:t>
            </a:r>
            <a:r>
              <a:rPr lang="en-US" altLang="en-US" b="1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en-US" b="1" i="1" dirty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en-US" b="1" dirty="0"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altLang="en-US" sz="2400" dirty="0">
                <a:latin typeface="Arial" charset="0"/>
                <a:cs typeface="Arial" charset="0"/>
              </a:rPr>
              <a:t>The run time is </a:t>
            </a:r>
            <a:r>
              <a:rPr lang="en-US" altLang="en-US" sz="2400" b="1" dirty="0">
                <a:latin typeface="Symbol" pitchFamily="18" charset="2"/>
                <a:cs typeface="Arial" charset="0"/>
              </a:rPr>
              <a:t>Q</a:t>
            </a:r>
            <a:r>
              <a:rPr lang="en-US" altLang="en-US" sz="2400" b="1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en-US" sz="2400" b="1" i="1" dirty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en-US" sz="2400" b="1" dirty="0">
                <a:latin typeface="Times New Roman" pitchFamily="18" charset="0"/>
                <a:cs typeface="Times New Roman" pitchFamily="18" charset="0"/>
              </a:rPr>
              <a:t> l</a:t>
            </a:r>
            <a:r>
              <a:rPr lang="en-US" altLang="en-US" sz="2400" b="1" dirty="0">
                <a:latin typeface="Arial" charset="0"/>
                <a:cs typeface="Arial" charset="0"/>
              </a:rPr>
              <a:t>og </a:t>
            </a:r>
            <a:r>
              <a:rPr lang="en-US" altLang="en-US" sz="2400" b="1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en-US" sz="2400" b="1" i="1" dirty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en-US" sz="2400" b="1" dirty="0">
                <a:latin typeface="Times New Roman" pitchFamily="18" charset="0"/>
                <a:cs typeface="Times New Roman" pitchFamily="18" charset="0"/>
              </a:rPr>
              <a:t>))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04799" y="317290"/>
            <a:ext cx="7115331" cy="1143000"/>
          </a:xfrm>
        </p:spPr>
        <p:txBody>
          <a:bodyPr/>
          <a:lstStyle/>
          <a:p>
            <a:r>
              <a:rPr lang="en-US" altLang="en-US" dirty="0" smtClean="0">
                <a:latin typeface="Arial" charset="0"/>
                <a:cs typeface="Arial" charset="0"/>
              </a:rPr>
              <a:t>Run-time Analysis of Merge Sort</a:t>
            </a:r>
            <a:endParaRPr lang="en-IN" dirty="0"/>
          </a:p>
        </p:txBody>
      </p:sp>
      <p:graphicFrame>
        <p:nvGraphicFramePr>
          <p:cNvPr id="2050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33326010"/>
              </p:ext>
            </p:extLst>
          </p:nvPr>
        </p:nvGraphicFramePr>
        <p:xfrm>
          <a:off x="2590800" y="3505200"/>
          <a:ext cx="4013200" cy="1079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68" name="Equation" r:id="rId3" imgW="1790700" imgH="482600" progId="Equation.3">
                  <p:embed/>
                </p:oleObj>
              </mc:Choice>
              <mc:Fallback>
                <p:oleObj name="Equation" r:id="rId3" imgW="1790700" imgH="482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90800" y="3505200"/>
                        <a:ext cx="4013200" cy="1079500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20000"/>
                          <a:lumOff val="80000"/>
                        </a:schemeClr>
                      </a:solidFill>
                      <a:extLst/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" name="Ink 1"/>
              <p14:cNvContentPartPr/>
              <p14:nvPr/>
            </p14:nvContentPartPr>
            <p14:xfrm>
              <a:off x="366840" y="1971360"/>
              <a:ext cx="8403480" cy="425232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60720" y="1965600"/>
                <a:ext cx="8417520" cy="4264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63509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1556</TotalTime>
  <Words>455</Words>
  <Application>Microsoft Office PowerPoint</Application>
  <PresentationFormat>On-screen Show (4:3)</PresentationFormat>
  <Paragraphs>156</Paragraphs>
  <Slides>18</Slides>
  <Notes>7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7" baseType="lpstr">
      <vt:lpstr>Arial</vt:lpstr>
      <vt:lpstr>Calibri</vt:lpstr>
      <vt:lpstr>Calibri Light</vt:lpstr>
      <vt:lpstr>Consolas</vt:lpstr>
      <vt:lpstr>Symbol</vt:lpstr>
      <vt:lpstr>Times New Roman</vt:lpstr>
      <vt:lpstr>Wingdings</vt:lpstr>
      <vt:lpstr>Office Theme</vt:lpstr>
      <vt:lpstr>Equation</vt:lpstr>
      <vt:lpstr>Data Structure Analysis and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Binary Search Trees</vt:lpstr>
      <vt:lpstr>Examples</vt:lpstr>
      <vt:lpstr>Examples</vt:lpstr>
      <vt:lpstr>PowerPoint Presentation</vt:lpstr>
      <vt:lpstr>PowerPoint Presentation</vt:lpstr>
      <vt:lpstr>Partitioning</vt:lpstr>
      <vt:lpstr>Partitioning</vt:lpstr>
      <vt:lpstr>PowerPoint Presentation</vt:lpstr>
    </vt:vector>
  </TitlesOfParts>
  <Company>Hewlett-Packard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HP</dc:creator>
  <cp:lastModifiedBy>Admin</cp:lastModifiedBy>
  <cp:revision>77</cp:revision>
  <dcterms:created xsi:type="dcterms:W3CDTF">2019-03-07T07:01:24Z</dcterms:created>
  <dcterms:modified xsi:type="dcterms:W3CDTF">2020-10-04T04:31:29Z</dcterms:modified>
</cp:coreProperties>
</file>